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644" r:id="rId2"/>
    <p:sldId id="2124" r:id="rId3"/>
    <p:sldId id="1586" r:id="rId4"/>
    <p:sldId id="2129" r:id="rId5"/>
    <p:sldId id="2592" r:id="rId6"/>
    <p:sldId id="2130" r:id="rId7"/>
    <p:sldId id="2593" r:id="rId8"/>
    <p:sldId id="2131" r:id="rId9"/>
    <p:sldId id="2132" r:id="rId10"/>
    <p:sldId id="2133" r:id="rId11"/>
    <p:sldId id="1598" r:id="rId12"/>
    <p:sldId id="2134" r:id="rId13"/>
    <p:sldId id="2135" r:id="rId14"/>
    <p:sldId id="1599" r:id="rId15"/>
    <p:sldId id="2136" r:id="rId16"/>
    <p:sldId id="2137" r:id="rId17"/>
    <p:sldId id="2138" r:id="rId18"/>
    <p:sldId id="2139" r:id="rId19"/>
    <p:sldId id="2140" r:id="rId20"/>
    <p:sldId id="1605" r:id="rId21"/>
    <p:sldId id="1606" r:id="rId22"/>
    <p:sldId id="1607" r:id="rId23"/>
    <p:sldId id="1608" r:id="rId24"/>
    <p:sldId id="1609" r:id="rId25"/>
    <p:sldId id="1610" r:id="rId26"/>
    <p:sldId id="1611" r:id="rId27"/>
    <p:sldId id="1612" r:id="rId28"/>
    <p:sldId id="1613" r:id="rId29"/>
    <p:sldId id="1614" r:id="rId30"/>
    <p:sldId id="1615" r:id="rId31"/>
    <p:sldId id="1616" r:id="rId32"/>
    <p:sldId id="1617" r:id="rId33"/>
    <p:sldId id="1618" r:id="rId34"/>
    <p:sldId id="1619" r:id="rId35"/>
    <p:sldId id="1620" r:id="rId36"/>
    <p:sldId id="1621" r:id="rId37"/>
    <p:sldId id="1622" r:id="rId38"/>
    <p:sldId id="1623" r:id="rId39"/>
    <p:sldId id="1624" r:id="rId40"/>
    <p:sldId id="1625" r:id="rId41"/>
    <p:sldId id="1626" r:id="rId42"/>
    <p:sldId id="1627" r:id="rId43"/>
    <p:sldId id="1628" r:id="rId44"/>
    <p:sldId id="1629" r:id="rId45"/>
    <p:sldId id="1630" r:id="rId46"/>
    <p:sldId id="1631" r:id="rId47"/>
    <p:sldId id="1637" r:id="rId48"/>
    <p:sldId id="1638" r:id="rId49"/>
    <p:sldId id="1639" r:id="rId50"/>
    <p:sldId id="1640" r:id="rId51"/>
    <p:sldId id="1641" r:id="rId52"/>
    <p:sldId id="1642" r:id="rId53"/>
    <p:sldId id="1643" r:id="rId54"/>
    <p:sldId id="1644" r:id="rId55"/>
    <p:sldId id="1645" r:id="rId56"/>
    <p:sldId id="1646" r:id="rId57"/>
    <p:sldId id="1647" r:id="rId58"/>
    <p:sldId id="2771" r:id="rId59"/>
    <p:sldId id="1649" r:id="rId60"/>
    <p:sldId id="1650" r:id="rId61"/>
    <p:sldId id="2208" r:id="rId62"/>
    <p:sldId id="2209" r:id="rId63"/>
    <p:sldId id="2210" r:id="rId64"/>
    <p:sldId id="2211" r:id="rId65"/>
    <p:sldId id="2141" r:id="rId66"/>
    <p:sldId id="2142" r:id="rId67"/>
    <p:sldId id="2143" r:id="rId68"/>
    <p:sldId id="2144" r:id="rId69"/>
    <p:sldId id="2145" r:id="rId70"/>
    <p:sldId id="1659" r:id="rId71"/>
    <p:sldId id="1660" r:id="rId72"/>
    <p:sldId id="1661" r:id="rId73"/>
    <p:sldId id="1662" r:id="rId74"/>
    <p:sldId id="2147" r:id="rId75"/>
    <p:sldId id="1663" r:id="rId76"/>
    <p:sldId id="2149" r:id="rId77"/>
    <p:sldId id="2150" r:id="rId78"/>
    <p:sldId id="2151" r:id="rId79"/>
    <p:sldId id="2152" r:id="rId80"/>
    <p:sldId id="2153" r:id="rId81"/>
    <p:sldId id="2154" r:id="rId82"/>
    <p:sldId id="2161" r:id="rId83"/>
    <p:sldId id="2162" r:id="rId84"/>
    <p:sldId id="2163" r:id="rId85"/>
    <p:sldId id="2164" r:id="rId86"/>
    <p:sldId id="2165" r:id="rId87"/>
    <p:sldId id="2166" r:id="rId88"/>
    <p:sldId id="2157" r:id="rId89"/>
    <p:sldId id="2158" r:id="rId90"/>
    <p:sldId id="2159" r:id="rId91"/>
    <p:sldId id="2160" r:id="rId92"/>
    <p:sldId id="2645" r:id="rId93"/>
    <p:sldId id="1671" r:id="rId94"/>
    <p:sldId id="2570" r:id="rId95"/>
    <p:sldId id="1672" r:id="rId96"/>
    <p:sldId id="1673" r:id="rId97"/>
    <p:sldId id="1674" r:id="rId98"/>
    <p:sldId id="1675" r:id="rId99"/>
    <p:sldId id="1677" r:id="rId100"/>
    <p:sldId id="1678" r:id="rId101"/>
    <p:sldId id="1679" r:id="rId102"/>
    <p:sldId id="1688" r:id="rId103"/>
    <p:sldId id="1689" r:id="rId104"/>
    <p:sldId id="1690" r:id="rId105"/>
    <p:sldId id="1691" r:id="rId106"/>
    <p:sldId id="1692" r:id="rId107"/>
    <p:sldId id="1693" r:id="rId108"/>
    <p:sldId id="1694" r:id="rId109"/>
    <p:sldId id="1695" r:id="rId110"/>
    <p:sldId id="2168" r:id="rId111"/>
    <p:sldId id="2167" r:id="rId112"/>
    <p:sldId id="2594" r:id="rId113"/>
    <p:sldId id="2169" r:id="rId114"/>
    <p:sldId id="1696" r:id="rId115"/>
    <p:sldId id="2170" r:id="rId116"/>
    <p:sldId id="2595" r:id="rId117"/>
    <p:sldId id="2173" r:id="rId118"/>
    <p:sldId id="2171" r:id="rId119"/>
    <p:sldId id="1697" r:id="rId120"/>
    <p:sldId id="1700" r:id="rId121"/>
    <p:sldId id="1701" r:id="rId122"/>
    <p:sldId id="1702" r:id="rId123"/>
    <p:sldId id="2174" r:id="rId124"/>
    <p:sldId id="2177" r:id="rId125"/>
    <p:sldId id="2178" r:id="rId126"/>
    <p:sldId id="2179" r:id="rId127"/>
    <p:sldId id="2571" r:id="rId1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53" autoAdjust="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B103A1F-E398-2C40-7EB8-01FE6A6FE7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FCE87B8-B79B-461A-A518-6A92CE7D883C}" type="slidenum">
              <a:rPr lang="en-US" altLang="zh-CN" sz="1200">
                <a:latin typeface="Times New Roman" panose="02020603050405020304" pitchFamily="18" charset="0"/>
                <a:ea typeface="宋体" panose="02010600030101010101" pitchFamily="2" charset="-122"/>
              </a:rPr>
              <a:pPr/>
              <a:t>24</a:t>
            </a:fld>
            <a:endParaRPr lang="en-US" altLang="zh-CN" sz="1200">
              <a:latin typeface="Times New Roman" panose="02020603050405020304" pitchFamily="18" charset="0"/>
              <a:ea typeface="宋体" panose="02010600030101010101" pitchFamily="2" charset="-122"/>
            </a:endParaRPr>
          </a:p>
        </p:txBody>
      </p:sp>
      <p:sp>
        <p:nvSpPr>
          <p:cNvPr id="39939" name="Rectangle 2">
            <a:extLst>
              <a:ext uri="{FF2B5EF4-FFF2-40B4-BE49-F238E27FC236}">
                <a16:creationId xmlns:a16="http://schemas.microsoft.com/office/drawing/2014/main" id="{2E919C73-B4C0-DBCE-9EEC-BA51368E25D1}"/>
              </a:ext>
            </a:extLst>
          </p:cNvPr>
          <p:cNvSpPr>
            <a:spLocks noGrp="1" noRot="1" noChangeAspect="1" noChangeArrowheads="1" noTextEdit="1"/>
          </p:cNvSpPr>
          <p:nvPr>
            <p:ph type="sldImg" idx="4294967295"/>
          </p:nvPr>
        </p:nvSpPr>
        <p:spPr>
          <a:ln/>
        </p:spPr>
      </p:sp>
      <p:sp>
        <p:nvSpPr>
          <p:cNvPr id="39940" name="Rectangle 3">
            <a:extLst>
              <a:ext uri="{FF2B5EF4-FFF2-40B4-BE49-F238E27FC236}">
                <a16:creationId xmlns:a16="http://schemas.microsoft.com/office/drawing/2014/main" id="{8A543C47-4131-A33E-35E5-5EC43230782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B6D883A-A87C-9193-848A-1E0FB7936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31F540A-012D-4296-8EAB-B664CF57B335}" type="slidenum">
              <a:rPr lang="en-US" altLang="zh-CN" sz="1200">
                <a:latin typeface="Times New Roman" panose="02020603050405020304" pitchFamily="18" charset="0"/>
                <a:ea typeface="宋体" panose="02010600030101010101" pitchFamily="2" charset="-122"/>
              </a:rPr>
              <a:pPr/>
              <a:t>33</a:t>
            </a:fld>
            <a:endParaRPr lang="en-US" altLang="zh-CN" sz="1200">
              <a:latin typeface="Times New Roman" panose="02020603050405020304" pitchFamily="18" charset="0"/>
              <a:ea typeface="宋体" panose="02010600030101010101" pitchFamily="2" charset="-122"/>
            </a:endParaRPr>
          </a:p>
        </p:txBody>
      </p:sp>
      <p:sp>
        <p:nvSpPr>
          <p:cNvPr id="58371" name="Rectangle 2">
            <a:extLst>
              <a:ext uri="{FF2B5EF4-FFF2-40B4-BE49-F238E27FC236}">
                <a16:creationId xmlns:a16="http://schemas.microsoft.com/office/drawing/2014/main" id="{EBE19AF6-A42E-E26D-0757-6D5E07F33F9D}"/>
              </a:ext>
            </a:extLst>
          </p:cNvPr>
          <p:cNvSpPr>
            <a:spLocks noGrp="1" noRot="1" noChangeAspect="1" noChangeArrowheads="1" noTextEdit="1"/>
          </p:cNvSpPr>
          <p:nvPr>
            <p:ph type="sldImg" idx="4294967295"/>
          </p:nvPr>
        </p:nvSpPr>
        <p:spPr>
          <a:ln/>
        </p:spPr>
      </p:sp>
      <p:sp>
        <p:nvSpPr>
          <p:cNvPr id="58372" name="Rectangle 3">
            <a:extLst>
              <a:ext uri="{FF2B5EF4-FFF2-40B4-BE49-F238E27FC236}">
                <a16:creationId xmlns:a16="http://schemas.microsoft.com/office/drawing/2014/main" id="{C49C6B42-5FA4-DA9D-D11A-DAA3778BC70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EBDF71C-7F0F-A28E-3D45-22869AA0AA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487980-44E1-49EB-8BC5-9A5EB099BDC6}" type="slidenum">
              <a:rPr lang="en-US" altLang="zh-CN" sz="1200">
                <a:latin typeface="Times New Roman" panose="02020603050405020304" pitchFamily="18" charset="0"/>
                <a:ea typeface="宋体" panose="02010600030101010101" pitchFamily="2" charset="-122"/>
              </a:rPr>
              <a:pPr/>
              <a:t>34</a:t>
            </a:fld>
            <a:endParaRPr lang="en-US" altLang="zh-CN" sz="1200">
              <a:latin typeface="Times New Roman" panose="02020603050405020304" pitchFamily="18" charset="0"/>
              <a:ea typeface="宋体" panose="02010600030101010101" pitchFamily="2" charset="-122"/>
            </a:endParaRPr>
          </a:p>
        </p:txBody>
      </p:sp>
      <p:sp>
        <p:nvSpPr>
          <p:cNvPr id="60419" name="Rectangle 2">
            <a:extLst>
              <a:ext uri="{FF2B5EF4-FFF2-40B4-BE49-F238E27FC236}">
                <a16:creationId xmlns:a16="http://schemas.microsoft.com/office/drawing/2014/main" id="{24DBD35E-BC37-FF62-915B-5475DFE7C9C6}"/>
              </a:ext>
            </a:extLst>
          </p:cNvPr>
          <p:cNvSpPr>
            <a:spLocks noGrp="1" noRot="1" noChangeAspect="1" noChangeArrowheads="1" noTextEdit="1"/>
          </p:cNvSpPr>
          <p:nvPr>
            <p:ph type="sldImg" idx="4294967295"/>
          </p:nvPr>
        </p:nvSpPr>
        <p:spPr>
          <a:ln/>
        </p:spPr>
      </p:sp>
      <p:sp>
        <p:nvSpPr>
          <p:cNvPr id="60420" name="Rectangle 3">
            <a:extLst>
              <a:ext uri="{FF2B5EF4-FFF2-40B4-BE49-F238E27FC236}">
                <a16:creationId xmlns:a16="http://schemas.microsoft.com/office/drawing/2014/main" id="{24EF6703-7F4C-05E4-938B-1A23240C3DE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00AB3A8-8011-92C4-9630-B3F6BCAFA3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1249AE8-CBC4-4E87-85C4-B7B7AA133EB2}" type="slidenum">
              <a:rPr lang="en-US" altLang="zh-CN" sz="1200">
                <a:latin typeface="Times New Roman" panose="02020603050405020304" pitchFamily="18" charset="0"/>
                <a:ea typeface="宋体" panose="02010600030101010101" pitchFamily="2" charset="-122"/>
              </a:rPr>
              <a:pPr/>
              <a:t>35</a:t>
            </a:fld>
            <a:endParaRPr lang="en-US" altLang="zh-CN" sz="1200">
              <a:latin typeface="Times New Roman" panose="02020603050405020304" pitchFamily="18" charset="0"/>
              <a:ea typeface="宋体" panose="02010600030101010101" pitchFamily="2" charset="-122"/>
            </a:endParaRPr>
          </a:p>
        </p:txBody>
      </p:sp>
      <p:sp>
        <p:nvSpPr>
          <p:cNvPr id="62467" name="Rectangle 2">
            <a:extLst>
              <a:ext uri="{FF2B5EF4-FFF2-40B4-BE49-F238E27FC236}">
                <a16:creationId xmlns:a16="http://schemas.microsoft.com/office/drawing/2014/main" id="{0CF7BA08-E9DB-2991-0F0E-6DF9FD516380}"/>
              </a:ext>
            </a:extLst>
          </p:cNvPr>
          <p:cNvSpPr>
            <a:spLocks noGrp="1" noRot="1" noChangeAspect="1" noChangeArrowheads="1" noTextEdit="1"/>
          </p:cNvSpPr>
          <p:nvPr>
            <p:ph type="sldImg" idx="4294967295"/>
          </p:nvPr>
        </p:nvSpPr>
        <p:spPr>
          <a:ln/>
        </p:spPr>
      </p:sp>
      <p:sp>
        <p:nvSpPr>
          <p:cNvPr id="62468" name="Rectangle 3">
            <a:extLst>
              <a:ext uri="{FF2B5EF4-FFF2-40B4-BE49-F238E27FC236}">
                <a16:creationId xmlns:a16="http://schemas.microsoft.com/office/drawing/2014/main" id="{50DF68A0-A57A-829A-0F13-887DE40D7CCB}"/>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3074CB5-DEE7-5349-A2D8-0A4636C4C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65D1FC0-AE5A-400F-ABB4-571BE2CBCE39}" type="slidenum">
              <a:rPr lang="en-US" altLang="zh-CN" sz="1200">
                <a:latin typeface="Times New Roman" panose="02020603050405020304" pitchFamily="18" charset="0"/>
                <a:ea typeface="宋体" panose="02010600030101010101" pitchFamily="2" charset="-122"/>
              </a:rPr>
              <a:pPr/>
              <a:t>36</a:t>
            </a:fld>
            <a:endParaRPr lang="en-US" altLang="zh-CN" sz="1200">
              <a:latin typeface="Times New Roman" panose="02020603050405020304" pitchFamily="18" charset="0"/>
              <a:ea typeface="宋体" panose="02010600030101010101" pitchFamily="2" charset="-122"/>
            </a:endParaRPr>
          </a:p>
        </p:txBody>
      </p:sp>
      <p:sp>
        <p:nvSpPr>
          <p:cNvPr id="64515" name="Rectangle 2">
            <a:extLst>
              <a:ext uri="{FF2B5EF4-FFF2-40B4-BE49-F238E27FC236}">
                <a16:creationId xmlns:a16="http://schemas.microsoft.com/office/drawing/2014/main" id="{6CBBECCC-2BB5-2F42-2349-9EE1D20F98AB}"/>
              </a:ext>
            </a:extLst>
          </p:cNvPr>
          <p:cNvSpPr>
            <a:spLocks noGrp="1" noRot="1" noChangeAspect="1" noChangeArrowheads="1" noTextEdit="1"/>
          </p:cNvSpPr>
          <p:nvPr>
            <p:ph type="sldImg" idx="4294967295"/>
          </p:nvPr>
        </p:nvSpPr>
        <p:spPr>
          <a:ln/>
        </p:spPr>
      </p:sp>
      <p:sp>
        <p:nvSpPr>
          <p:cNvPr id="64516" name="Rectangle 3">
            <a:extLst>
              <a:ext uri="{FF2B5EF4-FFF2-40B4-BE49-F238E27FC236}">
                <a16:creationId xmlns:a16="http://schemas.microsoft.com/office/drawing/2014/main" id="{19C00F64-16FA-E31C-75AB-05CF6A1196A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BD8AD24-3023-41A7-33BA-9F49E9399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0E22017-9D19-48A1-9B39-D691D6472FCE}" type="slidenum">
              <a:rPr lang="en-US" altLang="zh-CN" sz="1200">
                <a:latin typeface="Times New Roman" panose="02020603050405020304" pitchFamily="18" charset="0"/>
                <a:ea typeface="宋体" panose="02010600030101010101" pitchFamily="2" charset="-122"/>
              </a:rPr>
              <a:pPr/>
              <a:t>37</a:t>
            </a:fld>
            <a:endParaRPr lang="en-US" altLang="zh-CN" sz="1200">
              <a:latin typeface="Times New Roman" panose="02020603050405020304" pitchFamily="18" charset="0"/>
              <a:ea typeface="宋体" panose="02010600030101010101" pitchFamily="2" charset="-122"/>
            </a:endParaRPr>
          </a:p>
        </p:txBody>
      </p:sp>
      <p:sp>
        <p:nvSpPr>
          <p:cNvPr id="66563" name="Rectangle 2">
            <a:extLst>
              <a:ext uri="{FF2B5EF4-FFF2-40B4-BE49-F238E27FC236}">
                <a16:creationId xmlns:a16="http://schemas.microsoft.com/office/drawing/2014/main" id="{FD4E10B6-4EA9-7F93-CD67-1C09251FD52E}"/>
              </a:ext>
            </a:extLst>
          </p:cNvPr>
          <p:cNvSpPr>
            <a:spLocks noGrp="1" noRot="1" noChangeAspect="1" noChangeArrowheads="1" noTextEdit="1"/>
          </p:cNvSpPr>
          <p:nvPr>
            <p:ph type="sldImg" idx="4294967295"/>
          </p:nvPr>
        </p:nvSpPr>
        <p:spPr>
          <a:ln/>
        </p:spPr>
      </p:sp>
      <p:sp>
        <p:nvSpPr>
          <p:cNvPr id="66564" name="Rectangle 3">
            <a:extLst>
              <a:ext uri="{FF2B5EF4-FFF2-40B4-BE49-F238E27FC236}">
                <a16:creationId xmlns:a16="http://schemas.microsoft.com/office/drawing/2014/main" id="{A7BF5795-4EEF-6620-D585-A66519F10BE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82788B6-5C38-0113-818B-A31483FDB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AB93909-F43E-4B66-A3E2-37627F302483}" type="slidenum">
              <a:rPr lang="en-US" altLang="zh-CN" sz="1200">
                <a:latin typeface="Times New Roman" panose="02020603050405020304" pitchFamily="18" charset="0"/>
                <a:ea typeface="宋体" panose="02010600030101010101" pitchFamily="2" charset="-122"/>
              </a:rPr>
              <a:pPr/>
              <a:t>38</a:t>
            </a:fld>
            <a:endParaRPr lang="en-US" altLang="zh-CN" sz="1200">
              <a:latin typeface="Times New Roman" panose="02020603050405020304" pitchFamily="18" charset="0"/>
              <a:ea typeface="宋体" panose="02010600030101010101" pitchFamily="2" charset="-122"/>
            </a:endParaRPr>
          </a:p>
        </p:txBody>
      </p:sp>
      <p:sp>
        <p:nvSpPr>
          <p:cNvPr id="68611" name="Rectangle 2">
            <a:extLst>
              <a:ext uri="{FF2B5EF4-FFF2-40B4-BE49-F238E27FC236}">
                <a16:creationId xmlns:a16="http://schemas.microsoft.com/office/drawing/2014/main" id="{205C5FC6-7979-F4D6-CBAC-FBF347469E82}"/>
              </a:ext>
            </a:extLst>
          </p:cNvPr>
          <p:cNvSpPr>
            <a:spLocks noGrp="1" noRot="1" noChangeAspect="1" noChangeArrowheads="1" noTextEdit="1"/>
          </p:cNvSpPr>
          <p:nvPr>
            <p:ph type="sldImg" idx="4294967295"/>
          </p:nvPr>
        </p:nvSpPr>
        <p:spPr>
          <a:ln/>
        </p:spPr>
      </p:sp>
      <p:sp>
        <p:nvSpPr>
          <p:cNvPr id="68612" name="Rectangle 3">
            <a:extLst>
              <a:ext uri="{FF2B5EF4-FFF2-40B4-BE49-F238E27FC236}">
                <a16:creationId xmlns:a16="http://schemas.microsoft.com/office/drawing/2014/main" id="{7D602D47-E50D-09A7-5B55-4E22AE70D08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4A30C3C-9D9E-8E18-41F0-091DB78CDB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8A42C60-85DA-4F4E-98A3-CA8779F5F1C7}" type="slidenum">
              <a:rPr lang="en-US" altLang="zh-CN" sz="1200">
                <a:latin typeface="Times New Roman" panose="02020603050405020304" pitchFamily="18" charset="0"/>
                <a:ea typeface="宋体" panose="02010600030101010101" pitchFamily="2" charset="-122"/>
              </a:rPr>
              <a:pPr/>
              <a:t>39</a:t>
            </a:fld>
            <a:endParaRPr lang="en-US" altLang="zh-CN" sz="1200">
              <a:latin typeface="Times New Roman" panose="02020603050405020304" pitchFamily="18" charset="0"/>
              <a:ea typeface="宋体" panose="02010600030101010101" pitchFamily="2" charset="-122"/>
            </a:endParaRPr>
          </a:p>
        </p:txBody>
      </p:sp>
      <p:sp>
        <p:nvSpPr>
          <p:cNvPr id="70659" name="Rectangle 2">
            <a:extLst>
              <a:ext uri="{FF2B5EF4-FFF2-40B4-BE49-F238E27FC236}">
                <a16:creationId xmlns:a16="http://schemas.microsoft.com/office/drawing/2014/main" id="{AC13EB8B-1592-7980-8637-5B6107608E30}"/>
              </a:ext>
            </a:extLst>
          </p:cNvPr>
          <p:cNvSpPr>
            <a:spLocks noGrp="1" noRot="1" noChangeAspect="1" noChangeArrowheads="1" noTextEdit="1"/>
          </p:cNvSpPr>
          <p:nvPr>
            <p:ph type="sldImg" idx="4294967295"/>
          </p:nvPr>
        </p:nvSpPr>
        <p:spPr>
          <a:ln/>
        </p:spPr>
      </p:sp>
      <p:sp>
        <p:nvSpPr>
          <p:cNvPr id="70660" name="Rectangle 3">
            <a:extLst>
              <a:ext uri="{FF2B5EF4-FFF2-40B4-BE49-F238E27FC236}">
                <a16:creationId xmlns:a16="http://schemas.microsoft.com/office/drawing/2014/main" id="{C6DC696C-982D-D2EC-A9F7-6090F7B05FD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CA9BF4B-3D4A-724A-0591-6DE04A397B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D00364F-ACB4-465C-A318-5FF0CE344120}" type="slidenum">
              <a:rPr lang="en-US" altLang="zh-CN" sz="1200">
                <a:latin typeface="Times New Roman" panose="02020603050405020304" pitchFamily="18" charset="0"/>
                <a:ea typeface="宋体" panose="02010600030101010101" pitchFamily="2" charset="-122"/>
              </a:rPr>
              <a:pPr/>
              <a:t>40</a:t>
            </a:fld>
            <a:endParaRPr lang="en-US" altLang="zh-CN" sz="1200">
              <a:latin typeface="Times New Roman" panose="02020603050405020304" pitchFamily="18" charset="0"/>
              <a:ea typeface="宋体" panose="02010600030101010101" pitchFamily="2" charset="-122"/>
            </a:endParaRPr>
          </a:p>
        </p:txBody>
      </p:sp>
      <p:sp>
        <p:nvSpPr>
          <p:cNvPr id="72707" name="Rectangle 2">
            <a:extLst>
              <a:ext uri="{FF2B5EF4-FFF2-40B4-BE49-F238E27FC236}">
                <a16:creationId xmlns:a16="http://schemas.microsoft.com/office/drawing/2014/main" id="{D741CC51-6B15-F8E5-03CE-AC5E9F7658AD}"/>
              </a:ext>
            </a:extLst>
          </p:cNvPr>
          <p:cNvSpPr>
            <a:spLocks noGrp="1" noRot="1" noChangeAspect="1" noChangeArrowheads="1" noTextEdit="1"/>
          </p:cNvSpPr>
          <p:nvPr>
            <p:ph type="sldImg" idx="4294967295"/>
          </p:nvPr>
        </p:nvSpPr>
        <p:spPr>
          <a:ln/>
        </p:spPr>
      </p:sp>
      <p:sp>
        <p:nvSpPr>
          <p:cNvPr id="72708" name="Rectangle 3">
            <a:extLst>
              <a:ext uri="{FF2B5EF4-FFF2-40B4-BE49-F238E27FC236}">
                <a16:creationId xmlns:a16="http://schemas.microsoft.com/office/drawing/2014/main" id="{375B8C0F-1E31-58C0-6A3D-66FC0E385749}"/>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6F1FBA92-ED1F-0BB0-A16B-9DD56AC4CD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8BFF0B9-B942-4A79-90EB-60C474C3D88D}" type="slidenum">
              <a:rPr lang="en-US" altLang="zh-CN" sz="1200">
                <a:latin typeface="Times New Roman" panose="02020603050405020304" pitchFamily="18" charset="0"/>
                <a:ea typeface="宋体" panose="02010600030101010101" pitchFamily="2" charset="-122"/>
              </a:rPr>
              <a:pPr/>
              <a:t>41</a:t>
            </a:fld>
            <a:endParaRPr lang="en-US" altLang="zh-CN" sz="1200">
              <a:latin typeface="Times New Roman" panose="02020603050405020304" pitchFamily="18" charset="0"/>
              <a:ea typeface="宋体" panose="02010600030101010101" pitchFamily="2" charset="-122"/>
            </a:endParaRPr>
          </a:p>
        </p:txBody>
      </p:sp>
      <p:sp>
        <p:nvSpPr>
          <p:cNvPr id="74755" name="Rectangle 2">
            <a:extLst>
              <a:ext uri="{FF2B5EF4-FFF2-40B4-BE49-F238E27FC236}">
                <a16:creationId xmlns:a16="http://schemas.microsoft.com/office/drawing/2014/main" id="{8540C15E-43E3-91ED-E605-508CF62BEE49}"/>
              </a:ext>
            </a:extLst>
          </p:cNvPr>
          <p:cNvSpPr>
            <a:spLocks noGrp="1" noRot="1" noChangeAspect="1" noChangeArrowheads="1" noTextEdit="1"/>
          </p:cNvSpPr>
          <p:nvPr>
            <p:ph type="sldImg" idx="4294967295"/>
          </p:nvPr>
        </p:nvSpPr>
        <p:spPr>
          <a:ln/>
        </p:spPr>
      </p:sp>
      <p:sp>
        <p:nvSpPr>
          <p:cNvPr id="74756" name="Rectangle 3">
            <a:extLst>
              <a:ext uri="{FF2B5EF4-FFF2-40B4-BE49-F238E27FC236}">
                <a16:creationId xmlns:a16="http://schemas.microsoft.com/office/drawing/2014/main" id="{2AAB1C73-06A1-AEEF-EC82-397C0080742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2594750-DCE1-669B-5358-0349B0551C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BDB9447-C124-4D73-97C3-79A81044628C}" type="slidenum">
              <a:rPr lang="en-US" altLang="zh-CN" sz="1200">
                <a:latin typeface="Times New Roman" panose="02020603050405020304" pitchFamily="18" charset="0"/>
                <a:ea typeface="宋体" panose="02010600030101010101" pitchFamily="2" charset="-122"/>
              </a:rPr>
              <a:pPr/>
              <a:t>42</a:t>
            </a:fld>
            <a:endParaRPr lang="en-US" altLang="zh-CN" sz="1200">
              <a:latin typeface="Times New Roman" panose="02020603050405020304" pitchFamily="18" charset="0"/>
              <a:ea typeface="宋体" panose="02010600030101010101" pitchFamily="2" charset="-122"/>
            </a:endParaRPr>
          </a:p>
        </p:txBody>
      </p:sp>
      <p:sp>
        <p:nvSpPr>
          <p:cNvPr id="76803" name="Rectangle 2">
            <a:extLst>
              <a:ext uri="{FF2B5EF4-FFF2-40B4-BE49-F238E27FC236}">
                <a16:creationId xmlns:a16="http://schemas.microsoft.com/office/drawing/2014/main" id="{E69F3BD3-1408-C7D7-7B9A-0F5976585021}"/>
              </a:ext>
            </a:extLst>
          </p:cNvPr>
          <p:cNvSpPr>
            <a:spLocks noGrp="1" noRot="1" noChangeAspect="1" noChangeArrowheads="1" noTextEdit="1"/>
          </p:cNvSpPr>
          <p:nvPr>
            <p:ph type="sldImg" idx="4294967295"/>
          </p:nvPr>
        </p:nvSpPr>
        <p:spPr>
          <a:ln/>
        </p:spPr>
      </p:sp>
      <p:sp>
        <p:nvSpPr>
          <p:cNvPr id="76804" name="Rectangle 3">
            <a:extLst>
              <a:ext uri="{FF2B5EF4-FFF2-40B4-BE49-F238E27FC236}">
                <a16:creationId xmlns:a16="http://schemas.microsoft.com/office/drawing/2014/main" id="{AF714952-4513-514C-30B5-ADBFD1FC676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F95ABD4-7B01-8399-6B61-6006FC0249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732A56F-2D12-46A0-987F-666B61055F01}" type="slidenum">
              <a:rPr lang="en-US" altLang="zh-CN" sz="1200">
                <a:latin typeface="Times New Roman" panose="02020603050405020304" pitchFamily="18" charset="0"/>
                <a:ea typeface="宋体" panose="02010600030101010101" pitchFamily="2" charset="-122"/>
              </a:rPr>
              <a:pPr/>
              <a:t>25</a:t>
            </a:fld>
            <a:endParaRPr lang="en-US" altLang="zh-CN" sz="1200">
              <a:latin typeface="Times New Roman" panose="02020603050405020304" pitchFamily="18" charset="0"/>
              <a:ea typeface="宋体" panose="02010600030101010101" pitchFamily="2" charset="-122"/>
            </a:endParaRPr>
          </a:p>
        </p:txBody>
      </p:sp>
      <p:sp>
        <p:nvSpPr>
          <p:cNvPr id="41987" name="Rectangle 2">
            <a:extLst>
              <a:ext uri="{FF2B5EF4-FFF2-40B4-BE49-F238E27FC236}">
                <a16:creationId xmlns:a16="http://schemas.microsoft.com/office/drawing/2014/main" id="{71B40058-C96F-EA99-9476-B275A8CCA624}"/>
              </a:ext>
            </a:extLst>
          </p:cNvPr>
          <p:cNvSpPr>
            <a:spLocks noGrp="1" noRot="1" noChangeAspect="1" noChangeArrowheads="1" noTextEdit="1"/>
          </p:cNvSpPr>
          <p:nvPr>
            <p:ph type="sldImg" idx="4294967295"/>
          </p:nvPr>
        </p:nvSpPr>
        <p:spPr>
          <a:ln/>
        </p:spPr>
      </p:sp>
      <p:sp>
        <p:nvSpPr>
          <p:cNvPr id="41988" name="Rectangle 3">
            <a:extLst>
              <a:ext uri="{FF2B5EF4-FFF2-40B4-BE49-F238E27FC236}">
                <a16:creationId xmlns:a16="http://schemas.microsoft.com/office/drawing/2014/main" id="{ACA12A9B-8557-CC8D-39E6-46D6E5E391D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07FEAFD-D130-8C0F-EF97-1244D9FDB7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705D4DE-9171-4441-9A8D-5EC966508D59}" type="slidenum">
              <a:rPr lang="en-US" altLang="zh-CN" sz="1200">
                <a:latin typeface="Times New Roman" panose="02020603050405020304" pitchFamily="18" charset="0"/>
                <a:ea typeface="宋体" panose="02010600030101010101" pitchFamily="2" charset="-122"/>
              </a:rPr>
              <a:pPr/>
              <a:t>43</a:t>
            </a:fld>
            <a:endParaRPr lang="en-US" altLang="zh-CN" sz="1200">
              <a:latin typeface="Times New Roman" panose="02020603050405020304" pitchFamily="18" charset="0"/>
              <a:ea typeface="宋体" panose="02010600030101010101" pitchFamily="2" charset="-122"/>
            </a:endParaRPr>
          </a:p>
        </p:txBody>
      </p:sp>
      <p:sp>
        <p:nvSpPr>
          <p:cNvPr id="78851" name="Rectangle 2">
            <a:extLst>
              <a:ext uri="{FF2B5EF4-FFF2-40B4-BE49-F238E27FC236}">
                <a16:creationId xmlns:a16="http://schemas.microsoft.com/office/drawing/2014/main" id="{5D94F401-7C23-CB6C-4C2A-7B5AD7D17991}"/>
              </a:ext>
            </a:extLst>
          </p:cNvPr>
          <p:cNvSpPr>
            <a:spLocks noGrp="1" noRot="1" noChangeAspect="1" noChangeArrowheads="1" noTextEdit="1"/>
          </p:cNvSpPr>
          <p:nvPr>
            <p:ph type="sldImg" idx="4294967295"/>
          </p:nvPr>
        </p:nvSpPr>
        <p:spPr>
          <a:ln/>
        </p:spPr>
      </p:sp>
      <p:sp>
        <p:nvSpPr>
          <p:cNvPr id="78852" name="Rectangle 3">
            <a:extLst>
              <a:ext uri="{FF2B5EF4-FFF2-40B4-BE49-F238E27FC236}">
                <a16:creationId xmlns:a16="http://schemas.microsoft.com/office/drawing/2014/main" id="{C2295A4F-5931-E121-CFE3-B7993139027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51F4BD0-AB1F-DA14-F061-84C9BE3C4E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BB7E9A7-C49C-46F5-A189-E197A02FD8F9}" type="slidenum">
              <a:rPr lang="en-US" altLang="zh-CN" sz="1200">
                <a:latin typeface="Times New Roman" panose="02020603050405020304" pitchFamily="18" charset="0"/>
                <a:ea typeface="宋体" panose="02010600030101010101" pitchFamily="2" charset="-122"/>
              </a:rPr>
              <a:pPr/>
              <a:t>46</a:t>
            </a:fld>
            <a:endParaRPr lang="en-US" altLang="zh-CN" sz="1200">
              <a:latin typeface="Times New Roman" panose="02020603050405020304" pitchFamily="18" charset="0"/>
              <a:ea typeface="宋体" panose="02010600030101010101" pitchFamily="2" charset="-122"/>
            </a:endParaRPr>
          </a:p>
        </p:txBody>
      </p:sp>
      <p:sp>
        <p:nvSpPr>
          <p:cNvPr id="82947" name="Rectangle 2">
            <a:extLst>
              <a:ext uri="{FF2B5EF4-FFF2-40B4-BE49-F238E27FC236}">
                <a16:creationId xmlns:a16="http://schemas.microsoft.com/office/drawing/2014/main" id="{C2B944B1-7976-731F-EDE0-CD583DF1833C}"/>
              </a:ext>
            </a:extLst>
          </p:cNvPr>
          <p:cNvSpPr>
            <a:spLocks noGrp="1" noRot="1" noChangeAspect="1" noChangeArrowheads="1" noTextEdit="1"/>
          </p:cNvSpPr>
          <p:nvPr>
            <p:ph type="sldImg" idx="4294967295"/>
          </p:nvPr>
        </p:nvSpPr>
        <p:spPr>
          <a:ln/>
        </p:spPr>
      </p:sp>
      <p:sp>
        <p:nvSpPr>
          <p:cNvPr id="82948" name="Rectangle 3">
            <a:extLst>
              <a:ext uri="{FF2B5EF4-FFF2-40B4-BE49-F238E27FC236}">
                <a16:creationId xmlns:a16="http://schemas.microsoft.com/office/drawing/2014/main" id="{4F853768-00F7-1CFF-969E-1CA3DB8831D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CF7F25A-EC31-8F6B-F7BF-B927FA9CFD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6A72E74-0012-470F-AB0B-0BEFADB64F47}" type="slidenum">
              <a:rPr lang="en-US" altLang="zh-CN" sz="1200">
                <a:latin typeface="Times New Roman" panose="02020603050405020304" pitchFamily="18" charset="0"/>
                <a:ea typeface="宋体" panose="02010600030101010101" pitchFamily="2" charset="-122"/>
              </a:rPr>
              <a:pPr/>
              <a:t>49</a:t>
            </a:fld>
            <a:endParaRPr lang="en-US" altLang="zh-CN" sz="1200">
              <a:latin typeface="Times New Roman" panose="02020603050405020304" pitchFamily="18" charset="0"/>
              <a:ea typeface="宋体" panose="02010600030101010101" pitchFamily="2" charset="-122"/>
            </a:endParaRPr>
          </a:p>
        </p:txBody>
      </p:sp>
      <p:sp>
        <p:nvSpPr>
          <p:cNvPr id="87043" name="Rectangle 2">
            <a:extLst>
              <a:ext uri="{FF2B5EF4-FFF2-40B4-BE49-F238E27FC236}">
                <a16:creationId xmlns:a16="http://schemas.microsoft.com/office/drawing/2014/main" id="{B02119C9-AE8B-B454-E584-DB44F511E313}"/>
              </a:ext>
            </a:extLst>
          </p:cNvPr>
          <p:cNvSpPr>
            <a:spLocks noGrp="1" noRot="1" noChangeAspect="1" noChangeArrowheads="1" noTextEdit="1"/>
          </p:cNvSpPr>
          <p:nvPr>
            <p:ph type="sldImg" idx="4294967295"/>
          </p:nvPr>
        </p:nvSpPr>
        <p:spPr>
          <a:ln/>
        </p:spPr>
      </p:sp>
      <p:sp>
        <p:nvSpPr>
          <p:cNvPr id="87044" name="Rectangle 3">
            <a:extLst>
              <a:ext uri="{FF2B5EF4-FFF2-40B4-BE49-F238E27FC236}">
                <a16:creationId xmlns:a16="http://schemas.microsoft.com/office/drawing/2014/main" id="{D08F889E-5CCE-4BD2-DF73-5A328C473B2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4CB0BC6-64EF-2F2F-B595-5CD5E747EB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D14A4DE-6057-4D74-97C1-F8014704E6DB}" type="slidenum">
              <a:rPr lang="en-US" altLang="zh-CN" sz="1200">
                <a:latin typeface="Times New Roman" panose="02020603050405020304" pitchFamily="18" charset="0"/>
                <a:ea typeface="宋体" panose="02010600030101010101" pitchFamily="2" charset="-122"/>
              </a:rPr>
              <a:pPr/>
              <a:t>50</a:t>
            </a:fld>
            <a:endParaRPr lang="en-US" altLang="zh-CN" sz="1200">
              <a:latin typeface="Times New Roman" panose="02020603050405020304" pitchFamily="18" charset="0"/>
              <a:ea typeface="宋体" panose="02010600030101010101" pitchFamily="2" charset="-122"/>
            </a:endParaRPr>
          </a:p>
        </p:txBody>
      </p:sp>
      <p:sp>
        <p:nvSpPr>
          <p:cNvPr id="89091" name="Rectangle 2">
            <a:extLst>
              <a:ext uri="{FF2B5EF4-FFF2-40B4-BE49-F238E27FC236}">
                <a16:creationId xmlns:a16="http://schemas.microsoft.com/office/drawing/2014/main" id="{2D209FEF-57F2-1F07-65BB-BB1808A1C5BA}"/>
              </a:ext>
            </a:extLst>
          </p:cNvPr>
          <p:cNvSpPr>
            <a:spLocks noGrp="1" noRot="1" noChangeAspect="1" noChangeArrowheads="1" noTextEdit="1"/>
          </p:cNvSpPr>
          <p:nvPr>
            <p:ph type="sldImg" idx="4294967295"/>
          </p:nvPr>
        </p:nvSpPr>
        <p:spPr>
          <a:ln/>
        </p:spPr>
      </p:sp>
      <p:sp>
        <p:nvSpPr>
          <p:cNvPr id="89092" name="Rectangle 3">
            <a:extLst>
              <a:ext uri="{FF2B5EF4-FFF2-40B4-BE49-F238E27FC236}">
                <a16:creationId xmlns:a16="http://schemas.microsoft.com/office/drawing/2014/main" id="{884C31D6-6E53-81B5-D5A2-24FDE6DFEC3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D7690E4-7B74-61DE-40C3-9DBACF1AC4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1405854-13F2-4936-B547-ED92445DD5BC}" type="slidenum">
              <a:rPr lang="en-US" altLang="zh-CN" sz="1200">
                <a:latin typeface="Times New Roman" panose="02020603050405020304" pitchFamily="18" charset="0"/>
                <a:ea typeface="宋体" panose="02010600030101010101" pitchFamily="2" charset="-122"/>
              </a:rPr>
              <a:pPr/>
              <a:t>51</a:t>
            </a:fld>
            <a:endParaRPr lang="en-US" altLang="zh-CN" sz="1200">
              <a:latin typeface="Times New Roman" panose="02020603050405020304" pitchFamily="18" charset="0"/>
              <a:ea typeface="宋体" panose="02010600030101010101" pitchFamily="2" charset="-122"/>
            </a:endParaRPr>
          </a:p>
        </p:txBody>
      </p:sp>
      <p:sp>
        <p:nvSpPr>
          <p:cNvPr id="91139" name="Rectangle 2">
            <a:extLst>
              <a:ext uri="{FF2B5EF4-FFF2-40B4-BE49-F238E27FC236}">
                <a16:creationId xmlns:a16="http://schemas.microsoft.com/office/drawing/2014/main" id="{8ADEE703-82C9-5C71-D7F7-0E0A5F725231}"/>
              </a:ext>
            </a:extLst>
          </p:cNvPr>
          <p:cNvSpPr>
            <a:spLocks noGrp="1" noRot="1" noChangeAspect="1" noChangeArrowheads="1" noTextEdit="1"/>
          </p:cNvSpPr>
          <p:nvPr>
            <p:ph type="sldImg" idx="4294967295"/>
          </p:nvPr>
        </p:nvSpPr>
        <p:spPr>
          <a:ln/>
        </p:spPr>
      </p:sp>
      <p:sp>
        <p:nvSpPr>
          <p:cNvPr id="91140" name="Rectangle 3">
            <a:extLst>
              <a:ext uri="{FF2B5EF4-FFF2-40B4-BE49-F238E27FC236}">
                <a16:creationId xmlns:a16="http://schemas.microsoft.com/office/drawing/2014/main" id="{85A05A9E-FA4D-4BE9-CE3B-F8ADE473B12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FAFE4DA-9969-B718-B10E-7BFA2CB1E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B398B72-6F74-4F56-B2BE-71CD7C385FF2}" type="slidenum">
              <a:rPr lang="en-US" altLang="zh-CN" sz="1200">
                <a:latin typeface="Times New Roman" panose="02020603050405020304" pitchFamily="18" charset="0"/>
                <a:ea typeface="宋体" panose="02010600030101010101" pitchFamily="2" charset="-122"/>
              </a:rPr>
              <a:pPr/>
              <a:t>54</a:t>
            </a:fld>
            <a:endParaRPr lang="en-US" altLang="zh-CN" sz="1200">
              <a:latin typeface="Times New Roman" panose="02020603050405020304" pitchFamily="18" charset="0"/>
              <a:ea typeface="宋体" panose="02010600030101010101" pitchFamily="2" charset="-122"/>
            </a:endParaRPr>
          </a:p>
        </p:txBody>
      </p:sp>
      <p:sp>
        <p:nvSpPr>
          <p:cNvPr id="95235" name="Rectangle 2">
            <a:extLst>
              <a:ext uri="{FF2B5EF4-FFF2-40B4-BE49-F238E27FC236}">
                <a16:creationId xmlns:a16="http://schemas.microsoft.com/office/drawing/2014/main" id="{E7F1CD45-AFDC-2409-0D36-4A0C4A42063A}"/>
              </a:ext>
            </a:extLst>
          </p:cNvPr>
          <p:cNvSpPr>
            <a:spLocks noGrp="1" noRot="1" noChangeAspect="1" noChangeArrowheads="1" noTextEdit="1"/>
          </p:cNvSpPr>
          <p:nvPr>
            <p:ph type="sldImg" idx="4294967295"/>
          </p:nvPr>
        </p:nvSpPr>
        <p:spPr>
          <a:ln/>
        </p:spPr>
      </p:sp>
      <p:sp>
        <p:nvSpPr>
          <p:cNvPr id="95236" name="Rectangle 3">
            <a:extLst>
              <a:ext uri="{FF2B5EF4-FFF2-40B4-BE49-F238E27FC236}">
                <a16:creationId xmlns:a16="http://schemas.microsoft.com/office/drawing/2014/main" id="{EF92EB7E-812F-A5AC-543C-1688FE61ED4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CDA758F-7F67-3922-A750-10B1013A15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0743313-F267-493C-8C60-130E116B9A19}" type="slidenum">
              <a:rPr lang="en-US" altLang="zh-CN" sz="1200">
                <a:latin typeface="Times New Roman" panose="02020603050405020304" pitchFamily="18" charset="0"/>
                <a:ea typeface="宋体" panose="02010600030101010101" pitchFamily="2" charset="-122"/>
              </a:rPr>
              <a:pPr/>
              <a:t>55</a:t>
            </a:fld>
            <a:endParaRPr lang="en-US" altLang="zh-CN" sz="1200">
              <a:latin typeface="Times New Roman" panose="02020603050405020304" pitchFamily="18" charset="0"/>
              <a:ea typeface="宋体" panose="02010600030101010101" pitchFamily="2" charset="-122"/>
            </a:endParaRPr>
          </a:p>
        </p:txBody>
      </p:sp>
      <p:sp>
        <p:nvSpPr>
          <p:cNvPr id="97283" name="Rectangle 2">
            <a:extLst>
              <a:ext uri="{FF2B5EF4-FFF2-40B4-BE49-F238E27FC236}">
                <a16:creationId xmlns:a16="http://schemas.microsoft.com/office/drawing/2014/main" id="{62DE9C58-F644-058D-15C5-18262AC11BCD}"/>
              </a:ext>
            </a:extLst>
          </p:cNvPr>
          <p:cNvSpPr>
            <a:spLocks noGrp="1" noRot="1" noChangeAspect="1" noChangeArrowheads="1" noTextEdit="1"/>
          </p:cNvSpPr>
          <p:nvPr>
            <p:ph type="sldImg" idx="4294967295"/>
          </p:nvPr>
        </p:nvSpPr>
        <p:spPr>
          <a:ln/>
        </p:spPr>
      </p:sp>
      <p:sp>
        <p:nvSpPr>
          <p:cNvPr id="97284" name="Rectangle 3">
            <a:extLst>
              <a:ext uri="{FF2B5EF4-FFF2-40B4-BE49-F238E27FC236}">
                <a16:creationId xmlns:a16="http://schemas.microsoft.com/office/drawing/2014/main" id="{9510E864-8F7E-C54A-CF01-EF3D8D33E7B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E4DD84-44FC-BC03-64B0-D01D955D38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B5C0935-8A9A-4C5D-AB4B-7BB91B986BFE}" type="slidenum">
              <a:rPr lang="en-US" altLang="zh-CN" sz="1200">
                <a:latin typeface="Times New Roman" panose="02020603050405020304" pitchFamily="18" charset="0"/>
                <a:ea typeface="宋体" panose="02010600030101010101" pitchFamily="2" charset="-122"/>
              </a:rPr>
              <a:pPr/>
              <a:t>56</a:t>
            </a:fld>
            <a:endParaRPr lang="en-US" altLang="zh-CN" sz="1200">
              <a:latin typeface="Times New Roman" panose="02020603050405020304" pitchFamily="18" charset="0"/>
              <a:ea typeface="宋体" panose="02010600030101010101" pitchFamily="2" charset="-122"/>
            </a:endParaRPr>
          </a:p>
        </p:txBody>
      </p:sp>
      <p:sp>
        <p:nvSpPr>
          <p:cNvPr id="99331" name="Rectangle 2">
            <a:extLst>
              <a:ext uri="{FF2B5EF4-FFF2-40B4-BE49-F238E27FC236}">
                <a16:creationId xmlns:a16="http://schemas.microsoft.com/office/drawing/2014/main" id="{0E6BDDE9-CB94-0F40-7B57-AAC8E5521DF4}"/>
              </a:ext>
            </a:extLst>
          </p:cNvPr>
          <p:cNvSpPr>
            <a:spLocks noGrp="1" noRot="1" noChangeAspect="1" noChangeArrowheads="1" noTextEdit="1"/>
          </p:cNvSpPr>
          <p:nvPr>
            <p:ph type="sldImg" idx="4294967295"/>
          </p:nvPr>
        </p:nvSpPr>
        <p:spPr>
          <a:ln/>
        </p:spPr>
      </p:sp>
      <p:sp>
        <p:nvSpPr>
          <p:cNvPr id="99332" name="Rectangle 3">
            <a:extLst>
              <a:ext uri="{FF2B5EF4-FFF2-40B4-BE49-F238E27FC236}">
                <a16:creationId xmlns:a16="http://schemas.microsoft.com/office/drawing/2014/main" id="{3EC5CCC8-BBA3-94A5-0102-654674DA615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C7CFE36-3AFD-57A3-F47B-924725F881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0765508-E07D-4929-97E8-8FADA0434424}" type="slidenum">
              <a:rPr lang="en-US" altLang="zh-CN" sz="1200">
                <a:latin typeface="Times New Roman" panose="02020603050405020304" pitchFamily="18" charset="0"/>
                <a:ea typeface="宋体" panose="02010600030101010101" pitchFamily="2" charset="-122"/>
              </a:rPr>
              <a:pPr/>
              <a:t>57</a:t>
            </a:fld>
            <a:endParaRPr lang="en-US" altLang="zh-CN" sz="1200">
              <a:latin typeface="Times New Roman" panose="02020603050405020304" pitchFamily="18" charset="0"/>
              <a:ea typeface="宋体" panose="02010600030101010101" pitchFamily="2" charset="-122"/>
            </a:endParaRPr>
          </a:p>
        </p:txBody>
      </p:sp>
      <p:sp>
        <p:nvSpPr>
          <p:cNvPr id="101379" name="Rectangle 2">
            <a:extLst>
              <a:ext uri="{FF2B5EF4-FFF2-40B4-BE49-F238E27FC236}">
                <a16:creationId xmlns:a16="http://schemas.microsoft.com/office/drawing/2014/main" id="{3E68A870-9BF1-950B-AE9E-E13424DA0B1F}"/>
              </a:ext>
            </a:extLst>
          </p:cNvPr>
          <p:cNvSpPr>
            <a:spLocks noGrp="1" noRot="1" noChangeAspect="1" noChangeArrowheads="1" noTextEdit="1"/>
          </p:cNvSpPr>
          <p:nvPr>
            <p:ph type="sldImg" idx="4294967295"/>
          </p:nvPr>
        </p:nvSpPr>
        <p:spPr>
          <a:ln/>
        </p:spPr>
      </p:sp>
      <p:sp>
        <p:nvSpPr>
          <p:cNvPr id="101380" name="Rectangle 3">
            <a:extLst>
              <a:ext uri="{FF2B5EF4-FFF2-40B4-BE49-F238E27FC236}">
                <a16:creationId xmlns:a16="http://schemas.microsoft.com/office/drawing/2014/main" id="{8A6F5F08-E5A0-AF65-B375-6B6B31F0B0CB}"/>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0829FF7-FCBE-247D-308E-BE3BBC808D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75BD5C-7047-4CC5-9754-EEC7460C18F2}" type="slidenum">
              <a:rPr lang="en-US" altLang="zh-CN" sz="1200">
                <a:latin typeface="Times New Roman" panose="02020603050405020304" pitchFamily="18" charset="0"/>
                <a:ea typeface="宋体" panose="02010600030101010101" pitchFamily="2" charset="-122"/>
              </a:rPr>
              <a:pPr/>
              <a:t>58</a:t>
            </a:fld>
            <a:endParaRPr lang="en-US" altLang="zh-CN" sz="1200">
              <a:latin typeface="Times New Roman" panose="02020603050405020304" pitchFamily="18" charset="0"/>
              <a:ea typeface="宋体" panose="02010600030101010101" pitchFamily="2" charset="-122"/>
            </a:endParaRPr>
          </a:p>
        </p:txBody>
      </p:sp>
      <p:sp>
        <p:nvSpPr>
          <p:cNvPr id="103427" name="Rectangle 2">
            <a:extLst>
              <a:ext uri="{FF2B5EF4-FFF2-40B4-BE49-F238E27FC236}">
                <a16:creationId xmlns:a16="http://schemas.microsoft.com/office/drawing/2014/main" id="{DE585C06-CAD6-2AD7-57A9-369EC9D4CFB1}"/>
              </a:ext>
            </a:extLst>
          </p:cNvPr>
          <p:cNvSpPr>
            <a:spLocks noGrp="1" noRot="1" noChangeAspect="1" noChangeArrowheads="1" noTextEdit="1"/>
          </p:cNvSpPr>
          <p:nvPr>
            <p:ph type="sldImg" idx="4294967295"/>
          </p:nvPr>
        </p:nvSpPr>
        <p:spPr>
          <a:ln/>
        </p:spPr>
      </p:sp>
      <p:sp>
        <p:nvSpPr>
          <p:cNvPr id="103428" name="Rectangle 3">
            <a:extLst>
              <a:ext uri="{FF2B5EF4-FFF2-40B4-BE49-F238E27FC236}">
                <a16:creationId xmlns:a16="http://schemas.microsoft.com/office/drawing/2014/main" id="{D942FDFF-FC82-C3D9-BA30-A82BDF48965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DB2502D-23AD-0023-4A10-C6BF6B39C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4C51898-3624-4D71-867B-ACD93B65AF8B}" type="slidenum">
              <a:rPr lang="en-US" altLang="zh-CN" sz="1200">
                <a:latin typeface="Times New Roman" panose="02020603050405020304" pitchFamily="18" charset="0"/>
                <a:ea typeface="宋体" panose="02010600030101010101" pitchFamily="2" charset="-122"/>
              </a:rPr>
              <a:pPr/>
              <a:t>26</a:t>
            </a:fld>
            <a:endParaRPr lang="en-US" altLang="zh-CN" sz="1200">
              <a:latin typeface="Times New Roman" panose="02020603050405020304" pitchFamily="18" charset="0"/>
              <a:ea typeface="宋体" panose="02010600030101010101" pitchFamily="2" charset="-122"/>
            </a:endParaRPr>
          </a:p>
        </p:txBody>
      </p:sp>
      <p:sp>
        <p:nvSpPr>
          <p:cNvPr id="44035" name="Rectangle 2">
            <a:extLst>
              <a:ext uri="{FF2B5EF4-FFF2-40B4-BE49-F238E27FC236}">
                <a16:creationId xmlns:a16="http://schemas.microsoft.com/office/drawing/2014/main" id="{E85441B3-9579-2E29-AF5B-BF038D2D5C3B}"/>
              </a:ext>
            </a:extLst>
          </p:cNvPr>
          <p:cNvSpPr>
            <a:spLocks noGrp="1" noRot="1" noChangeAspect="1" noChangeArrowheads="1" noTextEdit="1"/>
          </p:cNvSpPr>
          <p:nvPr>
            <p:ph type="sldImg" idx="4294967295"/>
          </p:nvPr>
        </p:nvSpPr>
        <p:spPr>
          <a:ln/>
        </p:spPr>
      </p:sp>
      <p:sp>
        <p:nvSpPr>
          <p:cNvPr id="44036" name="Rectangle 3">
            <a:extLst>
              <a:ext uri="{FF2B5EF4-FFF2-40B4-BE49-F238E27FC236}">
                <a16:creationId xmlns:a16="http://schemas.microsoft.com/office/drawing/2014/main" id="{6ACA03BE-50D2-E559-ECFD-B1679CBFA231}"/>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1E3607A5-E024-F906-4007-602EE55F6D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55886E3-A0CF-4C69-8226-584BA50DCE8F}" type="slidenum">
              <a:rPr lang="en-US" altLang="zh-CN" sz="1200">
                <a:latin typeface="Times New Roman" panose="02020603050405020304" pitchFamily="18" charset="0"/>
                <a:ea typeface="宋体" panose="02010600030101010101" pitchFamily="2" charset="-122"/>
              </a:rPr>
              <a:pPr/>
              <a:t>59</a:t>
            </a:fld>
            <a:endParaRPr lang="en-US" altLang="zh-CN" sz="1200">
              <a:latin typeface="Times New Roman" panose="02020603050405020304" pitchFamily="18" charset="0"/>
              <a:ea typeface="宋体" panose="02010600030101010101" pitchFamily="2" charset="-122"/>
            </a:endParaRPr>
          </a:p>
        </p:txBody>
      </p:sp>
      <p:sp>
        <p:nvSpPr>
          <p:cNvPr id="105475" name="Rectangle 2">
            <a:extLst>
              <a:ext uri="{FF2B5EF4-FFF2-40B4-BE49-F238E27FC236}">
                <a16:creationId xmlns:a16="http://schemas.microsoft.com/office/drawing/2014/main" id="{8B43B672-D652-C09D-7510-F40ABA04DB3B}"/>
              </a:ext>
            </a:extLst>
          </p:cNvPr>
          <p:cNvSpPr>
            <a:spLocks noGrp="1" noRot="1" noChangeAspect="1" noChangeArrowheads="1" noTextEdit="1"/>
          </p:cNvSpPr>
          <p:nvPr>
            <p:ph type="sldImg" idx="4294967295"/>
          </p:nvPr>
        </p:nvSpPr>
        <p:spPr>
          <a:ln/>
        </p:spPr>
      </p:sp>
      <p:sp>
        <p:nvSpPr>
          <p:cNvPr id="105476" name="Rectangle 3">
            <a:extLst>
              <a:ext uri="{FF2B5EF4-FFF2-40B4-BE49-F238E27FC236}">
                <a16:creationId xmlns:a16="http://schemas.microsoft.com/office/drawing/2014/main" id="{C6C17FF0-5117-E8CE-BF6B-95D602F3EC4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3363EE2-8864-4E6D-D5C4-9867CEE28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F08986E-2C00-49C9-B1B3-9FF483073BB5}" type="slidenum">
              <a:rPr lang="en-US" altLang="zh-CN" sz="1200">
                <a:latin typeface="Times New Roman" panose="02020603050405020304" pitchFamily="18" charset="0"/>
                <a:ea typeface="宋体" panose="02010600030101010101" pitchFamily="2" charset="-122"/>
              </a:rPr>
              <a:pPr/>
              <a:t>60</a:t>
            </a:fld>
            <a:endParaRPr lang="en-US" altLang="zh-CN" sz="1200">
              <a:latin typeface="Times New Roman" panose="02020603050405020304" pitchFamily="18" charset="0"/>
              <a:ea typeface="宋体" panose="02010600030101010101" pitchFamily="2" charset="-122"/>
            </a:endParaRPr>
          </a:p>
        </p:txBody>
      </p:sp>
      <p:sp>
        <p:nvSpPr>
          <p:cNvPr id="107523" name="Rectangle 2">
            <a:extLst>
              <a:ext uri="{FF2B5EF4-FFF2-40B4-BE49-F238E27FC236}">
                <a16:creationId xmlns:a16="http://schemas.microsoft.com/office/drawing/2014/main" id="{95EC0DD9-7EFA-4F18-E312-AC779396631C}"/>
              </a:ext>
            </a:extLst>
          </p:cNvPr>
          <p:cNvSpPr>
            <a:spLocks noGrp="1" noRot="1" noChangeAspect="1" noChangeArrowheads="1" noTextEdit="1"/>
          </p:cNvSpPr>
          <p:nvPr>
            <p:ph type="sldImg" idx="4294967295"/>
          </p:nvPr>
        </p:nvSpPr>
        <p:spPr>
          <a:ln/>
        </p:spPr>
      </p:sp>
      <p:sp>
        <p:nvSpPr>
          <p:cNvPr id="107524" name="Rectangle 3">
            <a:extLst>
              <a:ext uri="{FF2B5EF4-FFF2-40B4-BE49-F238E27FC236}">
                <a16:creationId xmlns:a16="http://schemas.microsoft.com/office/drawing/2014/main" id="{3D8346D1-511F-3323-9651-0834EB2578F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0D2C6D35-001A-5096-1473-9B4B4A7DC6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F9FD6BA-1FC8-4E72-B64B-4548630784A3}" type="slidenum">
              <a:rPr lang="en-US" altLang="zh-CN" sz="1200">
                <a:latin typeface="Times New Roman" panose="02020603050405020304" pitchFamily="18" charset="0"/>
                <a:ea typeface="宋体" panose="02010600030101010101" pitchFamily="2" charset="-122"/>
              </a:rPr>
              <a:pPr/>
              <a:t>61</a:t>
            </a:fld>
            <a:endParaRPr lang="en-US" altLang="zh-CN" sz="1200">
              <a:latin typeface="Times New Roman" panose="02020603050405020304" pitchFamily="18" charset="0"/>
              <a:ea typeface="宋体" panose="02010600030101010101" pitchFamily="2" charset="-122"/>
            </a:endParaRPr>
          </a:p>
        </p:txBody>
      </p:sp>
      <p:sp>
        <p:nvSpPr>
          <p:cNvPr id="109571" name="Rectangle 2">
            <a:extLst>
              <a:ext uri="{FF2B5EF4-FFF2-40B4-BE49-F238E27FC236}">
                <a16:creationId xmlns:a16="http://schemas.microsoft.com/office/drawing/2014/main" id="{845BEBE4-1A2A-DF47-E9A4-FEB9156DDA42}"/>
              </a:ext>
            </a:extLst>
          </p:cNvPr>
          <p:cNvSpPr>
            <a:spLocks noGrp="1" noRot="1" noChangeAspect="1" noChangeArrowheads="1" noTextEdit="1"/>
          </p:cNvSpPr>
          <p:nvPr>
            <p:ph type="sldImg" idx="4294967295"/>
          </p:nvPr>
        </p:nvSpPr>
        <p:spPr>
          <a:ln/>
        </p:spPr>
      </p:sp>
      <p:sp>
        <p:nvSpPr>
          <p:cNvPr id="109572" name="Rectangle 3">
            <a:extLst>
              <a:ext uri="{FF2B5EF4-FFF2-40B4-BE49-F238E27FC236}">
                <a16:creationId xmlns:a16="http://schemas.microsoft.com/office/drawing/2014/main" id="{01DA3460-6594-41D9-1D29-A0E6757F983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5EC77269-5F50-A5C2-2AC2-570D8EF44C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48EA25C-1D1B-43DE-A010-A9C27DFB54F3}" type="slidenum">
              <a:rPr lang="en-US" altLang="zh-CN" sz="1200">
                <a:latin typeface="Times New Roman" panose="02020603050405020304" pitchFamily="18" charset="0"/>
                <a:ea typeface="宋体" panose="02010600030101010101" pitchFamily="2" charset="-122"/>
              </a:rPr>
              <a:pPr/>
              <a:t>62</a:t>
            </a:fld>
            <a:endParaRPr lang="en-US" altLang="zh-CN" sz="1200">
              <a:latin typeface="Times New Roman" panose="02020603050405020304" pitchFamily="18" charset="0"/>
              <a:ea typeface="宋体" panose="02010600030101010101" pitchFamily="2" charset="-122"/>
            </a:endParaRPr>
          </a:p>
        </p:txBody>
      </p:sp>
      <p:sp>
        <p:nvSpPr>
          <p:cNvPr id="111619" name="Rectangle 2">
            <a:extLst>
              <a:ext uri="{FF2B5EF4-FFF2-40B4-BE49-F238E27FC236}">
                <a16:creationId xmlns:a16="http://schemas.microsoft.com/office/drawing/2014/main" id="{933D653F-8CCD-8383-42EC-7E6E0A88E861}"/>
              </a:ext>
            </a:extLst>
          </p:cNvPr>
          <p:cNvSpPr>
            <a:spLocks noGrp="1" noRot="1" noChangeAspect="1" noChangeArrowheads="1" noTextEdit="1"/>
          </p:cNvSpPr>
          <p:nvPr>
            <p:ph type="sldImg" idx="4294967295"/>
          </p:nvPr>
        </p:nvSpPr>
        <p:spPr>
          <a:ln/>
        </p:spPr>
      </p:sp>
      <p:sp>
        <p:nvSpPr>
          <p:cNvPr id="111620" name="Rectangle 3">
            <a:extLst>
              <a:ext uri="{FF2B5EF4-FFF2-40B4-BE49-F238E27FC236}">
                <a16:creationId xmlns:a16="http://schemas.microsoft.com/office/drawing/2014/main" id="{224D04F2-3870-CDD4-1DD2-5820F133CB7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E0605186-0832-B550-97AD-AFB1115608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6D46643-2DF2-4A9B-9EFE-53BAE370B9E5}" type="slidenum">
              <a:rPr lang="en-US" altLang="zh-CN" sz="1200">
                <a:latin typeface="Times New Roman" panose="02020603050405020304" pitchFamily="18" charset="0"/>
                <a:ea typeface="宋体" panose="02010600030101010101" pitchFamily="2" charset="-122"/>
              </a:rPr>
              <a:pPr/>
              <a:t>63</a:t>
            </a:fld>
            <a:endParaRPr lang="en-US" altLang="zh-CN" sz="1200">
              <a:latin typeface="Times New Roman" panose="02020603050405020304" pitchFamily="18" charset="0"/>
              <a:ea typeface="宋体" panose="02010600030101010101" pitchFamily="2" charset="-122"/>
            </a:endParaRPr>
          </a:p>
        </p:txBody>
      </p:sp>
      <p:sp>
        <p:nvSpPr>
          <p:cNvPr id="113667" name="Rectangle 2">
            <a:extLst>
              <a:ext uri="{FF2B5EF4-FFF2-40B4-BE49-F238E27FC236}">
                <a16:creationId xmlns:a16="http://schemas.microsoft.com/office/drawing/2014/main" id="{DA53F17D-4EE2-EDB3-4D95-7F3138292710}"/>
              </a:ext>
            </a:extLst>
          </p:cNvPr>
          <p:cNvSpPr>
            <a:spLocks noGrp="1" noRot="1" noChangeAspect="1" noChangeArrowheads="1" noTextEdit="1"/>
          </p:cNvSpPr>
          <p:nvPr>
            <p:ph type="sldImg" idx="4294967295"/>
          </p:nvPr>
        </p:nvSpPr>
        <p:spPr>
          <a:ln/>
        </p:spPr>
      </p:sp>
      <p:sp>
        <p:nvSpPr>
          <p:cNvPr id="113668" name="Rectangle 3">
            <a:extLst>
              <a:ext uri="{FF2B5EF4-FFF2-40B4-BE49-F238E27FC236}">
                <a16:creationId xmlns:a16="http://schemas.microsoft.com/office/drawing/2014/main" id="{9C208184-1836-A2EC-4562-5B53C8AD4E3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3EE95DB9-1AED-1E3C-85FA-47F0F850C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FBDC3F6-B2F6-4A3C-8C25-77086BC4D879}" type="slidenum">
              <a:rPr lang="en-US" altLang="zh-CN" sz="1200">
                <a:latin typeface="Times New Roman" panose="02020603050405020304" pitchFamily="18" charset="0"/>
                <a:ea typeface="宋体" panose="02010600030101010101" pitchFamily="2" charset="-122"/>
              </a:rPr>
              <a:pPr/>
              <a:t>64</a:t>
            </a:fld>
            <a:endParaRPr lang="en-US" altLang="zh-CN" sz="1200">
              <a:latin typeface="Times New Roman" panose="02020603050405020304" pitchFamily="18" charset="0"/>
              <a:ea typeface="宋体" panose="02010600030101010101" pitchFamily="2" charset="-122"/>
            </a:endParaRPr>
          </a:p>
        </p:txBody>
      </p:sp>
      <p:sp>
        <p:nvSpPr>
          <p:cNvPr id="115715" name="Rectangle 2">
            <a:extLst>
              <a:ext uri="{FF2B5EF4-FFF2-40B4-BE49-F238E27FC236}">
                <a16:creationId xmlns:a16="http://schemas.microsoft.com/office/drawing/2014/main" id="{07C04536-79D1-B3C9-B9D8-C171E469E9A5}"/>
              </a:ext>
            </a:extLst>
          </p:cNvPr>
          <p:cNvSpPr>
            <a:spLocks noGrp="1" noRot="1" noChangeAspect="1" noChangeArrowheads="1" noTextEdit="1"/>
          </p:cNvSpPr>
          <p:nvPr>
            <p:ph type="sldImg" idx="4294967295"/>
          </p:nvPr>
        </p:nvSpPr>
        <p:spPr>
          <a:ln/>
        </p:spPr>
      </p:sp>
      <p:sp>
        <p:nvSpPr>
          <p:cNvPr id="115716" name="Rectangle 3">
            <a:extLst>
              <a:ext uri="{FF2B5EF4-FFF2-40B4-BE49-F238E27FC236}">
                <a16:creationId xmlns:a16="http://schemas.microsoft.com/office/drawing/2014/main" id="{A63F3B4C-252E-357A-C21D-7F6FF6619B9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7AD7649D-6BC3-6F3E-B4A4-5ADF66739D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6F580A8-378B-4A99-B072-E2EDF0A97266}" type="slidenum">
              <a:rPr lang="en-US" altLang="zh-CN" sz="1200">
                <a:latin typeface="Times New Roman" panose="02020603050405020304" pitchFamily="18" charset="0"/>
                <a:ea typeface="宋体" panose="02010600030101010101" pitchFamily="2" charset="-122"/>
              </a:rPr>
              <a:pPr/>
              <a:t>65</a:t>
            </a:fld>
            <a:endParaRPr lang="en-US" altLang="zh-CN" sz="1200">
              <a:latin typeface="Times New Roman" panose="02020603050405020304" pitchFamily="18" charset="0"/>
              <a:ea typeface="宋体" panose="02010600030101010101" pitchFamily="2" charset="-122"/>
            </a:endParaRPr>
          </a:p>
        </p:txBody>
      </p:sp>
      <p:sp>
        <p:nvSpPr>
          <p:cNvPr id="117763" name="Rectangle 2">
            <a:extLst>
              <a:ext uri="{FF2B5EF4-FFF2-40B4-BE49-F238E27FC236}">
                <a16:creationId xmlns:a16="http://schemas.microsoft.com/office/drawing/2014/main" id="{C543A162-3691-2C0E-BB67-39E7FAF2131F}"/>
              </a:ext>
            </a:extLst>
          </p:cNvPr>
          <p:cNvSpPr>
            <a:spLocks noGrp="1" noRot="1" noChangeAspect="1" noChangeArrowheads="1" noTextEdit="1"/>
          </p:cNvSpPr>
          <p:nvPr>
            <p:ph type="sldImg" idx="4294967295"/>
          </p:nvPr>
        </p:nvSpPr>
        <p:spPr>
          <a:ln/>
        </p:spPr>
      </p:sp>
      <p:sp>
        <p:nvSpPr>
          <p:cNvPr id="117764" name="Rectangle 3">
            <a:extLst>
              <a:ext uri="{FF2B5EF4-FFF2-40B4-BE49-F238E27FC236}">
                <a16:creationId xmlns:a16="http://schemas.microsoft.com/office/drawing/2014/main" id="{294672B0-7210-6F06-D917-E8DA6C5452D3}"/>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B215ED2-1C2C-0198-CD31-2B7008F7D7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AAF86BE-00C2-48B4-A504-0272DA8BAAEF}" type="slidenum">
              <a:rPr lang="en-US" altLang="zh-CN" sz="1200">
                <a:latin typeface="Times New Roman" panose="02020603050405020304" pitchFamily="18" charset="0"/>
                <a:ea typeface="宋体" panose="02010600030101010101" pitchFamily="2" charset="-122"/>
              </a:rPr>
              <a:pPr/>
              <a:t>66</a:t>
            </a:fld>
            <a:endParaRPr lang="en-US" altLang="zh-CN" sz="1200">
              <a:latin typeface="Times New Roman" panose="02020603050405020304" pitchFamily="18" charset="0"/>
              <a:ea typeface="宋体" panose="02010600030101010101" pitchFamily="2" charset="-122"/>
            </a:endParaRPr>
          </a:p>
        </p:txBody>
      </p:sp>
      <p:sp>
        <p:nvSpPr>
          <p:cNvPr id="119811" name="Rectangle 2">
            <a:extLst>
              <a:ext uri="{FF2B5EF4-FFF2-40B4-BE49-F238E27FC236}">
                <a16:creationId xmlns:a16="http://schemas.microsoft.com/office/drawing/2014/main" id="{7D54765C-5BCF-8A01-02DB-A19FE08EC418}"/>
              </a:ext>
            </a:extLst>
          </p:cNvPr>
          <p:cNvSpPr>
            <a:spLocks noGrp="1" noRot="1" noChangeAspect="1" noChangeArrowheads="1" noTextEdit="1"/>
          </p:cNvSpPr>
          <p:nvPr>
            <p:ph type="sldImg" idx="4294967295"/>
          </p:nvPr>
        </p:nvSpPr>
        <p:spPr>
          <a:ln/>
        </p:spPr>
      </p:sp>
      <p:sp>
        <p:nvSpPr>
          <p:cNvPr id="119812" name="Rectangle 3">
            <a:extLst>
              <a:ext uri="{FF2B5EF4-FFF2-40B4-BE49-F238E27FC236}">
                <a16:creationId xmlns:a16="http://schemas.microsoft.com/office/drawing/2014/main" id="{F40B6F97-F611-6D4A-66D9-58592B968E83}"/>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3ABF788A-9929-2831-5587-1B43BFCF0A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BFF6352-944D-4EB5-8134-1E271E6B0730}" type="slidenum">
              <a:rPr lang="en-US" altLang="zh-CN" sz="1200">
                <a:latin typeface="Times New Roman" panose="02020603050405020304" pitchFamily="18" charset="0"/>
                <a:ea typeface="宋体" panose="02010600030101010101" pitchFamily="2" charset="-122"/>
              </a:rPr>
              <a:pPr/>
              <a:t>67</a:t>
            </a:fld>
            <a:endParaRPr lang="en-US" altLang="zh-CN" sz="1200">
              <a:latin typeface="Times New Roman" panose="02020603050405020304" pitchFamily="18" charset="0"/>
              <a:ea typeface="宋体" panose="02010600030101010101" pitchFamily="2" charset="-122"/>
            </a:endParaRPr>
          </a:p>
        </p:txBody>
      </p:sp>
      <p:sp>
        <p:nvSpPr>
          <p:cNvPr id="121859" name="Rectangle 2">
            <a:extLst>
              <a:ext uri="{FF2B5EF4-FFF2-40B4-BE49-F238E27FC236}">
                <a16:creationId xmlns:a16="http://schemas.microsoft.com/office/drawing/2014/main" id="{8A9E87BF-4A4F-D0F9-E84C-CC81EC86FD7B}"/>
              </a:ext>
            </a:extLst>
          </p:cNvPr>
          <p:cNvSpPr>
            <a:spLocks noGrp="1" noRot="1" noChangeAspect="1" noChangeArrowheads="1" noTextEdit="1"/>
          </p:cNvSpPr>
          <p:nvPr>
            <p:ph type="sldImg" idx="4294967295"/>
          </p:nvPr>
        </p:nvSpPr>
        <p:spPr>
          <a:ln/>
        </p:spPr>
      </p:sp>
      <p:sp>
        <p:nvSpPr>
          <p:cNvPr id="121860" name="Rectangle 3">
            <a:extLst>
              <a:ext uri="{FF2B5EF4-FFF2-40B4-BE49-F238E27FC236}">
                <a16:creationId xmlns:a16="http://schemas.microsoft.com/office/drawing/2014/main" id="{FE3DB83B-E1A7-014E-8A0B-DBAA55479F7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E9D84699-1D1E-BB18-0B68-3EEEDC8944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CFA10B7-E578-46E7-9C58-492CBBFAB779}" type="slidenum">
              <a:rPr lang="en-US" altLang="zh-CN" sz="1200">
                <a:latin typeface="Times New Roman" panose="02020603050405020304" pitchFamily="18" charset="0"/>
                <a:ea typeface="宋体" panose="02010600030101010101" pitchFamily="2" charset="-122"/>
              </a:rPr>
              <a:pPr/>
              <a:t>68</a:t>
            </a:fld>
            <a:endParaRPr lang="en-US" altLang="zh-CN" sz="1200">
              <a:latin typeface="Times New Roman" panose="02020603050405020304" pitchFamily="18" charset="0"/>
              <a:ea typeface="宋体" panose="02010600030101010101" pitchFamily="2" charset="-122"/>
            </a:endParaRPr>
          </a:p>
        </p:txBody>
      </p:sp>
      <p:sp>
        <p:nvSpPr>
          <p:cNvPr id="123907" name="Rectangle 2">
            <a:extLst>
              <a:ext uri="{FF2B5EF4-FFF2-40B4-BE49-F238E27FC236}">
                <a16:creationId xmlns:a16="http://schemas.microsoft.com/office/drawing/2014/main" id="{72169AFE-A0D1-AEBE-A183-D359B13E3FD0}"/>
              </a:ext>
            </a:extLst>
          </p:cNvPr>
          <p:cNvSpPr>
            <a:spLocks noGrp="1" noRot="1" noChangeAspect="1" noChangeArrowheads="1" noTextEdit="1"/>
          </p:cNvSpPr>
          <p:nvPr>
            <p:ph type="sldImg" idx="4294967295"/>
          </p:nvPr>
        </p:nvSpPr>
        <p:spPr>
          <a:ln/>
        </p:spPr>
      </p:sp>
      <p:sp>
        <p:nvSpPr>
          <p:cNvPr id="123908" name="Rectangle 3">
            <a:extLst>
              <a:ext uri="{FF2B5EF4-FFF2-40B4-BE49-F238E27FC236}">
                <a16:creationId xmlns:a16="http://schemas.microsoft.com/office/drawing/2014/main" id="{061FEAB5-2A61-4998-C7B7-9517F2470467}"/>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966BD46-98D8-3F9D-E0D4-B5E54C911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2138A36-CC47-4BDE-8E3C-270DC0283523}" type="slidenum">
              <a:rPr lang="en-US" altLang="zh-CN" sz="1200">
                <a:latin typeface="Times New Roman" panose="02020603050405020304" pitchFamily="18" charset="0"/>
                <a:ea typeface="宋体" panose="02010600030101010101" pitchFamily="2" charset="-122"/>
              </a:rPr>
              <a:pPr/>
              <a:t>27</a:t>
            </a:fld>
            <a:endParaRPr lang="en-US" altLang="zh-CN" sz="1200">
              <a:latin typeface="Times New Roman" panose="02020603050405020304" pitchFamily="18" charset="0"/>
              <a:ea typeface="宋体" panose="02010600030101010101" pitchFamily="2" charset="-122"/>
            </a:endParaRPr>
          </a:p>
        </p:txBody>
      </p:sp>
      <p:sp>
        <p:nvSpPr>
          <p:cNvPr id="46083" name="Rectangle 2">
            <a:extLst>
              <a:ext uri="{FF2B5EF4-FFF2-40B4-BE49-F238E27FC236}">
                <a16:creationId xmlns:a16="http://schemas.microsoft.com/office/drawing/2014/main" id="{6DAF2335-1A10-202E-B161-2CBD2D765576}"/>
              </a:ext>
            </a:extLst>
          </p:cNvPr>
          <p:cNvSpPr>
            <a:spLocks noGrp="1" noRot="1" noChangeAspect="1" noChangeArrowheads="1" noTextEdit="1"/>
          </p:cNvSpPr>
          <p:nvPr>
            <p:ph type="sldImg" idx="4294967295"/>
          </p:nvPr>
        </p:nvSpPr>
        <p:spPr>
          <a:ln/>
        </p:spPr>
      </p:sp>
      <p:sp>
        <p:nvSpPr>
          <p:cNvPr id="46084" name="Rectangle 3">
            <a:extLst>
              <a:ext uri="{FF2B5EF4-FFF2-40B4-BE49-F238E27FC236}">
                <a16:creationId xmlns:a16="http://schemas.microsoft.com/office/drawing/2014/main" id="{2D5B5C88-16D8-866E-98E9-43B5CA963D09}"/>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CF9C7E7-C202-C6C9-D0D5-370A0A722F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2C73967-5F84-4DC8-9A1A-1730A48E5936}" type="slidenum">
              <a:rPr lang="en-US" altLang="zh-CN" sz="1200">
                <a:latin typeface="Times New Roman" panose="02020603050405020304" pitchFamily="18" charset="0"/>
                <a:ea typeface="宋体" panose="02010600030101010101" pitchFamily="2" charset="-122"/>
              </a:rPr>
              <a:pPr/>
              <a:t>77</a:t>
            </a:fld>
            <a:endParaRPr lang="en-US" altLang="zh-CN" sz="1200">
              <a:latin typeface="Times New Roman" panose="02020603050405020304" pitchFamily="18" charset="0"/>
              <a:ea typeface="宋体" panose="02010600030101010101" pitchFamily="2" charset="-122"/>
            </a:endParaRPr>
          </a:p>
        </p:txBody>
      </p:sp>
      <p:sp>
        <p:nvSpPr>
          <p:cNvPr id="134147" name="Rectangle 2">
            <a:extLst>
              <a:ext uri="{FF2B5EF4-FFF2-40B4-BE49-F238E27FC236}">
                <a16:creationId xmlns:a16="http://schemas.microsoft.com/office/drawing/2014/main" id="{3E624ACB-7E53-C1BE-6AFB-4C161E28C67D}"/>
              </a:ext>
            </a:extLst>
          </p:cNvPr>
          <p:cNvSpPr>
            <a:spLocks noGrp="1" noRot="1" noChangeAspect="1" noChangeArrowheads="1" noTextEdit="1"/>
          </p:cNvSpPr>
          <p:nvPr>
            <p:ph type="sldImg" idx="4294967295"/>
          </p:nvPr>
        </p:nvSpPr>
        <p:spPr>
          <a:ln/>
        </p:spPr>
      </p:sp>
      <p:sp>
        <p:nvSpPr>
          <p:cNvPr id="134148" name="Rectangle 3">
            <a:extLst>
              <a:ext uri="{FF2B5EF4-FFF2-40B4-BE49-F238E27FC236}">
                <a16:creationId xmlns:a16="http://schemas.microsoft.com/office/drawing/2014/main" id="{15E3857B-675B-5683-92D5-5F421D2F7744}"/>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E498612-B18C-F2E1-4A2D-7B1781E8D1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A10AD4B-5656-49A1-B9DE-3983277B10F1}" type="slidenum">
              <a:rPr lang="en-US" altLang="zh-CN" sz="1200">
                <a:latin typeface="Times New Roman" panose="02020603050405020304" pitchFamily="18" charset="0"/>
                <a:ea typeface="宋体" panose="02010600030101010101" pitchFamily="2" charset="-122"/>
              </a:rPr>
              <a:pPr/>
              <a:t>78</a:t>
            </a:fld>
            <a:endParaRPr lang="en-US" altLang="zh-CN" sz="1200">
              <a:latin typeface="Times New Roman" panose="02020603050405020304" pitchFamily="18" charset="0"/>
              <a:ea typeface="宋体" panose="02010600030101010101" pitchFamily="2" charset="-122"/>
            </a:endParaRPr>
          </a:p>
        </p:txBody>
      </p:sp>
      <p:sp>
        <p:nvSpPr>
          <p:cNvPr id="136195" name="Rectangle 2">
            <a:extLst>
              <a:ext uri="{FF2B5EF4-FFF2-40B4-BE49-F238E27FC236}">
                <a16:creationId xmlns:a16="http://schemas.microsoft.com/office/drawing/2014/main" id="{80B1D443-AF3E-A2A0-B9FB-239C5CB0256A}"/>
              </a:ext>
            </a:extLst>
          </p:cNvPr>
          <p:cNvSpPr>
            <a:spLocks noGrp="1" noRot="1" noChangeAspect="1" noChangeArrowheads="1" noTextEdit="1"/>
          </p:cNvSpPr>
          <p:nvPr>
            <p:ph type="sldImg" idx="4294967295"/>
          </p:nvPr>
        </p:nvSpPr>
        <p:spPr>
          <a:ln/>
        </p:spPr>
      </p:sp>
      <p:sp>
        <p:nvSpPr>
          <p:cNvPr id="136196" name="Rectangle 3">
            <a:extLst>
              <a:ext uri="{FF2B5EF4-FFF2-40B4-BE49-F238E27FC236}">
                <a16:creationId xmlns:a16="http://schemas.microsoft.com/office/drawing/2014/main" id="{C686F9C6-2C1B-C5B0-93A2-B0AF9958E21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F0F0DE10-6542-FB06-45D8-B2C5E032EC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9E4E265-AFAB-4CE3-81C6-A914C09FE873}" type="slidenum">
              <a:rPr lang="en-US" altLang="zh-CN" sz="1200">
                <a:latin typeface="Times New Roman" panose="02020603050405020304" pitchFamily="18" charset="0"/>
                <a:ea typeface="宋体" panose="02010600030101010101" pitchFamily="2" charset="-122"/>
              </a:rPr>
              <a:pPr/>
              <a:t>79</a:t>
            </a:fld>
            <a:endParaRPr lang="en-US" altLang="zh-CN" sz="1200">
              <a:latin typeface="Times New Roman" panose="02020603050405020304" pitchFamily="18" charset="0"/>
              <a:ea typeface="宋体" panose="02010600030101010101" pitchFamily="2" charset="-122"/>
            </a:endParaRPr>
          </a:p>
        </p:txBody>
      </p:sp>
      <p:sp>
        <p:nvSpPr>
          <p:cNvPr id="138243" name="Rectangle 2">
            <a:extLst>
              <a:ext uri="{FF2B5EF4-FFF2-40B4-BE49-F238E27FC236}">
                <a16:creationId xmlns:a16="http://schemas.microsoft.com/office/drawing/2014/main" id="{8B9437D6-3A37-B676-86DA-C9931BF70D36}"/>
              </a:ext>
            </a:extLst>
          </p:cNvPr>
          <p:cNvSpPr>
            <a:spLocks noGrp="1" noRot="1" noChangeAspect="1" noChangeArrowheads="1" noTextEdit="1"/>
          </p:cNvSpPr>
          <p:nvPr>
            <p:ph type="sldImg" idx="4294967295"/>
          </p:nvPr>
        </p:nvSpPr>
        <p:spPr>
          <a:ln/>
        </p:spPr>
      </p:sp>
      <p:sp>
        <p:nvSpPr>
          <p:cNvPr id="138244" name="Rectangle 3">
            <a:extLst>
              <a:ext uri="{FF2B5EF4-FFF2-40B4-BE49-F238E27FC236}">
                <a16:creationId xmlns:a16="http://schemas.microsoft.com/office/drawing/2014/main" id="{9CBC1E48-626D-6ACC-A2D8-832E928C3F52}"/>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96281A81-1DAE-9607-7432-309F29FFD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BBA0537-9375-4925-B2C7-ADECACC18A09}" type="slidenum">
              <a:rPr lang="en-US" altLang="zh-CN" sz="1200">
                <a:latin typeface="Times New Roman" panose="02020603050405020304" pitchFamily="18" charset="0"/>
                <a:ea typeface="宋体" panose="02010600030101010101" pitchFamily="2" charset="-122"/>
              </a:rPr>
              <a:pPr/>
              <a:t>80</a:t>
            </a:fld>
            <a:endParaRPr lang="en-US" altLang="zh-CN" sz="1200">
              <a:latin typeface="Times New Roman" panose="02020603050405020304" pitchFamily="18" charset="0"/>
              <a:ea typeface="宋体" panose="02010600030101010101" pitchFamily="2" charset="-122"/>
            </a:endParaRPr>
          </a:p>
        </p:txBody>
      </p:sp>
      <p:sp>
        <p:nvSpPr>
          <p:cNvPr id="140291" name="Rectangle 2">
            <a:extLst>
              <a:ext uri="{FF2B5EF4-FFF2-40B4-BE49-F238E27FC236}">
                <a16:creationId xmlns:a16="http://schemas.microsoft.com/office/drawing/2014/main" id="{61ABE162-3D7B-CE8A-4B56-675587A5685C}"/>
              </a:ext>
            </a:extLst>
          </p:cNvPr>
          <p:cNvSpPr>
            <a:spLocks noGrp="1" noRot="1" noChangeAspect="1" noChangeArrowheads="1" noTextEdit="1"/>
          </p:cNvSpPr>
          <p:nvPr>
            <p:ph type="sldImg" idx="4294967295"/>
          </p:nvPr>
        </p:nvSpPr>
        <p:spPr>
          <a:ln/>
        </p:spPr>
      </p:sp>
      <p:sp>
        <p:nvSpPr>
          <p:cNvPr id="140292" name="Rectangle 3">
            <a:extLst>
              <a:ext uri="{FF2B5EF4-FFF2-40B4-BE49-F238E27FC236}">
                <a16:creationId xmlns:a16="http://schemas.microsoft.com/office/drawing/2014/main" id="{4F6A0C6E-CE5D-5656-424F-9DCA59F08F0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12DF084C-57C4-A520-55E2-51E110FCFF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2F7B7E7-3DB3-4073-A1BD-EBA67626AAAD}" type="slidenum">
              <a:rPr lang="en-US" altLang="zh-CN" sz="1200">
                <a:latin typeface="Times New Roman" panose="02020603050405020304" pitchFamily="18" charset="0"/>
                <a:ea typeface="宋体" panose="02010600030101010101" pitchFamily="2" charset="-122"/>
              </a:rPr>
              <a:pPr/>
              <a:t>81</a:t>
            </a:fld>
            <a:endParaRPr lang="en-US" altLang="zh-CN" sz="1200">
              <a:latin typeface="Times New Roman" panose="02020603050405020304" pitchFamily="18" charset="0"/>
              <a:ea typeface="宋体" panose="02010600030101010101" pitchFamily="2" charset="-122"/>
            </a:endParaRPr>
          </a:p>
        </p:txBody>
      </p:sp>
      <p:sp>
        <p:nvSpPr>
          <p:cNvPr id="142339" name="Rectangle 2">
            <a:extLst>
              <a:ext uri="{FF2B5EF4-FFF2-40B4-BE49-F238E27FC236}">
                <a16:creationId xmlns:a16="http://schemas.microsoft.com/office/drawing/2014/main" id="{B1E2A887-BA5D-5FC7-AC3D-8563C1E291AD}"/>
              </a:ext>
            </a:extLst>
          </p:cNvPr>
          <p:cNvSpPr>
            <a:spLocks noGrp="1" noRot="1" noChangeAspect="1" noChangeArrowheads="1" noTextEdit="1"/>
          </p:cNvSpPr>
          <p:nvPr>
            <p:ph type="sldImg" idx="4294967295"/>
          </p:nvPr>
        </p:nvSpPr>
        <p:spPr>
          <a:ln/>
        </p:spPr>
      </p:sp>
      <p:sp>
        <p:nvSpPr>
          <p:cNvPr id="142340" name="Rectangle 3">
            <a:extLst>
              <a:ext uri="{FF2B5EF4-FFF2-40B4-BE49-F238E27FC236}">
                <a16:creationId xmlns:a16="http://schemas.microsoft.com/office/drawing/2014/main" id="{2C5522CF-2541-FF7F-F165-D2E3561D025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75DC6030-1854-FAA0-21F8-F032661B92E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r" eaLnBrk="1" hangingPunct="1"/>
            <a:fld id="{E2DCA265-CB6B-4783-8C8A-82061EFFABD4}" type="slidenum">
              <a:rPr lang="en-US" altLang="zh-CN" sz="1200">
                <a:latin typeface="Times New Roman" panose="02020603050405020304" pitchFamily="18" charset="0"/>
                <a:ea typeface="宋体" panose="02010600030101010101" pitchFamily="2" charset="-122"/>
              </a:rPr>
              <a:pPr algn="r" eaLnBrk="1" hangingPunct="1"/>
              <a:t>92</a:t>
            </a:fld>
            <a:endParaRPr lang="en-US" altLang="zh-CN" sz="1200">
              <a:latin typeface="Times New Roman" panose="02020603050405020304" pitchFamily="18" charset="0"/>
              <a:ea typeface="宋体" panose="02010600030101010101" pitchFamily="2" charset="-122"/>
            </a:endParaRPr>
          </a:p>
        </p:txBody>
      </p:sp>
      <p:sp>
        <p:nvSpPr>
          <p:cNvPr id="154627" name="Rectangle 2">
            <a:extLst>
              <a:ext uri="{FF2B5EF4-FFF2-40B4-BE49-F238E27FC236}">
                <a16:creationId xmlns:a16="http://schemas.microsoft.com/office/drawing/2014/main" id="{7C34D0CB-3E89-1C87-399B-E6D7656566D3}"/>
              </a:ext>
            </a:extLst>
          </p:cNvPr>
          <p:cNvSpPr>
            <a:spLocks noGrp="1" noRot="1" noChangeAspect="1" noChangeArrowheads="1" noTextEdit="1"/>
          </p:cNvSpPr>
          <p:nvPr>
            <p:ph type="sldImg" idx="4294967295"/>
          </p:nvPr>
        </p:nvSpPr>
        <p:spPr>
          <a:ln/>
        </p:spPr>
      </p:sp>
      <p:sp>
        <p:nvSpPr>
          <p:cNvPr id="154628" name="Rectangle 3">
            <a:extLst>
              <a:ext uri="{FF2B5EF4-FFF2-40B4-BE49-F238E27FC236}">
                <a16:creationId xmlns:a16="http://schemas.microsoft.com/office/drawing/2014/main" id="{B75E5390-177C-6169-A3A6-8891CE224D9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F16807A4-2199-2A2C-060C-08732B2C80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A30B3E8-01FD-44D3-A4FA-EDCADB19DA68}" type="slidenum">
              <a:rPr lang="en-US" altLang="zh-CN" sz="1200">
                <a:latin typeface="Times New Roman" panose="02020603050405020304" pitchFamily="18" charset="0"/>
                <a:ea typeface="宋体" panose="02010600030101010101" pitchFamily="2" charset="-122"/>
              </a:rPr>
              <a:pPr/>
              <a:t>96</a:t>
            </a:fld>
            <a:endParaRPr lang="en-US" altLang="zh-CN" sz="1200">
              <a:latin typeface="Times New Roman" panose="02020603050405020304" pitchFamily="18" charset="0"/>
              <a:ea typeface="宋体" panose="02010600030101010101" pitchFamily="2" charset="-122"/>
            </a:endParaRPr>
          </a:p>
        </p:txBody>
      </p:sp>
      <p:sp>
        <p:nvSpPr>
          <p:cNvPr id="159747" name="Rectangle 2">
            <a:extLst>
              <a:ext uri="{FF2B5EF4-FFF2-40B4-BE49-F238E27FC236}">
                <a16:creationId xmlns:a16="http://schemas.microsoft.com/office/drawing/2014/main" id="{A0138E23-6609-8A0F-10CE-09989EF50A90}"/>
              </a:ext>
            </a:extLst>
          </p:cNvPr>
          <p:cNvSpPr>
            <a:spLocks noGrp="1" noRot="1" noChangeAspect="1" noChangeArrowheads="1" noTextEdit="1"/>
          </p:cNvSpPr>
          <p:nvPr>
            <p:ph type="sldImg" idx="4294967295"/>
          </p:nvPr>
        </p:nvSpPr>
        <p:spPr>
          <a:ln/>
        </p:spPr>
      </p:sp>
      <p:sp>
        <p:nvSpPr>
          <p:cNvPr id="159748" name="Rectangle 3">
            <a:extLst>
              <a:ext uri="{FF2B5EF4-FFF2-40B4-BE49-F238E27FC236}">
                <a16:creationId xmlns:a16="http://schemas.microsoft.com/office/drawing/2014/main" id="{3D771392-734B-9231-589F-ED16E753369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1085DCDF-2FE8-A113-9E3F-1181F28C7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1D90A92-C94A-451D-99CB-4BDDE857E408}" type="slidenum">
              <a:rPr lang="en-US" altLang="zh-CN" sz="1200">
                <a:latin typeface="Times New Roman" panose="02020603050405020304" pitchFamily="18" charset="0"/>
                <a:ea typeface="宋体" panose="02010600030101010101" pitchFamily="2" charset="-122"/>
              </a:rPr>
              <a:pPr/>
              <a:t>97</a:t>
            </a:fld>
            <a:endParaRPr lang="en-US" altLang="zh-CN" sz="1200">
              <a:latin typeface="Times New Roman" panose="02020603050405020304" pitchFamily="18" charset="0"/>
              <a:ea typeface="宋体" panose="02010600030101010101" pitchFamily="2" charset="-122"/>
            </a:endParaRPr>
          </a:p>
        </p:txBody>
      </p:sp>
      <p:sp>
        <p:nvSpPr>
          <p:cNvPr id="161795" name="Rectangle 2">
            <a:extLst>
              <a:ext uri="{FF2B5EF4-FFF2-40B4-BE49-F238E27FC236}">
                <a16:creationId xmlns:a16="http://schemas.microsoft.com/office/drawing/2014/main" id="{56E42D15-4EF0-B1F6-B47A-7399641809E9}"/>
              </a:ext>
            </a:extLst>
          </p:cNvPr>
          <p:cNvSpPr>
            <a:spLocks noGrp="1" noRot="1" noChangeAspect="1" noChangeArrowheads="1" noTextEdit="1"/>
          </p:cNvSpPr>
          <p:nvPr>
            <p:ph type="sldImg" idx="4294967295"/>
          </p:nvPr>
        </p:nvSpPr>
        <p:spPr>
          <a:ln/>
        </p:spPr>
      </p:sp>
      <p:sp>
        <p:nvSpPr>
          <p:cNvPr id="161796" name="Rectangle 3">
            <a:extLst>
              <a:ext uri="{FF2B5EF4-FFF2-40B4-BE49-F238E27FC236}">
                <a16:creationId xmlns:a16="http://schemas.microsoft.com/office/drawing/2014/main" id="{413C53A5-3966-E9E0-6DE4-E7A0084CD60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8C17BE3D-142A-0C00-C466-8820FA5447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C8A201F-48AD-407E-BE54-AD4C49C4A43B}" type="slidenum">
              <a:rPr lang="en-US" altLang="zh-CN" sz="1200">
                <a:latin typeface="Times New Roman" panose="02020603050405020304" pitchFamily="18" charset="0"/>
                <a:ea typeface="宋体" panose="02010600030101010101" pitchFamily="2" charset="-122"/>
              </a:rPr>
              <a:pPr/>
              <a:t>98</a:t>
            </a:fld>
            <a:endParaRPr lang="en-US" altLang="zh-CN" sz="1200">
              <a:latin typeface="Times New Roman" panose="02020603050405020304" pitchFamily="18" charset="0"/>
              <a:ea typeface="宋体" panose="02010600030101010101" pitchFamily="2" charset="-122"/>
            </a:endParaRPr>
          </a:p>
        </p:txBody>
      </p:sp>
      <p:sp>
        <p:nvSpPr>
          <p:cNvPr id="163843" name="Rectangle 2">
            <a:extLst>
              <a:ext uri="{FF2B5EF4-FFF2-40B4-BE49-F238E27FC236}">
                <a16:creationId xmlns:a16="http://schemas.microsoft.com/office/drawing/2014/main" id="{D281585E-7231-BA81-4D7F-EB5424C89FE4}"/>
              </a:ext>
            </a:extLst>
          </p:cNvPr>
          <p:cNvSpPr>
            <a:spLocks noGrp="1" noRot="1" noChangeAspect="1" noChangeArrowheads="1" noTextEdit="1"/>
          </p:cNvSpPr>
          <p:nvPr>
            <p:ph type="sldImg" idx="4294967295"/>
          </p:nvPr>
        </p:nvSpPr>
        <p:spPr>
          <a:ln/>
        </p:spPr>
      </p:sp>
      <p:sp>
        <p:nvSpPr>
          <p:cNvPr id="163844" name="Rectangle 3">
            <a:extLst>
              <a:ext uri="{FF2B5EF4-FFF2-40B4-BE49-F238E27FC236}">
                <a16:creationId xmlns:a16="http://schemas.microsoft.com/office/drawing/2014/main" id="{F6F43FE3-5B95-FF10-0DA8-DD13187C0C0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D058E45-7E8A-23D2-327C-9143B4C19B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9314640-4FAC-4B97-8457-C1F2B837B5CC}" type="slidenum">
              <a:rPr lang="en-US" altLang="zh-CN" sz="1200">
                <a:latin typeface="Times New Roman" panose="02020603050405020304" pitchFamily="18" charset="0"/>
                <a:ea typeface="宋体" panose="02010600030101010101" pitchFamily="2" charset="-122"/>
              </a:rPr>
              <a:pPr/>
              <a:t>99</a:t>
            </a:fld>
            <a:endParaRPr lang="en-US" altLang="zh-CN" sz="1200">
              <a:latin typeface="Times New Roman" panose="02020603050405020304" pitchFamily="18" charset="0"/>
              <a:ea typeface="宋体" panose="02010600030101010101" pitchFamily="2" charset="-122"/>
            </a:endParaRPr>
          </a:p>
        </p:txBody>
      </p:sp>
      <p:sp>
        <p:nvSpPr>
          <p:cNvPr id="165891" name="Rectangle 2">
            <a:extLst>
              <a:ext uri="{FF2B5EF4-FFF2-40B4-BE49-F238E27FC236}">
                <a16:creationId xmlns:a16="http://schemas.microsoft.com/office/drawing/2014/main" id="{A1FC078B-46D9-BD65-7CB4-587F83A538C1}"/>
              </a:ext>
            </a:extLst>
          </p:cNvPr>
          <p:cNvSpPr>
            <a:spLocks noGrp="1" noRot="1" noChangeAspect="1" noChangeArrowheads="1" noTextEdit="1"/>
          </p:cNvSpPr>
          <p:nvPr>
            <p:ph type="sldImg" idx="4294967295"/>
          </p:nvPr>
        </p:nvSpPr>
        <p:spPr>
          <a:ln/>
        </p:spPr>
      </p:sp>
      <p:sp>
        <p:nvSpPr>
          <p:cNvPr id="165892" name="Rectangle 3">
            <a:extLst>
              <a:ext uri="{FF2B5EF4-FFF2-40B4-BE49-F238E27FC236}">
                <a16:creationId xmlns:a16="http://schemas.microsoft.com/office/drawing/2014/main" id="{BC651303-CE70-04BE-31C5-1BAD039DF90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6D47C5F-6913-1DD4-ECE2-787A630C10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6CECC8A-3BCF-435C-ABAA-D00DAB0D0E0F}" type="slidenum">
              <a:rPr lang="en-US" altLang="zh-CN" sz="1200">
                <a:latin typeface="Times New Roman" panose="02020603050405020304" pitchFamily="18" charset="0"/>
                <a:ea typeface="宋体" panose="02010600030101010101" pitchFamily="2" charset="-122"/>
              </a:rPr>
              <a:pPr/>
              <a:t>28</a:t>
            </a:fld>
            <a:endParaRPr lang="en-US" altLang="zh-CN" sz="1200">
              <a:latin typeface="Times New Roman" panose="02020603050405020304" pitchFamily="18" charset="0"/>
              <a:ea typeface="宋体" panose="02010600030101010101" pitchFamily="2" charset="-122"/>
            </a:endParaRPr>
          </a:p>
        </p:txBody>
      </p:sp>
      <p:sp>
        <p:nvSpPr>
          <p:cNvPr id="48131" name="Rectangle 2">
            <a:extLst>
              <a:ext uri="{FF2B5EF4-FFF2-40B4-BE49-F238E27FC236}">
                <a16:creationId xmlns:a16="http://schemas.microsoft.com/office/drawing/2014/main" id="{66941775-8EB7-5D9D-E8C0-891A9A952D80}"/>
              </a:ext>
            </a:extLst>
          </p:cNvPr>
          <p:cNvSpPr>
            <a:spLocks noGrp="1" noRot="1" noChangeAspect="1" noChangeArrowheads="1" noTextEdit="1"/>
          </p:cNvSpPr>
          <p:nvPr>
            <p:ph type="sldImg" idx="4294967295"/>
          </p:nvPr>
        </p:nvSpPr>
        <p:spPr>
          <a:ln/>
        </p:spPr>
      </p:sp>
      <p:sp>
        <p:nvSpPr>
          <p:cNvPr id="48132" name="Rectangle 3">
            <a:extLst>
              <a:ext uri="{FF2B5EF4-FFF2-40B4-BE49-F238E27FC236}">
                <a16:creationId xmlns:a16="http://schemas.microsoft.com/office/drawing/2014/main" id="{E2923D30-580A-624E-A81A-571B08005C9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6025E412-F1C6-5106-7A0B-059066B47E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788F8BD-07B9-4F0E-88DA-7AAAAC7C82C4}" type="slidenum">
              <a:rPr lang="en-US" altLang="zh-CN" sz="1200">
                <a:latin typeface="Times New Roman" panose="02020603050405020304" pitchFamily="18" charset="0"/>
                <a:ea typeface="宋体" panose="02010600030101010101" pitchFamily="2" charset="-122"/>
              </a:rPr>
              <a:pPr/>
              <a:t>100</a:t>
            </a:fld>
            <a:endParaRPr lang="en-US" altLang="zh-CN" sz="1200">
              <a:latin typeface="Times New Roman" panose="02020603050405020304" pitchFamily="18" charset="0"/>
              <a:ea typeface="宋体" panose="02010600030101010101" pitchFamily="2" charset="-122"/>
            </a:endParaRPr>
          </a:p>
        </p:txBody>
      </p:sp>
      <p:sp>
        <p:nvSpPr>
          <p:cNvPr id="167939" name="Rectangle 2">
            <a:extLst>
              <a:ext uri="{FF2B5EF4-FFF2-40B4-BE49-F238E27FC236}">
                <a16:creationId xmlns:a16="http://schemas.microsoft.com/office/drawing/2014/main" id="{2024ACD9-B72A-7B32-E281-F1633E5D7C5B}"/>
              </a:ext>
            </a:extLst>
          </p:cNvPr>
          <p:cNvSpPr>
            <a:spLocks noGrp="1" noRot="1" noChangeAspect="1" noChangeArrowheads="1" noTextEdit="1"/>
          </p:cNvSpPr>
          <p:nvPr>
            <p:ph type="sldImg" idx="4294967295"/>
          </p:nvPr>
        </p:nvSpPr>
        <p:spPr>
          <a:ln/>
        </p:spPr>
      </p:sp>
      <p:sp>
        <p:nvSpPr>
          <p:cNvPr id="167940" name="Rectangle 3">
            <a:extLst>
              <a:ext uri="{FF2B5EF4-FFF2-40B4-BE49-F238E27FC236}">
                <a16:creationId xmlns:a16="http://schemas.microsoft.com/office/drawing/2014/main" id="{C5CDD5EA-D1A9-3980-E309-1F0098513A4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4B03DBEC-6BE2-9D9E-12B3-57CE4EE38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752F00B-2B55-4590-B212-3B83EEBC2410}" type="slidenum">
              <a:rPr lang="en-US" altLang="zh-CN" sz="1200">
                <a:latin typeface="Times New Roman" panose="02020603050405020304" pitchFamily="18" charset="0"/>
                <a:ea typeface="宋体" panose="02010600030101010101" pitchFamily="2" charset="-122"/>
              </a:rPr>
              <a:pPr/>
              <a:t>101</a:t>
            </a:fld>
            <a:endParaRPr lang="en-US" altLang="zh-CN" sz="1200">
              <a:latin typeface="Times New Roman" panose="02020603050405020304" pitchFamily="18" charset="0"/>
              <a:ea typeface="宋体" panose="02010600030101010101" pitchFamily="2" charset="-122"/>
            </a:endParaRPr>
          </a:p>
        </p:txBody>
      </p:sp>
      <p:sp>
        <p:nvSpPr>
          <p:cNvPr id="169987" name="Rectangle 2">
            <a:extLst>
              <a:ext uri="{FF2B5EF4-FFF2-40B4-BE49-F238E27FC236}">
                <a16:creationId xmlns:a16="http://schemas.microsoft.com/office/drawing/2014/main" id="{048BB908-FF88-CD7C-CFD4-D809403E217E}"/>
              </a:ext>
            </a:extLst>
          </p:cNvPr>
          <p:cNvSpPr>
            <a:spLocks noGrp="1" noRot="1" noChangeAspect="1" noChangeArrowheads="1" noTextEdit="1"/>
          </p:cNvSpPr>
          <p:nvPr>
            <p:ph type="sldImg" idx="4294967295"/>
          </p:nvPr>
        </p:nvSpPr>
        <p:spPr>
          <a:ln/>
        </p:spPr>
      </p:sp>
      <p:sp>
        <p:nvSpPr>
          <p:cNvPr id="169988" name="Rectangle 3">
            <a:extLst>
              <a:ext uri="{FF2B5EF4-FFF2-40B4-BE49-F238E27FC236}">
                <a16:creationId xmlns:a16="http://schemas.microsoft.com/office/drawing/2014/main" id="{50953518-912C-23A2-801E-8BF48C9E5EE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1455BDBA-BB6C-C6B8-4E28-5E2C29823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B9025EE-F248-4154-94CA-55C7D63EF7AC}" type="slidenum">
              <a:rPr lang="en-US" altLang="zh-CN" sz="1200">
                <a:latin typeface="Times New Roman" panose="02020603050405020304" pitchFamily="18" charset="0"/>
                <a:ea typeface="宋体" panose="02010600030101010101" pitchFamily="2" charset="-122"/>
              </a:rPr>
              <a:pPr/>
              <a:t>102</a:t>
            </a:fld>
            <a:endParaRPr lang="en-US" altLang="zh-CN" sz="1200">
              <a:latin typeface="Times New Roman" panose="02020603050405020304" pitchFamily="18" charset="0"/>
              <a:ea typeface="宋体" panose="02010600030101010101" pitchFamily="2" charset="-122"/>
            </a:endParaRPr>
          </a:p>
        </p:txBody>
      </p:sp>
      <p:sp>
        <p:nvSpPr>
          <p:cNvPr id="172035" name="Rectangle 2">
            <a:extLst>
              <a:ext uri="{FF2B5EF4-FFF2-40B4-BE49-F238E27FC236}">
                <a16:creationId xmlns:a16="http://schemas.microsoft.com/office/drawing/2014/main" id="{E3D907F1-C403-6A0E-6F04-400DA9784C04}"/>
              </a:ext>
            </a:extLst>
          </p:cNvPr>
          <p:cNvSpPr>
            <a:spLocks noGrp="1" noRot="1" noChangeAspect="1" noChangeArrowheads="1" noTextEdit="1"/>
          </p:cNvSpPr>
          <p:nvPr>
            <p:ph type="sldImg" idx="4294967295"/>
          </p:nvPr>
        </p:nvSpPr>
        <p:spPr>
          <a:ln/>
        </p:spPr>
      </p:sp>
      <p:sp>
        <p:nvSpPr>
          <p:cNvPr id="172036" name="Rectangle 3">
            <a:extLst>
              <a:ext uri="{FF2B5EF4-FFF2-40B4-BE49-F238E27FC236}">
                <a16:creationId xmlns:a16="http://schemas.microsoft.com/office/drawing/2014/main" id="{4D9CB33F-D85F-55D9-275B-4AD220989E92}"/>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E11ADA3C-B678-5F10-7C19-B631262C3D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E3C1956-547E-494D-A583-9B23353D7E47}" type="slidenum">
              <a:rPr lang="en-US" altLang="zh-CN" sz="1200">
                <a:latin typeface="Times New Roman" panose="02020603050405020304" pitchFamily="18" charset="0"/>
                <a:ea typeface="宋体" panose="02010600030101010101" pitchFamily="2" charset="-122"/>
              </a:rPr>
              <a:pPr/>
              <a:t>103</a:t>
            </a:fld>
            <a:endParaRPr lang="en-US" altLang="zh-CN" sz="1200">
              <a:latin typeface="Times New Roman" panose="02020603050405020304" pitchFamily="18" charset="0"/>
              <a:ea typeface="宋体" panose="02010600030101010101" pitchFamily="2" charset="-122"/>
            </a:endParaRPr>
          </a:p>
        </p:txBody>
      </p:sp>
      <p:sp>
        <p:nvSpPr>
          <p:cNvPr id="174083" name="Rectangle 2">
            <a:extLst>
              <a:ext uri="{FF2B5EF4-FFF2-40B4-BE49-F238E27FC236}">
                <a16:creationId xmlns:a16="http://schemas.microsoft.com/office/drawing/2014/main" id="{3C004149-3CCD-1DDA-4D4C-CD426DC921DC}"/>
              </a:ext>
            </a:extLst>
          </p:cNvPr>
          <p:cNvSpPr>
            <a:spLocks noGrp="1" noRot="1" noChangeAspect="1" noChangeArrowheads="1" noTextEdit="1"/>
          </p:cNvSpPr>
          <p:nvPr>
            <p:ph type="sldImg" idx="4294967295"/>
          </p:nvPr>
        </p:nvSpPr>
        <p:spPr>
          <a:ln/>
        </p:spPr>
      </p:sp>
      <p:sp>
        <p:nvSpPr>
          <p:cNvPr id="174084" name="Rectangle 3">
            <a:extLst>
              <a:ext uri="{FF2B5EF4-FFF2-40B4-BE49-F238E27FC236}">
                <a16:creationId xmlns:a16="http://schemas.microsoft.com/office/drawing/2014/main" id="{09ABF1E6-2C8C-60B9-D937-F0E2C56F5D4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63575D77-F5EF-91B9-64DB-FA2A45022F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781EAB2-FC7C-4DC1-931C-1ABDF5FB612F}" type="slidenum">
              <a:rPr lang="en-US" altLang="zh-CN" sz="1200">
                <a:latin typeface="Times New Roman" panose="02020603050405020304" pitchFamily="18" charset="0"/>
                <a:ea typeface="宋体" panose="02010600030101010101" pitchFamily="2" charset="-122"/>
              </a:rPr>
              <a:pPr/>
              <a:t>104</a:t>
            </a:fld>
            <a:endParaRPr lang="en-US" altLang="zh-CN" sz="1200">
              <a:latin typeface="Times New Roman" panose="02020603050405020304" pitchFamily="18" charset="0"/>
              <a:ea typeface="宋体" panose="02010600030101010101" pitchFamily="2" charset="-122"/>
            </a:endParaRPr>
          </a:p>
        </p:txBody>
      </p:sp>
      <p:sp>
        <p:nvSpPr>
          <p:cNvPr id="176131" name="Rectangle 2">
            <a:extLst>
              <a:ext uri="{FF2B5EF4-FFF2-40B4-BE49-F238E27FC236}">
                <a16:creationId xmlns:a16="http://schemas.microsoft.com/office/drawing/2014/main" id="{0128EEAE-ED6B-ED99-97C9-35CFE110152F}"/>
              </a:ext>
            </a:extLst>
          </p:cNvPr>
          <p:cNvSpPr>
            <a:spLocks noGrp="1" noRot="1" noChangeAspect="1" noChangeArrowheads="1" noTextEdit="1"/>
          </p:cNvSpPr>
          <p:nvPr>
            <p:ph type="sldImg" idx="4294967295"/>
          </p:nvPr>
        </p:nvSpPr>
        <p:spPr>
          <a:ln/>
        </p:spPr>
      </p:sp>
      <p:sp>
        <p:nvSpPr>
          <p:cNvPr id="176132" name="Rectangle 3">
            <a:extLst>
              <a:ext uri="{FF2B5EF4-FFF2-40B4-BE49-F238E27FC236}">
                <a16:creationId xmlns:a16="http://schemas.microsoft.com/office/drawing/2014/main" id="{3ABC54EB-2C3F-C1E9-38A4-15DDC857B2A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82384C85-E991-28FC-8258-E6A4EB2E92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B961AC8-0F0B-4F6F-8330-E57C53EF0A9B}" type="slidenum">
              <a:rPr lang="en-US" altLang="zh-CN" sz="1200">
                <a:latin typeface="Times New Roman" panose="02020603050405020304" pitchFamily="18" charset="0"/>
                <a:ea typeface="宋体" panose="02010600030101010101" pitchFamily="2" charset="-122"/>
              </a:rPr>
              <a:pPr/>
              <a:t>105</a:t>
            </a:fld>
            <a:endParaRPr lang="en-US" altLang="zh-CN" sz="1200">
              <a:latin typeface="Times New Roman" panose="02020603050405020304" pitchFamily="18" charset="0"/>
              <a:ea typeface="宋体" panose="02010600030101010101" pitchFamily="2" charset="-122"/>
            </a:endParaRPr>
          </a:p>
        </p:txBody>
      </p:sp>
      <p:sp>
        <p:nvSpPr>
          <p:cNvPr id="178179" name="Rectangle 2">
            <a:extLst>
              <a:ext uri="{FF2B5EF4-FFF2-40B4-BE49-F238E27FC236}">
                <a16:creationId xmlns:a16="http://schemas.microsoft.com/office/drawing/2014/main" id="{0CBDB21A-3D98-1491-70DA-AF194E92D17A}"/>
              </a:ext>
            </a:extLst>
          </p:cNvPr>
          <p:cNvSpPr>
            <a:spLocks noGrp="1" noRot="1" noChangeAspect="1" noChangeArrowheads="1" noTextEdit="1"/>
          </p:cNvSpPr>
          <p:nvPr>
            <p:ph type="sldImg" idx="4294967295"/>
          </p:nvPr>
        </p:nvSpPr>
        <p:spPr>
          <a:ln/>
        </p:spPr>
      </p:sp>
      <p:sp>
        <p:nvSpPr>
          <p:cNvPr id="178180" name="Rectangle 3">
            <a:extLst>
              <a:ext uri="{FF2B5EF4-FFF2-40B4-BE49-F238E27FC236}">
                <a16:creationId xmlns:a16="http://schemas.microsoft.com/office/drawing/2014/main" id="{CBCC67D5-2D49-5AC1-6D35-8DA9F51DC83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7F72C27A-3519-656A-1257-7A094843A2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38AB664-A6B7-4732-A687-045856113D04}" type="slidenum">
              <a:rPr lang="en-US" altLang="zh-CN" sz="1200">
                <a:latin typeface="Times New Roman" panose="02020603050405020304" pitchFamily="18" charset="0"/>
                <a:ea typeface="宋体" panose="02010600030101010101" pitchFamily="2" charset="-122"/>
              </a:rPr>
              <a:pPr/>
              <a:t>106</a:t>
            </a:fld>
            <a:endParaRPr lang="en-US" altLang="zh-CN" sz="1200">
              <a:latin typeface="Times New Roman" panose="02020603050405020304" pitchFamily="18" charset="0"/>
              <a:ea typeface="宋体" panose="02010600030101010101" pitchFamily="2" charset="-122"/>
            </a:endParaRPr>
          </a:p>
        </p:txBody>
      </p:sp>
      <p:sp>
        <p:nvSpPr>
          <p:cNvPr id="180227" name="Rectangle 2">
            <a:extLst>
              <a:ext uri="{FF2B5EF4-FFF2-40B4-BE49-F238E27FC236}">
                <a16:creationId xmlns:a16="http://schemas.microsoft.com/office/drawing/2014/main" id="{D19C5BAF-E53B-04DA-DE3E-C9ED217B2185}"/>
              </a:ext>
            </a:extLst>
          </p:cNvPr>
          <p:cNvSpPr>
            <a:spLocks noGrp="1" noRot="1" noChangeAspect="1" noChangeArrowheads="1" noTextEdit="1"/>
          </p:cNvSpPr>
          <p:nvPr>
            <p:ph type="sldImg" idx="4294967295"/>
          </p:nvPr>
        </p:nvSpPr>
        <p:spPr>
          <a:ln/>
        </p:spPr>
      </p:sp>
      <p:sp>
        <p:nvSpPr>
          <p:cNvPr id="180228" name="Rectangle 3">
            <a:extLst>
              <a:ext uri="{FF2B5EF4-FFF2-40B4-BE49-F238E27FC236}">
                <a16:creationId xmlns:a16="http://schemas.microsoft.com/office/drawing/2014/main" id="{B3E2AEFF-A161-CBB3-6585-7C60A446784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D647B392-C171-4864-8C12-C228C6233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538EDC5-A1AE-4192-BC75-BA64D7B52DDC}" type="slidenum">
              <a:rPr lang="en-US" altLang="zh-CN" sz="1200">
                <a:latin typeface="Times New Roman" panose="02020603050405020304" pitchFamily="18" charset="0"/>
                <a:ea typeface="宋体" panose="02010600030101010101" pitchFamily="2" charset="-122"/>
              </a:rPr>
              <a:pPr/>
              <a:t>108</a:t>
            </a:fld>
            <a:endParaRPr lang="en-US" altLang="zh-CN" sz="1200">
              <a:latin typeface="Times New Roman" panose="02020603050405020304" pitchFamily="18" charset="0"/>
              <a:ea typeface="宋体" panose="02010600030101010101" pitchFamily="2" charset="-122"/>
            </a:endParaRPr>
          </a:p>
        </p:txBody>
      </p:sp>
      <p:sp>
        <p:nvSpPr>
          <p:cNvPr id="183299" name="Rectangle 2">
            <a:extLst>
              <a:ext uri="{FF2B5EF4-FFF2-40B4-BE49-F238E27FC236}">
                <a16:creationId xmlns:a16="http://schemas.microsoft.com/office/drawing/2014/main" id="{133D02DA-E20C-3479-C888-7DA2A6660193}"/>
              </a:ext>
            </a:extLst>
          </p:cNvPr>
          <p:cNvSpPr>
            <a:spLocks noGrp="1" noRot="1" noChangeAspect="1" noChangeArrowheads="1" noTextEdit="1"/>
          </p:cNvSpPr>
          <p:nvPr>
            <p:ph type="sldImg" idx="4294967295"/>
          </p:nvPr>
        </p:nvSpPr>
        <p:spPr>
          <a:ln/>
        </p:spPr>
      </p:sp>
      <p:sp>
        <p:nvSpPr>
          <p:cNvPr id="183300" name="Rectangle 3">
            <a:extLst>
              <a:ext uri="{FF2B5EF4-FFF2-40B4-BE49-F238E27FC236}">
                <a16:creationId xmlns:a16="http://schemas.microsoft.com/office/drawing/2014/main" id="{D5D999F9-6E3C-3EE1-A00D-3C81EC539CE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55A30BF9-C935-754B-3DCB-3C5E6E2027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86D4210-DB37-480A-9699-3F91B7566298}" type="slidenum">
              <a:rPr lang="en-US" altLang="zh-CN" sz="1200">
                <a:latin typeface="Times New Roman" panose="02020603050405020304" pitchFamily="18" charset="0"/>
                <a:ea typeface="宋体" panose="02010600030101010101" pitchFamily="2" charset="-122"/>
              </a:rPr>
              <a:pPr/>
              <a:t>110</a:t>
            </a:fld>
            <a:endParaRPr lang="en-US" altLang="zh-CN" sz="1200">
              <a:latin typeface="Times New Roman" panose="02020603050405020304" pitchFamily="18" charset="0"/>
              <a:ea typeface="宋体" panose="02010600030101010101" pitchFamily="2" charset="-122"/>
            </a:endParaRPr>
          </a:p>
        </p:txBody>
      </p:sp>
      <p:sp>
        <p:nvSpPr>
          <p:cNvPr id="186371" name="Rectangle 2">
            <a:extLst>
              <a:ext uri="{FF2B5EF4-FFF2-40B4-BE49-F238E27FC236}">
                <a16:creationId xmlns:a16="http://schemas.microsoft.com/office/drawing/2014/main" id="{E871CBE0-3E5D-3619-76D7-8D0CC01FAFFE}"/>
              </a:ext>
            </a:extLst>
          </p:cNvPr>
          <p:cNvSpPr>
            <a:spLocks noGrp="1" noRot="1" noChangeAspect="1" noChangeArrowheads="1" noTextEdit="1"/>
          </p:cNvSpPr>
          <p:nvPr>
            <p:ph type="sldImg" idx="4294967295"/>
          </p:nvPr>
        </p:nvSpPr>
        <p:spPr>
          <a:ln/>
        </p:spPr>
      </p:sp>
      <p:sp>
        <p:nvSpPr>
          <p:cNvPr id="186372" name="Rectangle 3">
            <a:extLst>
              <a:ext uri="{FF2B5EF4-FFF2-40B4-BE49-F238E27FC236}">
                <a16:creationId xmlns:a16="http://schemas.microsoft.com/office/drawing/2014/main" id="{7C7B009C-7EC3-C72D-6DC5-BA63309E000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5F85372B-C4B3-8463-92F1-968ECE8AB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4146C29-6656-40F2-8A74-73593075AC31}" type="slidenum">
              <a:rPr lang="en-US" altLang="zh-CN" sz="1200">
                <a:latin typeface="Times New Roman" panose="02020603050405020304" pitchFamily="18" charset="0"/>
                <a:ea typeface="宋体" panose="02010600030101010101" pitchFamily="2" charset="-122"/>
              </a:rPr>
              <a:pPr/>
              <a:t>111</a:t>
            </a:fld>
            <a:endParaRPr lang="en-US" altLang="zh-CN" sz="1200">
              <a:latin typeface="Times New Roman" panose="02020603050405020304" pitchFamily="18" charset="0"/>
              <a:ea typeface="宋体" panose="02010600030101010101" pitchFamily="2" charset="-122"/>
            </a:endParaRPr>
          </a:p>
        </p:txBody>
      </p:sp>
      <p:sp>
        <p:nvSpPr>
          <p:cNvPr id="188419" name="Rectangle 2">
            <a:extLst>
              <a:ext uri="{FF2B5EF4-FFF2-40B4-BE49-F238E27FC236}">
                <a16:creationId xmlns:a16="http://schemas.microsoft.com/office/drawing/2014/main" id="{209560B3-76DE-E0F3-F8F8-A5F8FDBF8C02}"/>
              </a:ext>
            </a:extLst>
          </p:cNvPr>
          <p:cNvSpPr>
            <a:spLocks noGrp="1" noRot="1" noChangeAspect="1" noChangeArrowheads="1" noTextEdit="1"/>
          </p:cNvSpPr>
          <p:nvPr>
            <p:ph type="sldImg" idx="4294967295"/>
          </p:nvPr>
        </p:nvSpPr>
        <p:spPr>
          <a:ln/>
        </p:spPr>
      </p:sp>
      <p:sp>
        <p:nvSpPr>
          <p:cNvPr id="188420" name="Rectangle 3">
            <a:extLst>
              <a:ext uri="{FF2B5EF4-FFF2-40B4-BE49-F238E27FC236}">
                <a16:creationId xmlns:a16="http://schemas.microsoft.com/office/drawing/2014/main" id="{8BAD7368-7381-6FA8-0DC4-19B951A57EB4}"/>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D426A42-7D2A-FE93-E206-DD7CEFEE2E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5BC8E24-6047-4C7B-B2D1-B6EC11C111EA}" type="slidenum">
              <a:rPr lang="en-US" altLang="zh-CN" sz="1200">
                <a:latin typeface="Times New Roman" panose="02020603050405020304" pitchFamily="18" charset="0"/>
                <a:ea typeface="宋体" panose="02010600030101010101" pitchFamily="2" charset="-122"/>
              </a:rPr>
              <a:pPr/>
              <a:t>29</a:t>
            </a:fld>
            <a:endParaRPr lang="en-US" altLang="zh-CN" sz="1200">
              <a:latin typeface="Times New Roman" panose="02020603050405020304" pitchFamily="18" charset="0"/>
              <a:ea typeface="宋体" panose="02010600030101010101" pitchFamily="2" charset="-122"/>
            </a:endParaRPr>
          </a:p>
        </p:txBody>
      </p:sp>
      <p:sp>
        <p:nvSpPr>
          <p:cNvPr id="50179" name="Rectangle 2">
            <a:extLst>
              <a:ext uri="{FF2B5EF4-FFF2-40B4-BE49-F238E27FC236}">
                <a16:creationId xmlns:a16="http://schemas.microsoft.com/office/drawing/2014/main" id="{71A323F0-A558-6987-9E06-7183C9B7A862}"/>
              </a:ext>
            </a:extLst>
          </p:cNvPr>
          <p:cNvSpPr>
            <a:spLocks noGrp="1" noRot="1" noChangeAspect="1" noChangeArrowheads="1" noTextEdit="1"/>
          </p:cNvSpPr>
          <p:nvPr>
            <p:ph type="sldImg" idx="4294967295"/>
          </p:nvPr>
        </p:nvSpPr>
        <p:spPr>
          <a:ln/>
        </p:spPr>
      </p:sp>
      <p:sp>
        <p:nvSpPr>
          <p:cNvPr id="50180" name="Rectangle 3">
            <a:extLst>
              <a:ext uri="{FF2B5EF4-FFF2-40B4-BE49-F238E27FC236}">
                <a16:creationId xmlns:a16="http://schemas.microsoft.com/office/drawing/2014/main" id="{23B1B1A0-9930-2091-7DA6-47A612EB1357}"/>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DC812FD6-811B-87F5-F391-8F161D798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BC05B6B-DF12-40E4-9EB9-18E7DB811BC6}" type="slidenum">
              <a:rPr lang="en-US" altLang="zh-CN" sz="1200">
                <a:latin typeface="Times New Roman" panose="02020603050405020304" pitchFamily="18" charset="0"/>
                <a:ea typeface="宋体" panose="02010600030101010101" pitchFamily="2" charset="-122"/>
              </a:rPr>
              <a:pPr/>
              <a:t>112</a:t>
            </a:fld>
            <a:endParaRPr lang="en-US" altLang="zh-CN" sz="1200">
              <a:latin typeface="Times New Roman" panose="02020603050405020304" pitchFamily="18" charset="0"/>
              <a:ea typeface="宋体" panose="02010600030101010101" pitchFamily="2" charset="-122"/>
            </a:endParaRPr>
          </a:p>
        </p:txBody>
      </p:sp>
      <p:sp>
        <p:nvSpPr>
          <p:cNvPr id="190467" name="Rectangle 2">
            <a:extLst>
              <a:ext uri="{FF2B5EF4-FFF2-40B4-BE49-F238E27FC236}">
                <a16:creationId xmlns:a16="http://schemas.microsoft.com/office/drawing/2014/main" id="{970459F5-82F7-EBEE-38F3-1A79F484BB33}"/>
              </a:ext>
            </a:extLst>
          </p:cNvPr>
          <p:cNvSpPr>
            <a:spLocks noGrp="1" noRot="1" noChangeAspect="1" noChangeArrowheads="1" noTextEdit="1"/>
          </p:cNvSpPr>
          <p:nvPr>
            <p:ph type="sldImg" idx="4294967295"/>
          </p:nvPr>
        </p:nvSpPr>
        <p:spPr>
          <a:ln/>
        </p:spPr>
      </p:sp>
      <p:sp>
        <p:nvSpPr>
          <p:cNvPr id="190468" name="Rectangle 3">
            <a:extLst>
              <a:ext uri="{FF2B5EF4-FFF2-40B4-BE49-F238E27FC236}">
                <a16:creationId xmlns:a16="http://schemas.microsoft.com/office/drawing/2014/main" id="{4324061B-7BB0-2148-0809-CC05ABAE65C4}"/>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EE15E84E-7B3E-C5E7-BF33-7A599BBA94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BE8598-D4A0-4DD8-BA7C-7287D02B6EA1}" type="slidenum">
              <a:rPr lang="en-US" altLang="zh-CN" sz="1200">
                <a:latin typeface="Times New Roman" panose="02020603050405020304" pitchFamily="18" charset="0"/>
                <a:ea typeface="宋体" panose="02010600030101010101" pitchFamily="2" charset="-122"/>
              </a:rPr>
              <a:pPr/>
              <a:t>113</a:t>
            </a:fld>
            <a:endParaRPr lang="en-US" altLang="zh-CN" sz="1200">
              <a:latin typeface="Times New Roman" panose="02020603050405020304" pitchFamily="18" charset="0"/>
              <a:ea typeface="宋体" panose="02010600030101010101" pitchFamily="2" charset="-122"/>
            </a:endParaRPr>
          </a:p>
        </p:txBody>
      </p:sp>
      <p:sp>
        <p:nvSpPr>
          <p:cNvPr id="192515" name="Rectangle 2">
            <a:extLst>
              <a:ext uri="{FF2B5EF4-FFF2-40B4-BE49-F238E27FC236}">
                <a16:creationId xmlns:a16="http://schemas.microsoft.com/office/drawing/2014/main" id="{B7781782-01C2-8ECF-F7CD-EC5926304749}"/>
              </a:ext>
            </a:extLst>
          </p:cNvPr>
          <p:cNvSpPr>
            <a:spLocks noGrp="1" noRot="1" noChangeAspect="1" noChangeArrowheads="1" noTextEdit="1"/>
          </p:cNvSpPr>
          <p:nvPr>
            <p:ph type="sldImg" idx="4294967295"/>
          </p:nvPr>
        </p:nvSpPr>
        <p:spPr>
          <a:ln/>
        </p:spPr>
      </p:sp>
      <p:sp>
        <p:nvSpPr>
          <p:cNvPr id="192516" name="Rectangle 3">
            <a:extLst>
              <a:ext uri="{FF2B5EF4-FFF2-40B4-BE49-F238E27FC236}">
                <a16:creationId xmlns:a16="http://schemas.microsoft.com/office/drawing/2014/main" id="{C6C4F8E1-8E80-7617-5FE0-77A3D2F8D103}"/>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EB14B55-FE83-8D89-A1D9-5E5CBBCE0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0251380-AAFA-4DCB-B27C-34778C7C0A8D}" type="slidenum">
              <a:rPr lang="en-US" altLang="zh-CN" sz="1200">
                <a:latin typeface="Times New Roman" panose="02020603050405020304" pitchFamily="18" charset="0"/>
                <a:ea typeface="宋体" panose="02010600030101010101" pitchFamily="2" charset="-122"/>
              </a:rPr>
              <a:pPr/>
              <a:t>114</a:t>
            </a:fld>
            <a:endParaRPr lang="en-US" altLang="zh-CN" sz="1200">
              <a:latin typeface="Times New Roman" panose="02020603050405020304" pitchFamily="18" charset="0"/>
              <a:ea typeface="宋体" panose="02010600030101010101" pitchFamily="2" charset="-122"/>
            </a:endParaRPr>
          </a:p>
        </p:txBody>
      </p:sp>
      <p:sp>
        <p:nvSpPr>
          <p:cNvPr id="194563" name="Rectangle 2">
            <a:extLst>
              <a:ext uri="{FF2B5EF4-FFF2-40B4-BE49-F238E27FC236}">
                <a16:creationId xmlns:a16="http://schemas.microsoft.com/office/drawing/2014/main" id="{28AB4AD7-BD04-9B00-B6CE-8CBE8DD65B66}"/>
              </a:ext>
            </a:extLst>
          </p:cNvPr>
          <p:cNvSpPr>
            <a:spLocks noGrp="1" noRot="1" noChangeAspect="1" noChangeArrowheads="1" noTextEdit="1"/>
          </p:cNvSpPr>
          <p:nvPr>
            <p:ph type="sldImg" idx="4294967295"/>
          </p:nvPr>
        </p:nvSpPr>
        <p:spPr>
          <a:ln/>
        </p:spPr>
      </p:sp>
      <p:sp>
        <p:nvSpPr>
          <p:cNvPr id="194564" name="Rectangle 3">
            <a:extLst>
              <a:ext uri="{FF2B5EF4-FFF2-40B4-BE49-F238E27FC236}">
                <a16:creationId xmlns:a16="http://schemas.microsoft.com/office/drawing/2014/main" id="{15D30F02-9ACA-88C2-7289-E6938480A59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8ACF2075-38D4-C4D6-1AFE-E1CA6D6D1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444ECD2-6516-4C45-A25E-3BC8B4CA1AEF}" type="slidenum">
              <a:rPr lang="en-US" altLang="zh-CN" sz="1200">
                <a:latin typeface="Times New Roman" panose="02020603050405020304" pitchFamily="18" charset="0"/>
                <a:ea typeface="宋体" panose="02010600030101010101" pitchFamily="2" charset="-122"/>
              </a:rPr>
              <a:pPr/>
              <a:t>115</a:t>
            </a:fld>
            <a:endParaRPr lang="en-US" altLang="zh-CN" sz="1200">
              <a:latin typeface="Times New Roman" panose="02020603050405020304" pitchFamily="18" charset="0"/>
              <a:ea typeface="宋体" panose="02010600030101010101" pitchFamily="2" charset="-122"/>
            </a:endParaRPr>
          </a:p>
        </p:txBody>
      </p:sp>
      <p:sp>
        <p:nvSpPr>
          <p:cNvPr id="196611" name="Rectangle 2">
            <a:extLst>
              <a:ext uri="{FF2B5EF4-FFF2-40B4-BE49-F238E27FC236}">
                <a16:creationId xmlns:a16="http://schemas.microsoft.com/office/drawing/2014/main" id="{61745128-018B-9DF7-5E33-E1D9A75F7DE8}"/>
              </a:ext>
            </a:extLst>
          </p:cNvPr>
          <p:cNvSpPr>
            <a:spLocks noGrp="1" noRot="1" noChangeAspect="1" noChangeArrowheads="1" noTextEdit="1"/>
          </p:cNvSpPr>
          <p:nvPr>
            <p:ph type="sldImg" idx="4294967295"/>
          </p:nvPr>
        </p:nvSpPr>
        <p:spPr>
          <a:ln/>
        </p:spPr>
      </p:sp>
      <p:sp>
        <p:nvSpPr>
          <p:cNvPr id="196612" name="Rectangle 3">
            <a:extLst>
              <a:ext uri="{FF2B5EF4-FFF2-40B4-BE49-F238E27FC236}">
                <a16:creationId xmlns:a16="http://schemas.microsoft.com/office/drawing/2014/main" id="{C3264D1F-0F3E-F8F0-328D-0314EA1ACEA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BF58A009-1759-AF1D-AF1B-92FA533DE9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A6D0083-1373-4B0C-B9C9-6CA443031353}" type="slidenum">
              <a:rPr lang="en-US" altLang="zh-CN" sz="1200">
                <a:latin typeface="Times New Roman" panose="02020603050405020304" pitchFamily="18" charset="0"/>
                <a:ea typeface="宋体" panose="02010600030101010101" pitchFamily="2" charset="-122"/>
              </a:rPr>
              <a:pPr/>
              <a:t>116</a:t>
            </a:fld>
            <a:endParaRPr lang="en-US" altLang="zh-CN" sz="1200">
              <a:latin typeface="Times New Roman" panose="02020603050405020304" pitchFamily="18" charset="0"/>
              <a:ea typeface="宋体" panose="02010600030101010101" pitchFamily="2" charset="-122"/>
            </a:endParaRPr>
          </a:p>
        </p:txBody>
      </p:sp>
      <p:sp>
        <p:nvSpPr>
          <p:cNvPr id="198659" name="Rectangle 2">
            <a:extLst>
              <a:ext uri="{FF2B5EF4-FFF2-40B4-BE49-F238E27FC236}">
                <a16:creationId xmlns:a16="http://schemas.microsoft.com/office/drawing/2014/main" id="{B32FAC6C-B41D-22DB-6667-6DD761C8B238}"/>
              </a:ext>
            </a:extLst>
          </p:cNvPr>
          <p:cNvSpPr>
            <a:spLocks noGrp="1" noRot="1" noChangeAspect="1" noChangeArrowheads="1" noTextEdit="1"/>
          </p:cNvSpPr>
          <p:nvPr>
            <p:ph type="sldImg" idx="4294967295"/>
          </p:nvPr>
        </p:nvSpPr>
        <p:spPr>
          <a:ln/>
        </p:spPr>
      </p:sp>
      <p:sp>
        <p:nvSpPr>
          <p:cNvPr id="198660" name="Rectangle 3">
            <a:extLst>
              <a:ext uri="{FF2B5EF4-FFF2-40B4-BE49-F238E27FC236}">
                <a16:creationId xmlns:a16="http://schemas.microsoft.com/office/drawing/2014/main" id="{E5F815CB-90C2-3D26-601D-F2FF0885212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85581A86-3696-5BF3-320E-E4F3CAAC20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AD1FD75-D399-4AAC-941F-AACAC09EA796}" type="slidenum">
              <a:rPr lang="en-US" altLang="zh-CN" sz="1200">
                <a:latin typeface="Times New Roman" panose="02020603050405020304" pitchFamily="18" charset="0"/>
                <a:ea typeface="宋体" panose="02010600030101010101" pitchFamily="2" charset="-122"/>
              </a:rPr>
              <a:pPr/>
              <a:t>117</a:t>
            </a:fld>
            <a:endParaRPr lang="en-US" altLang="zh-CN" sz="1200">
              <a:latin typeface="Times New Roman" panose="02020603050405020304" pitchFamily="18" charset="0"/>
              <a:ea typeface="宋体" panose="02010600030101010101" pitchFamily="2" charset="-122"/>
            </a:endParaRPr>
          </a:p>
        </p:txBody>
      </p:sp>
      <p:sp>
        <p:nvSpPr>
          <p:cNvPr id="200707" name="Rectangle 2">
            <a:extLst>
              <a:ext uri="{FF2B5EF4-FFF2-40B4-BE49-F238E27FC236}">
                <a16:creationId xmlns:a16="http://schemas.microsoft.com/office/drawing/2014/main" id="{EDFB4BF7-4A6E-E21D-F6A4-553BC056C007}"/>
              </a:ext>
            </a:extLst>
          </p:cNvPr>
          <p:cNvSpPr>
            <a:spLocks noGrp="1" noRot="1" noChangeAspect="1" noChangeArrowheads="1" noTextEdit="1"/>
          </p:cNvSpPr>
          <p:nvPr>
            <p:ph type="sldImg" idx="4294967295"/>
          </p:nvPr>
        </p:nvSpPr>
        <p:spPr>
          <a:ln/>
        </p:spPr>
      </p:sp>
      <p:sp>
        <p:nvSpPr>
          <p:cNvPr id="200708" name="Rectangle 3">
            <a:extLst>
              <a:ext uri="{FF2B5EF4-FFF2-40B4-BE49-F238E27FC236}">
                <a16:creationId xmlns:a16="http://schemas.microsoft.com/office/drawing/2014/main" id="{20ABE0B4-8602-8683-FC76-F8A83F21AA9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600ADAFB-A661-99D4-58C1-A04E0133B0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DB81014-99DE-4DE4-9A9D-3914391A780F}" type="slidenum">
              <a:rPr lang="en-US" altLang="zh-CN" sz="1200">
                <a:latin typeface="Times New Roman" panose="02020603050405020304" pitchFamily="18" charset="0"/>
                <a:ea typeface="宋体" panose="02010600030101010101" pitchFamily="2" charset="-122"/>
              </a:rPr>
              <a:pPr/>
              <a:t>118</a:t>
            </a:fld>
            <a:endParaRPr lang="en-US" altLang="zh-CN" sz="1200">
              <a:latin typeface="Times New Roman" panose="02020603050405020304" pitchFamily="18" charset="0"/>
              <a:ea typeface="宋体" panose="02010600030101010101" pitchFamily="2" charset="-122"/>
            </a:endParaRPr>
          </a:p>
        </p:txBody>
      </p:sp>
      <p:sp>
        <p:nvSpPr>
          <p:cNvPr id="202755" name="Rectangle 2">
            <a:extLst>
              <a:ext uri="{FF2B5EF4-FFF2-40B4-BE49-F238E27FC236}">
                <a16:creationId xmlns:a16="http://schemas.microsoft.com/office/drawing/2014/main" id="{5E090621-51D8-1CBA-8F62-F9B507CDA296}"/>
              </a:ext>
            </a:extLst>
          </p:cNvPr>
          <p:cNvSpPr>
            <a:spLocks noGrp="1" noRot="1" noChangeAspect="1" noChangeArrowheads="1" noTextEdit="1"/>
          </p:cNvSpPr>
          <p:nvPr>
            <p:ph type="sldImg" idx="4294967295"/>
          </p:nvPr>
        </p:nvSpPr>
        <p:spPr>
          <a:ln/>
        </p:spPr>
      </p:sp>
      <p:sp>
        <p:nvSpPr>
          <p:cNvPr id="202756" name="Rectangle 3">
            <a:extLst>
              <a:ext uri="{FF2B5EF4-FFF2-40B4-BE49-F238E27FC236}">
                <a16:creationId xmlns:a16="http://schemas.microsoft.com/office/drawing/2014/main" id="{A2F5A45E-C6A5-F580-0CA8-1DBAB1A7EE5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30682285-DCE2-797A-DAE6-B57BF2090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707375B-C478-4329-9828-4C65812A1063}" type="slidenum">
              <a:rPr lang="en-US" altLang="zh-CN" sz="1200">
                <a:latin typeface="Times New Roman" panose="02020603050405020304" pitchFamily="18" charset="0"/>
                <a:ea typeface="宋体" panose="02010600030101010101" pitchFamily="2" charset="-122"/>
              </a:rPr>
              <a:pPr/>
              <a:t>119</a:t>
            </a:fld>
            <a:endParaRPr lang="en-US" altLang="zh-CN" sz="1200">
              <a:latin typeface="Times New Roman" panose="02020603050405020304" pitchFamily="18" charset="0"/>
              <a:ea typeface="宋体" panose="02010600030101010101" pitchFamily="2" charset="-122"/>
            </a:endParaRPr>
          </a:p>
        </p:txBody>
      </p:sp>
      <p:sp>
        <p:nvSpPr>
          <p:cNvPr id="204803" name="Rectangle 2">
            <a:extLst>
              <a:ext uri="{FF2B5EF4-FFF2-40B4-BE49-F238E27FC236}">
                <a16:creationId xmlns:a16="http://schemas.microsoft.com/office/drawing/2014/main" id="{D83A0343-6570-786A-06B3-3ED91E5A1C86}"/>
              </a:ext>
            </a:extLst>
          </p:cNvPr>
          <p:cNvSpPr>
            <a:spLocks noGrp="1" noRot="1" noChangeAspect="1" noChangeArrowheads="1" noTextEdit="1"/>
          </p:cNvSpPr>
          <p:nvPr>
            <p:ph type="sldImg" idx="4294967295"/>
          </p:nvPr>
        </p:nvSpPr>
        <p:spPr>
          <a:ln/>
        </p:spPr>
      </p:sp>
      <p:sp>
        <p:nvSpPr>
          <p:cNvPr id="204804" name="Rectangle 3">
            <a:extLst>
              <a:ext uri="{FF2B5EF4-FFF2-40B4-BE49-F238E27FC236}">
                <a16:creationId xmlns:a16="http://schemas.microsoft.com/office/drawing/2014/main" id="{834E4035-1849-607D-3937-1F42118BC7C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70AD1AB5-1082-BE36-0241-C1902304C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A35A025-9F8D-4209-A237-0643479EE35B}" type="slidenum">
              <a:rPr lang="en-US" altLang="zh-CN" sz="1200">
                <a:latin typeface="Times New Roman" panose="02020603050405020304" pitchFamily="18" charset="0"/>
                <a:ea typeface="宋体" panose="02010600030101010101" pitchFamily="2" charset="-122"/>
              </a:rPr>
              <a:pPr/>
              <a:t>120</a:t>
            </a:fld>
            <a:endParaRPr lang="en-US" altLang="zh-CN" sz="1200">
              <a:latin typeface="Times New Roman" panose="02020603050405020304" pitchFamily="18" charset="0"/>
              <a:ea typeface="宋体" panose="02010600030101010101" pitchFamily="2" charset="-122"/>
            </a:endParaRPr>
          </a:p>
        </p:txBody>
      </p:sp>
      <p:sp>
        <p:nvSpPr>
          <p:cNvPr id="206851" name="Rectangle 2">
            <a:extLst>
              <a:ext uri="{FF2B5EF4-FFF2-40B4-BE49-F238E27FC236}">
                <a16:creationId xmlns:a16="http://schemas.microsoft.com/office/drawing/2014/main" id="{DCCA8586-14E7-7219-87C4-07CA1C92A05A}"/>
              </a:ext>
            </a:extLst>
          </p:cNvPr>
          <p:cNvSpPr>
            <a:spLocks noGrp="1" noRot="1" noChangeAspect="1" noChangeArrowheads="1" noTextEdit="1"/>
          </p:cNvSpPr>
          <p:nvPr>
            <p:ph type="sldImg" idx="4294967295"/>
          </p:nvPr>
        </p:nvSpPr>
        <p:spPr>
          <a:ln/>
        </p:spPr>
      </p:sp>
      <p:sp>
        <p:nvSpPr>
          <p:cNvPr id="206852" name="Rectangle 3">
            <a:extLst>
              <a:ext uri="{FF2B5EF4-FFF2-40B4-BE49-F238E27FC236}">
                <a16:creationId xmlns:a16="http://schemas.microsoft.com/office/drawing/2014/main" id="{A2029047-CB1C-2397-B823-3FE3727904D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4CEB709F-C866-09D4-25B9-CF98E81D3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2F745A0-D727-4142-B873-C4ADD26FA719}" type="slidenum">
              <a:rPr lang="en-US" altLang="zh-CN" sz="1200">
                <a:latin typeface="Times New Roman" panose="02020603050405020304" pitchFamily="18" charset="0"/>
                <a:ea typeface="宋体" panose="02010600030101010101" pitchFamily="2" charset="-122"/>
              </a:rPr>
              <a:pPr/>
              <a:t>121</a:t>
            </a:fld>
            <a:endParaRPr lang="en-US" altLang="zh-CN" sz="1200">
              <a:latin typeface="Times New Roman" panose="02020603050405020304" pitchFamily="18" charset="0"/>
              <a:ea typeface="宋体" panose="02010600030101010101" pitchFamily="2" charset="-122"/>
            </a:endParaRPr>
          </a:p>
        </p:txBody>
      </p:sp>
      <p:sp>
        <p:nvSpPr>
          <p:cNvPr id="208899" name="Rectangle 2">
            <a:extLst>
              <a:ext uri="{FF2B5EF4-FFF2-40B4-BE49-F238E27FC236}">
                <a16:creationId xmlns:a16="http://schemas.microsoft.com/office/drawing/2014/main" id="{169B9001-F23C-B533-217F-49F37A6DD1B0}"/>
              </a:ext>
            </a:extLst>
          </p:cNvPr>
          <p:cNvSpPr>
            <a:spLocks noGrp="1" noRot="1" noChangeAspect="1" noChangeArrowheads="1" noTextEdit="1"/>
          </p:cNvSpPr>
          <p:nvPr>
            <p:ph type="sldImg" idx="4294967295"/>
          </p:nvPr>
        </p:nvSpPr>
        <p:spPr>
          <a:ln/>
        </p:spPr>
      </p:sp>
      <p:sp>
        <p:nvSpPr>
          <p:cNvPr id="208900" name="Rectangle 3">
            <a:extLst>
              <a:ext uri="{FF2B5EF4-FFF2-40B4-BE49-F238E27FC236}">
                <a16:creationId xmlns:a16="http://schemas.microsoft.com/office/drawing/2014/main" id="{917E386C-069A-9677-3B7F-513E1D0837C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E47E3CE-0F20-AAFA-63FA-7D3B5A3DFA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9F267A1-4648-49C2-9951-BFA9AFD96A1A}" type="slidenum">
              <a:rPr lang="en-US" altLang="zh-CN" sz="1200">
                <a:latin typeface="Times New Roman" panose="02020603050405020304" pitchFamily="18" charset="0"/>
                <a:ea typeface="宋体" panose="02010600030101010101" pitchFamily="2" charset="-122"/>
              </a:rPr>
              <a:pPr/>
              <a:t>30</a:t>
            </a:fld>
            <a:endParaRPr lang="en-US" altLang="zh-CN" sz="1200">
              <a:latin typeface="Times New Roman" panose="02020603050405020304" pitchFamily="18" charset="0"/>
              <a:ea typeface="宋体" panose="02010600030101010101" pitchFamily="2" charset="-122"/>
            </a:endParaRPr>
          </a:p>
        </p:txBody>
      </p:sp>
      <p:sp>
        <p:nvSpPr>
          <p:cNvPr id="52227" name="Rectangle 2">
            <a:extLst>
              <a:ext uri="{FF2B5EF4-FFF2-40B4-BE49-F238E27FC236}">
                <a16:creationId xmlns:a16="http://schemas.microsoft.com/office/drawing/2014/main" id="{3943A881-EE02-4F8E-50EB-AE426FF12E05}"/>
              </a:ext>
            </a:extLst>
          </p:cNvPr>
          <p:cNvSpPr>
            <a:spLocks noGrp="1" noRot="1" noChangeAspect="1" noChangeArrowheads="1" noTextEdit="1"/>
          </p:cNvSpPr>
          <p:nvPr>
            <p:ph type="sldImg" idx="4294967295"/>
          </p:nvPr>
        </p:nvSpPr>
        <p:spPr>
          <a:ln/>
        </p:spPr>
      </p:sp>
      <p:sp>
        <p:nvSpPr>
          <p:cNvPr id="52228" name="Rectangle 3">
            <a:extLst>
              <a:ext uri="{FF2B5EF4-FFF2-40B4-BE49-F238E27FC236}">
                <a16:creationId xmlns:a16="http://schemas.microsoft.com/office/drawing/2014/main" id="{7C1C41DE-573A-2DF8-87D9-619F1D27C0C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03CA35FE-7D1B-CF08-EC20-DF1A6D6F4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F1C0618-AA71-41FC-8926-8BC500CA1989}" type="slidenum">
              <a:rPr lang="en-US" altLang="zh-CN" sz="1200">
                <a:latin typeface="Times New Roman" panose="02020603050405020304" pitchFamily="18" charset="0"/>
                <a:ea typeface="宋体" panose="02010600030101010101" pitchFamily="2" charset="-122"/>
              </a:rPr>
              <a:pPr/>
              <a:t>122</a:t>
            </a:fld>
            <a:endParaRPr lang="en-US" altLang="zh-CN" sz="1200">
              <a:latin typeface="Times New Roman" panose="02020603050405020304" pitchFamily="18" charset="0"/>
              <a:ea typeface="宋体" panose="02010600030101010101" pitchFamily="2" charset="-122"/>
            </a:endParaRPr>
          </a:p>
        </p:txBody>
      </p:sp>
      <p:sp>
        <p:nvSpPr>
          <p:cNvPr id="210947" name="Rectangle 2">
            <a:extLst>
              <a:ext uri="{FF2B5EF4-FFF2-40B4-BE49-F238E27FC236}">
                <a16:creationId xmlns:a16="http://schemas.microsoft.com/office/drawing/2014/main" id="{20D4B92C-963B-67BD-403E-256EB3DA174C}"/>
              </a:ext>
            </a:extLst>
          </p:cNvPr>
          <p:cNvSpPr>
            <a:spLocks noGrp="1" noRot="1" noChangeAspect="1" noChangeArrowheads="1" noTextEdit="1"/>
          </p:cNvSpPr>
          <p:nvPr>
            <p:ph type="sldImg" idx="4294967295"/>
          </p:nvPr>
        </p:nvSpPr>
        <p:spPr>
          <a:ln/>
        </p:spPr>
      </p:sp>
      <p:sp>
        <p:nvSpPr>
          <p:cNvPr id="210948" name="Rectangle 3">
            <a:extLst>
              <a:ext uri="{FF2B5EF4-FFF2-40B4-BE49-F238E27FC236}">
                <a16:creationId xmlns:a16="http://schemas.microsoft.com/office/drawing/2014/main" id="{1E727C53-CDB8-2C96-901F-CBD7F8CFF8F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9DA72B97-4318-56FE-7697-4CE5E4A434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8DE0764-70D9-4F3F-AFCC-CF2874F3B2CB}" type="slidenum">
              <a:rPr lang="en-US" altLang="zh-CN" sz="1200">
                <a:latin typeface="Times New Roman" panose="02020603050405020304" pitchFamily="18" charset="0"/>
                <a:ea typeface="宋体" panose="02010600030101010101" pitchFamily="2" charset="-122"/>
              </a:rPr>
              <a:pPr/>
              <a:t>123</a:t>
            </a:fld>
            <a:endParaRPr lang="en-US" altLang="zh-CN" sz="1200">
              <a:latin typeface="Times New Roman" panose="02020603050405020304" pitchFamily="18" charset="0"/>
              <a:ea typeface="宋体" panose="02010600030101010101" pitchFamily="2" charset="-122"/>
            </a:endParaRPr>
          </a:p>
        </p:txBody>
      </p:sp>
      <p:sp>
        <p:nvSpPr>
          <p:cNvPr id="212995" name="Rectangle 2">
            <a:extLst>
              <a:ext uri="{FF2B5EF4-FFF2-40B4-BE49-F238E27FC236}">
                <a16:creationId xmlns:a16="http://schemas.microsoft.com/office/drawing/2014/main" id="{9E706F3A-F0B6-7353-3AEA-1D31F5F2DEBD}"/>
              </a:ext>
            </a:extLst>
          </p:cNvPr>
          <p:cNvSpPr>
            <a:spLocks noGrp="1" noRot="1" noChangeAspect="1" noChangeArrowheads="1" noTextEdit="1"/>
          </p:cNvSpPr>
          <p:nvPr>
            <p:ph type="sldImg" idx="4294967295"/>
          </p:nvPr>
        </p:nvSpPr>
        <p:spPr>
          <a:ln/>
        </p:spPr>
      </p:sp>
      <p:sp>
        <p:nvSpPr>
          <p:cNvPr id="212996" name="Rectangle 3">
            <a:extLst>
              <a:ext uri="{FF2B5EF4-FFF2-40B4-BE49-F238E27FC236}">
                <a16:creationId xmlns:a16="http://schemas.microsoft.com/office/drawing/2014/main" id="{6314BD66-BC34-69FA-95D8-311F4BF98DF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78CF32AC-B380-17FB-EB74-79403DFFB0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73E547A-EC10-453F-A9BE-31C3189FBA1E}" type="slidenum">
              <a:rPr lang="en-US" altLang="zh-CN" sz="1200">
                <a:latin typeface="Times New Roman" panose="02020603050405020304" pitchFamily="18" charset="0"/>
                <a:ea typeface="宋体" panose="02010600030101010101" pitchFamily="2" charset="-122"/>
              </a:rPr>
              <a:pPr/>
              <a:t>124</a:t>
            </a:fld>
            <a:endParaRPr lang="en-US" altLang="zh-CN" sz="1200">
              <a:latin typeface="Times New Roman" panose="02020603050405020304" pitchFamily="18" charset="0"/>
              <a:ea typeface="宋体" panose="02010600030101010101" pitchFamily="2" charset="-122"/>
            </a:endParaRPr>
          </a:p>
        </p:txBody>
      </p:sp>
      <p:sp>
        <p:nvSpPr>
          <p:cNvPr id="215043" name="Rectangle 2">
            <a:extLst>
              <a:ext uri="{FF2B5EF4-FFF2-40B4-BE49-F238E27FC236}">
                <a16:creationId xmlns:a16="http://schemas.microsoft.com/office/drawing/2014/main" id="{ADC9876F-E93C-0E07-DCD3-2895BA3E6E29}"/>
              </a:ext>
            </a:extLst>
          </p:cNvPr>
          <p:cNvSpPr>
            <a:spLocks noGrp="1" noRot="1" noChangeAspect="1" noChangeArrowheads="1" noTextEdit="1"/>
          </p:cNvSpPr>
          <p:nvPr>
            <p:ph type="sldImg" idx="4294967295"/>
          </p:nvPr>
        </p:nvSpPr>
        <p:spPr>
          <a:ln/>
        </p:spPr>
      </p:sp>
      <p:sp>
        <p:nvSpPr>
          <p:cNvPr id="215044" name="Rectangle 3">
            <a:extLst>
              <a:ext uri="{FF2B5EF4-FFF2-40B4-BE49-F238E27FC236}">
                <a16:creationId xmlns:a16="http://schemas.microsoft.com/office/drawing/2014/main" id="{12979C68-C9C2-EC40-9C5B-A91FAF7A23A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C148AA3F-BFEB-5CBC-DC50-CEAF7B7D3D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F47FFE9-388B-4B27-8DF7-3F1B2234821C}" type="slidenum">
              <a:rPr lang="en-US" altLang="zh-CN" sz="1200">
                <a:latin typeface="Times New Roman" panose="02020603050405020304" pitchFamily="18" charset="0"/>
                <a:ea typeface="宋体" panose="02010600030101010101" pitchFamily="2" charset="-122"/>
              </a:rPr>
              <a:pPr/>
              <a:t>125</a:t>
            </a:fld>
            <a:endParaRPr lang="en-US" altLang="zh-CN" sz="1200">
              <a:latin typeface="Times New Roman" panose="02020603050405020304" pitchFamily="18" charset="0"/>
              <a:ea typeface="宋体" panose="02010600030101010101" pitchFamily="2" charset="-122"/>
            </a:endParaRPr>
          </a:p>
        </p:txBody>
      </p:sp>
      <p:sp>
        <p:nvSpPr>
          <p:cNvPr id="217091" name="Rectangle 2">
            <a:extLst>
              <a:ext uri="{FF2B5EF4-FFF2-40B4-BE49-F238E27FC236}">
                <a16:creationId xmlns:a16="http://schemas.microsoft.com/office/drawing/2014/main" id="{89888E00-8B33-F940-9CC9-9CBC5211FD74}"/>
              </a:ext>
            </a:extLst>
          </p:cNvPr>
          <p:cNvSpPr>
            <a:spLocks noGrp="1" noRot="1" noChangeAspect="1" noChangeArrowheads="1" noTextEdit="1"/>
          </p:cNvSpPr>
          <p:nvPr>
            <p:ph type="sldImg" idx="4294967295"/>
          </p:nvPr>
        </p:nvSpPr>
        <p:spPr>
          <a:ln/>
        </p:spPr>
      </p:sp>
      <p:sp>
        <p:nvSpPr>
          <p:cNvPr id="217092" name="Rectangle 3">
            <a:extLst>
              <a:ext uri="{FF2B5EF4-FFF2-40B4-BE49-F238E27FC236}">
                <a16:creationId xmlns:a16="http://schemas.microsoft.com/office/drawing/2014/main" id="{CD99ACD7-2D4D-A358-47C5-EABB3C951D71}"/>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AA51FD68-5253-BAD0-F9C2-EB7260851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F01941C-061C-4640-9CA5-F9F15B07AF71}" type="slidenum">
              <a:rPr lang="en-US" altLang="zh-CN" sz="1200">
                <a:latin typeface="Times New Roman" panose="02020603050405020304" pitchFamily="18" charset="0"/>
                <a:ea typeface="宋体" panose="02010600030101010101" pitchFamily="2" charset="-122"/>
              </a:rPr>
              <a:pPr/>
              <a:t>126</a:t>
            </a:fld>
            <a:endParaRPr lang="en-US" altLang="zh-CN" sz="1200">
              <a:latin typeface="Times New Roman" panose="02020603050405020304" pitchFamily="18" charset="0"/>
              <a:ea typeface="宋体" panose="02010600030101010101" pitchFamily="2" charset="-122"/>
            </a:endParaRPr>
          </a:p>
        </p:txBody>
      </p:sp>
      <p:sp>
        <p:nvSpPr>
          <p:cNvPr id="219139" name="Rectangle 2">
            <a:extLst>
              <a:ext uri="{FF2B5EF4-FFF2-40B4-BE49-F238E27FC236}">
                <a16:creationId xmlns:a16="http://schemas.microsoft.com/office/drawing/2014/main" id="{2A00EBB2-EC08-AD45-9D56-BDA52B38A3E8}"/>
              </a:ext>
            </a:extLst>
          </p:cNvPr>
          <p:cNvSpPr>
            <a:spLocks noGrp="1" noRot="1" noChangeAspect="1" noChangeArrowheads="1" noTextEdit="1"/>
          </p:cNvSpPr>
          <p:nvPr>
            <p:ph type="sldImg" idx="4294967295"/>
          </p:nvPr>
        </p:nvSpPr>
        <p:spPr>
          <a:ln/>
        </p:spPr>
      </p:sp>
      <p:sp>
        <p:nvSpPr>
          <p:cNvPr id="219140" name="Rectangle 3">
            <a:extLst>
              <a:ext uri="{FF2B5EF4-FFF2-40B4-BE49-F238E27FC236}">
                <a16:creationId xmlns:a16="http://schemas.microsoft.com/office/drawing/2014/main" id="{0859E2AD-6CEA-F43E-5040-85E7D4E7C21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71234E98-3B18-47D0-3B0F-E303A98788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BEA959D-05C4-4EC5-A27C-D1A58BDA6CDC}" type="slidenum">
              <a:rPr lang="en-US" altLang="zh-CN" sz="1200">
                <a:latin typeface="Times New Roman" panose="02020603050405020304" pitchFamily="18" charset="0"/>
                <a:ea typeface="宋体" panose="02010600030101010101" pitchFamily="2" charset="-122"/>
              </a:rPr>
              <a:pPr/>
              <a:t>127</a:t>
            </a:fld>
            <a:endParaRPr lang="en-US" altLang="zh-CN" sz="1200">
              <a:latin typeface="Times New Roman" panose="02020603050405020304" pitchFamily="18" charset="0"/>
              <a:ea typeface="宋体" panose="02010600030101010101" pitchFamily="2" charset="-122"/>
            </a:endParaRPr>
          </a:p>
        </p:txBody>
      </p:sp>
      <p:sp>
        <p:nvSpPr>
          <p:cNvPr id="221187" name="Rectangle 2">
            <a:extLst>
              <a:ext uri="{FF2B5EF4-FFF2-40B4-BE49-F238E27FC236}">
                <a16:creationId xmlns:a16="http://schemas.microsoft.com/office/drawing/2014/main" id="{2232FAF8-3C7B-F227-B38A-9A278CE3C5C1}"/>
              </a:ext>
            </a:extLst>
          </p:cNvPr>
          <p:cNvSpPr>
            <a:spLocks noGrp="1" noRot="1" noChangeAspect="1" noChangeArrowheads="1" noTextEdit="1"/>
          </p:cNvSpPr>
          <p:nvPr>
            <p:ph type="sldImg" idx="4294967295"/>
          </p:nvPr>
        </p:nvSpPr>
        <p:spPr>
          <a:ln/>
        </p:spPr>
      </p:sp>
      <p:sp>
        <p:nvSpPr>
          <p:cNvPr id="221188" name="Rectangle 3">
            <a:extLst>
              <a:ext uri="{FF2B5EF4-FFF2-40B4-BE49-F238E27FC236}">
                <a16:creationId xmlns:a16="http://schemas.microsoft.com/office/drawing/2014/main" id="{2AD5C769-FD87-5305-5549-54C2017E6BB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3D59B74-8EE3-D035-3E30-CA8FAF8E8B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8A786EE-4BC4-46AA-9EB6-F661C50DB1A2}" type="slidenum">
              <a:rPr lang="en-US" altLang="zh-CN" sz="1200">
                <a:latin typeface="Times New Roman" panose="02020603050405020304" pitchFamily="18" charset="0"/>
                <a:ea typeface="宋体" panose="02010600030101010101" pitchFamily="2" charset="-122"/>
              </a:rPr>
              <a:pPr/>
              <a:t>31</a:t>
            </a:fld>
            <a:endParaRPr lang="en-US" altLang="zh-CN" sz="1200">
              <a:latin typeface="Times New Roman" panose="02020603050405020304" pitchFamily="18" charset="0"/>
              <a:ea typeface="宋体" panose="02010600030101010101" pitchFamily="2" charset="-122"/>
            </a:endParaRPr>
          </a:p>
        </p:txBody>
      </p:sp>
      <p:sp>
        <p:nvSpPr>
          <p:cNvPr id="54275" name="Rectangle 2">
            <a:extLst>
              <a:ext uri="{FF2B5EF4-FFF2-40B4-BE49-F238E27FC236}">
                <a16:creationId xmlns:a16="http://schemas.microsoft.com/office/drawing/2014/main" id="{F03EDB02-72DA-B2BF-B523-F93A3FD1CD97}"/>
              </a:ext>
            </a:extLst>
          </p:cNvPr>
          <p:cNvSpPr>
            <a:spLocks noGrp="1" noRot="1" noChangeAspect="1" noChangeArrowheads="1" noTextEdit="1"/>
          </p:cNvSpPr>
          <p:nvPr>
            <p:ph type="sldImg" idx="4294967295"/>
          </p:nvPr>
        </p:nvSpPr>
        <p:spPr>
          <a:ln/>
        </p:spPr>
      </p:sp>
      <p:sp>
        <p:nvSpPr>
          <p:cNvPr id="54276" name="Rectangle 3">
            <a:extLst>
              <a:ext uri="{FF2B5EF4-FFF2-40B4-BE49-F238E27FC236}">
                <a16:creationId xmlns:a16="http://schemas.microsoft.com/office/drawing/2014/main" id="{034D6EE2-C84F-7C2A-BF54-F96E437228C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455BC70-F563-10C0-EC4F-0CF0D920B3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41939D8-F422-4611-BC85-C5B01D91A39F}" type="slidenum">
              <a:rPr lang="en-US" altLang="zh-CN" sz="1200">
                <a:latin typeface="Times New Roman" panose="02020603050405020304" pitchFamily="18" charset="0"/>
                <a:ea typeface="宋体" panose="02010600030101010101" pitchFamily="2" charset="-122"/>
              </a:rPr>
              <a:pPr/>
              <a:t>32</a:t>
            </a:fld>
            <a:endParaRPr lang="en-US" altLang="zh-CN" sz="1200">
              <a:latin typeface="Times New Roman" panose="02020603050405020304" pitchFamily="18" charset="0"/>
              <a:ea typeface="宋体" panose="02010600030101010101" pitchFamily="2" charset="-122"/>
            </a:endParaRPr>
          </a:p>
        </p:txBody>
      </p:sp>
      <p:sp>
        <p:nvSpPr>
          <p:cNvPr id="56323" name="Rectangle 2">
            <a:extLst>
              <a:ext uri="{FF2B5EF4-FFF2-40B4-BE49-F238E27FC236}">
                <a16:creationId xmlns:a16="http://schemas.microsoft.com/office/drawing/2014/main" id="{CED8CC01-E0B4-80B0-B344-AA1AC71AB400}"/>
              </a:ext>
            </a:extLst>
          </p:cNvPr>
          <p:cNvSpPr>
            <a:spLocks noGrp="1" noRot="1" noChangeAspect="1" noChangeArrowheads="1" noTextEdit="1"/>
          </p:cNvSpPr>
          <p:nvPr>
            <p:ph type="sldImg" idx="4294967295"/>
          </p:nvPr>
        </p:nvSpPr>
        <p:spPr>
          <a:ln/>
        </p:spPr>
      </p:sp>
      <p:sp>
        <p:nvSpPr>
          <p:cNvPr id="56324" name="Rectangle 3">
            <a:extLst>
              <a:ext uri="{FF2B5EF4-FFF2-40B4-BE49-F238E27FC236}">
                <a16:creationId xmlns:a16="http://schemas.microsoft.com/office/drawing/2014/main" id="{2A6CCDDA-5796-B102-6A1C-6BAEC74E0CB2}"/>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2022/7/13</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2022/7/13</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2022/7/13</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2022/7/13</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243146">
            <a:extLst>
              <a:ext uri="{FF2B5EF4-FFF2-40B4-BE49-F238E27FC236}">
                <a16:creationId xmlns:a16="http://schemas.microsoft.com/office/drawing/2014/main" id="{17C0848A-208F-7B53-5EA9-CF467B5A114B}"/>
              </a:ext>
            </a:extLst>
          </p:cNvPr>
          <p:cNvSpPr>
            <a:spLocks noGrp="1"/>
          </p:cNvSpPr>
          <p:nvPr>
            <p:ph type="dt" sz="half" idx="10"/>
          </p:nvPr>
        </p:nvSpPr>
        <p:spPr/>
        <p:txBody>
          <a:bodyPr/>
          <a:lstStyle>
            <a:lvl1pPr>
              <a:defRPr dirty="0">
                <a:cs typeface="+mn-ea"/>
              </a:defRPr>
            </a:lvl1pPr>
          </a:lstStyle>
          <a:p>
            <a:pPr>
              <a:defRPr/>
            </a:pPr>
            <a:fld id="{C0689BF0-17FF-4A3D-944D-44374DB7E2E0}" type="datetime1">
              <a:rPr lang="zh-CN" altLang="en-US"/>
              <a:pPr>
                <a:defRPr/>
              </a:pPr>
              <a:t>2022/7/13</a:t>
            </a:fld>
            <a:endParaRPr lang="zh-CN" altLang="en-US"/>
          </a:p>
        </p:txBody>
      </p:sp>
      <p:sp>
        <p:nvSpPr>
          <p:cNvPr id="3" name="页脚占位符 1243147">
            <a:extLst>
              <a:ext uri="{FF2B5EF4-FFF2-40B4-BE49-F238E27FC236}">
                <a16:creationId xmlns:a16="http://schemas.microsoft.com/office/drawing/2014/main" id="{07F115D2-3091-BD0E-5A8B-4B9AD4C8BD1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1243148">
            <a:extLst>
              <a:ext uri="{FF2B5EF4-FFF2-40B4-BE49-F238E27FC236}">
                <a16:creationId xmlns:a16="http://schemas.microsoft.com/office/drawing/2014/main" id="{9BD0831D-DCBD-749B-3449-57DD53D632F0}"/>
              </a:ext>
            </a:extLst>
          </p:cNvPr>
          <p:cNvSpPr>
            <a:spLocks noGrp="1"/>
          </p:cNvSpPr>
          <p:nvPr>
            <p:ph type="sldNum" sz="quarter" idx="12"/>
          </p:nvPr>
        </p:nvSpPr>
        <p:spPr/>
        <p:txBody>
          <a:bodyPr/>
          <a:lstStyle>
            <a:lvl1pPr>
              <a:defRPr smtClean="0"/>
            </a:lvl1pPr>
          </a:lstStyle>
          <a:p>
            <a:pPr>
              <a:defRPr/>
            </a:pPr>
            <a:fld id="{3AA8F1CB-25FA-4D7A-B897-910A765C4D42}" type="slidenum">
              <a:rPr lang="zh-CN" altLang="en-US"/>
              <a:pPr>
                <a:defRPr/>
              </a:pPr>
              <a:t>‹#›</a:t>
            </a:fld>
            <a:endParaRPr lang="zh-CN" altLang="en-US"/>
          </a:p>
        </p:txBody>
      </p:sp>
    </p:spTree>
    <p:extLst>
      <p:ext uri="{BB962C8B-B14F-4D97-AF65-F5344CB8AC3E}">
        <p14:creationId xmlns:p14="http://schemas.microsoft.com/office/powerpoint/2010/main" val="2998189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2022/7/13</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B313F16-9C8E-2A81-81B3-F22F830391A5}"/>
              </a:ext>
            </a:extLst>
          </p:cNvPr>
          <p:cNvSpPr>
            <a:spLocks noGrp="1" noChangeArrowheads="1"/>
          </p:cNvSpPr>
          <p:nvPr>
            <p:ph type="title"/>
          </p:nvPr>
        </p:nvSpPr>
        <p:spPr>
          <a:xfrm>
            <a:off x="665548" y="2182013"/>
            <a:ext cx="8551604" cy="1325563"/>
          </a:xfrm>
        </p:spPr>
        <p:txBody>
          <a:bodyPr anchor="ctr">
            <a:normAutofit fontScale="90000"/>
          </a:bodyPr>
          <a:lstStyle/>
          <a:p>
            <a:pPr eaLnBrk="1" hangingPunct="1">
              <a:lnSpc>
                <a:spcPct val="150000"/>
              </a:lnSpc>
            </a:pPr>
            <a:r>
              <a:rPr lang="zh-CN" altLang="en-US" sz="5400" dirty="0"/>
              <a:t>第</a:t>
            </a:r>
            <a:r>
              <a:rPr lang="en-US" altLang="zh-CN" sz="5400" dirty="0"/>
              <a:t>7</a:t>
            </a:r>
            <a:r>
              <a:rPr lang="zh-CN" altLang="en-US" sz="5400" dirty="0"/>
              <a:t>章 </a:t>
            </a:r>
            <a:br>
              <a:rPr lang="en-US" altLang="zh-CN" sz="5400" dirty="0"/>
            </a:br>
            <a:r>
              <a:rPr lang="zh-CN" altLang="en-US" sz="5400" dirty="0"/>
              <a:t>语义分析与中间代码生成</a:t>
            </a:r>
            <a:endParaRPr lang="en-US" altLang="zh-CN" sz="5400" dirty="0"/>
          </a:p>
        </p:txBody>
      </p:sp>
      <p:sp>
        <p:nvSpPr>
          <p:cNvPr id="103438" name="Rectangle 14">
            <a:extLst>
              <a:ext uri="{FF2B5EF4-FFF2-40B4-BE49-F238E27FC236}">
                <a16:creationId xmlns:a16="http://schemas.microsoft.com/office/drawing/2014/main" id="{A1EF991A-24EC-1DE2-7E11-1371701B6265}"/>
              </a:ext>
            </a:extLst>
          </p:cNvPr>
          <p:cNvSpPr>
            <a:spLocks noChangeArrowheads="1"/>
          </p:cNvSpPr>
          <p:nvPr/>
        </p:nvSpPr>
        <p:spPr bwMode="auto">
          <a:xfrm>
            <a:off x="753894" y="4947081"/>
            <a:ext cx="10360948" cy="148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重点：</a:t>
            </a:r>
            <a:r>
              <a:rPr lang="zh-CN" altLang="en-US" sz="2400" b="1" dirty="0">
                <a:latin typeface="Tahoma" panose="020B0604030504040204" pitchFamily="34" charset="0"/>
                <a:ea typeface="仿宋_GB2312" pitchFamily="49" charset="-122"/>
              </a:rPr>
              <a:t>三地址码，各种语句的目标代码结构、语法制导定义与翻译模式。</a:t>
            </a:r>
            <a:r>
              <a:rPr lang="zh-CN" altLang="en-US" sz="3200" b="1" dirty="0">
                <a:latin typeface="Tahoma" panose="020B0604030504040204" pitchFamily="34" charset="0"/>
                <a:ea typeface="宋体" panose="02010600030101010101" pitchFamily="2" charset="-122"/>
              </a:rPr>
              <a:t> </a:t>
            </a:r>
            <a:endParaRPr lang="en-US" altLang="zh-CN" sz="3200" b="1" dirty="0">
              <a:solidFill>
                <a:schemeClr val="hlink"/>
              </a:solidFill>
              <a:latin typeface="楷体_GB2312" pitchFamily="49" charset="-122"/>
              <a:ea typeface="楷体_GB2312" pitchFamily="49" charset="-122"/>
            </a:endParaRPr>
          </a:p>
          <a:p>
            <a:pPr eaLnBrk="1" hangingPunct="1">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难点：</a:t>
            </a:r>
            <a:r>
              <a:rPr lang="zh-CN" altLang="en-US" sz="2400" b="1" dirty="0">
                <a:latin typeface="仿宋_GB2312" pitchFamily="49" charset="-122"/>
                <a:ea typeface="仿宋_GB2312" pitchFamily="49" charset="-122"/>
              </a:rPr>
              <a:t>布尔表达式的翻译，对各种语句的目标代码结构、语法制导</a:t>
            </a:r>
            <a:endParaRPr lang="en-US" altLang="zh-CN" sz="2400" b="1" dirty="0">
              <a:latin typeface="仿宋_GB2312" pitchFamily="49" charset="-122"/>
              <a:ea typeface="仿宋_GB2312" pitchFamily="49" charset="-122"/>
            </a:endParaRP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定义与翻译模式的理解。</a:t>
            </a:r>
            <a:endParaRPr lang="en-US" altLang="zh-CN" sz="2400" b="1"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 calcmode="lin" valueType="num">
                                      <p:cBhvr additive="base">
                                        <p:cTn id="7" dur="500" fill="hold"/>
                                        <p:tgtEl>
                                          <p:spTgt spid="1034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8">
                                            <p:txEl>
                                              <p:pRg st="1" end="1"/>
                                            </p:txEl>
                                          </p:spTgt>
                                        </p:tgtEl>
                                        <p:attrNameLst>
                                          <p:attrName>style.visibility</p:attrName>
                                        </p:attrNameLst>
                                      </p:cBhvr>
                                      <p:to>
                                        <p:strVal val="visible"/>
                                      </p:to>
                                    </p:set>
                                    <p:anim calcmode="lin" valueType="num">
                                      <p:cBhvr additive="base">
                                        <p:cTn id="13" dur="500" fill="hold"/>
                                        <p:tgtEl>
                                          <p:spTgt spid="1034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38">
                                            <p:txEl>
                                              <p:pRg st="2" end="2"/>
                                            </p:txEl>
                                          </p:spTgt>
                                        </p:tgtEl>
                                        <p:attrNameLst>
                                          <p:attrName>style.visibility</p:attrName>
                                        </p:attrNameLst>
                                      </p:cBhvr>
                                      <p:to>
                                        <p:strVal val="visible"/>
                                      </p:to>
                                    </p:set>
                                    <p:anim calcmode="lin" valueType="num">
                                      <p:cBhvr additive="base">
                                        <p:cTn id="19" dur="500" fill="hold"/>
                                        <p:tgtEl>
                                          <p:spTgt spid="1034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3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90A629D8-2C92-C681-3D7F-B84DC5ECBD64}"/>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a:latin typeface="Times New Roman" panose="02020603050405020304" pitchFamily="18" charset="0"/>
              </a:rPr>
              <a:t>三元式</a:t>
            </a:r>
            <a:r>
              <a:rPr lang="zh-CN" altLang="en-US"/>
              <a:t> </a:t>
            </a:r>
          </a:p>
        </p:txBody>
      </p:sp>
      <p:sp>
        <p:nvSpPr>
          <p:cNvPr id="7" name="日期占位符 3">
            <a:extLst>
              <a:ext uri="{FF2B5EF4-FFF2-40B4-BE49-F238E27FC236}">
                <a16:creationId xmlns:a16="http://schemas.microsoft.com/office/drawing/2014/main" id="{5D878388-F3FA-754C-03D4-4EA84041DAF9}"/>
              </a:ext>
            </a:extLst>
          </p:cNvPr>
          <p:cNvSpPr>
            <a:spLocks noGrp="1"/>
          </p:cNvSpPr>
          <p:nvPr>
            <p:ph type="dt" sz="half" idx="10"/>
          </p:nvPr>
        </p:nvSpPr>
        <p:spPr bwMode="auto">
          <a:ln>
            <a:miter lim="800000"/>
          </a:ln>
        </p:spPr>
        <p:txBody>
          <a:bodyPr anchor="t"/>
          <a:lstStyle/>
          <a:p>
            <a:pPr>
              <a:buClrTx/>
              <a:buFontTx/>
              <a:buNone/>
              <a:defRPr/>
            </a:pPr>
            <a:fld id="{B8DC2DCC-6CA9-46F7-B889-BA38EBF8657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4579" name="灯片编号占位符 5">
            <a:extLst>
              <a:ext uri="{FF2B5EF4-FFF2-40B4-BE49-F238E27FC236}">
                <a16:creationId xmlns:a16="http://schemas.microsoft.com/office/drawing/2014/main" id="{9A275E2B-BE4A-987B-790E-32CD750D52A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B5FE77C-8FE3-4F62-A053-74738AD87B02}" type="slidenum">
              <a:rPr lang="en-US" altLang="zh-CN" sz="1400">
                <a:ea typeface="宋体" panose="02010600030101010101" pitchFamily="2" charset="-122"/>
              </a:rPr>
              <a:pPr/>
              <a:t>10</a:t>
            </a:fld>
            <a:endParaRPr lang="en-US" altLang="zh-CN" sz="1400">
              <a:ea typeface="宋体" panose="02010600030101010101" pitchFamily="2" charset="-122"/>
            </a:endParaRPr>
          </a:p>
        </p:txBody>
      </p:sp>
      <p:sp>
        <p:nvSpPr>
          <p:cNvPr id="24581" name="Rectangle 3">
            <a:extLst>
              <a:ext uri="{FF2B5EF4-FFF2-40B4-BE49-F238E27FC236}">
                <a16:creationId xmlns:a16="http://schemas.microsoft.com/office/drawing/2014/main" id="{0737017B-7117-1B9B-51AE-603E902BE734}"/>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dirty="0">
                <a:latin typeface="Times New Roman" panose="02020603050405020304" pitchFamily="18" charset="0"/>
              </a:rPr>
              <a:t>为了节省临时变量的开销，有时也可以使用只有三个域的三元式来表示三地址码。三元式的三个域分别称为</a:t>
            </a:r>
            <a:r>
              <a:rPr lang="en-US" altLang="zh-CN" sz="2400" dirty="0">
                <a:latin typeface="Times New Roman" panose="02020603050405020304" pitchFamily="18" charset="0"/>
              </a:rPr>
              <a:t>op</a:t>
            </a:r>
            <a:r>
              <a:rPr lang="zh-CN" altLang="en-US" sz="2400" dirty="0">
                <a:latin typeface="Times New Roman" panose="02020603050405020304" pitchFamily="18" charset="0"/>
              </a:rPr>
              <a:t>，</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op</a:t>
            </a:r>
            <a:r>
              <a:rPr lang="zh-CN" altLang="en-US" sz="2400" dirty="0">
                <a:latin typeface="Times New Roman" panose="02020603050405020304" pitchFamily="18" charset="0"/>
              </a:rPr>
              <a:t>，</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的含义与四元式类似，区别只是</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可以是某个三元式的编号</a:t>
            </a:r>
            <a:r>
              <a:rPr lang="en-US" altLang="zh-CN" sz="2400" dirty="0">
                <a:latin typeface="Times New Roman" panose="02020603050405020304" pitchFamily="18" charset="0"/>
              </a:rPr>
              <a:t>(</a:t>
            </a:r>
            <a:r>
              <a:rPr lang="zh-CN" altLang="en-US" sz="2400" dirty="0">
                <a:latin typeface="Times New Roman" panose="02020603050405020304" pitchFamily="18" charset="0"/>
              </a:rPr>
              <a:t>图</a:t>
            </a:r>
            <a:r>
              <a:rPr lang="en-US" altLang="zh-CN" sz="2400" dirty="0">
                <a:latin typeface="Times New Roman" panose="02020603050405020304" pitchFamily="18" charset="0"/>
              </a:rPr>
              <a:t>7.2(b)</a:t>
            </a:r>
            <a:r>
              <a:rPr lang="zh-CN" altLang="en-US" sz="2400" dirty="0">
                <a:latin typeface="Times New Roman" panose="02020603050405020304" pitchFamily="18" charset="0"/>
              </a:rPr>
              <a:t>中用圆括号括起来的数字</a:t>
            </a:r>
            <a:r>
              <a:rPr lang="en-US" altLang="zh-CN" sz="2400" dirty="0">
                <a:latin typeface="Times New Roman" panose="02020603050405020304" pitchFamily="18" charset="0"/>
              </a:rPr>
              <a:t>)</a:t>
            </a:r>
            <a:r>
              <a:rPr lang="zh-CN" altLang="en-US" sz="2400" dirty="0">
                <a:latin typeface="Times New Roman" panose="02020603050405020304" pitchFamily="18" charset="0"/>
              </a:rPr>
              <a:t>，表示用该三元式的运算结果作为运算对象。 </a:t>
            </a:r>
          </a:p>
        </p:txBody>
      </p:sp>
      <p:sp>
        <p:nvSpPr>
          <p:cNvPr id="24582" name="Rectangle 5">
            <a:extLst>
              <a:ext uri="{FF2B5EF4-FFF2-40B4-BE49-F238E27FC236}">
                <a16:creationId xmlns:a16="http://schemas.microsoft.com/office/drawing/2014/main" id="{08167D30-4810-2AD8-A322-EB0227321EB3}"/>
              </a:ext>
            </a:extLst>
          </p:cNvPr>
          <p:cNvSpPr>
            <a:spLocks noChangeArrowheads="1"/>
          </p:cNvSpPr>
          <p:nvPr/>
        </p:nvSpPr>
        <p:spPr bwMode="auto">
          <a:xfrm>
            <a:off x="1524001" y="2321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24583" name="Object 4">
            <a:extLst>
              <a:ext uri="{FF2B5EF4-FFF2-40B4-BE49-F238E27FC236}">
                <a16:creationId xmlns:a16="http://schemas.microsoft.com/office/drawing/2014/main" id="{F443247A-B364-65CB-AB75-77DC29FA32DC}"/>
              </a:ext>
            </a:extLst>
          </p:cNvPr>
          <p:cNvGraphicFramePr>
            <a:graphicFrameLocks/>
          </p:cNvGraphicFramePr>
          <p:nvPr/>
        </p:nvGraphicFramePr>
        <p:xfrm>
          <a:off x="4883150" y="3213101"/>
          <a:ext cx="2508250" cy="3095625"/>
        </p:xfrm>
        <a:graphic>
          <a:graphicData uri="http://schemas.openxmlformats.org/presentationml/2006/ole">
            <mc:AlternateContent xmlns:mc="http://schemas.openxmlformats.org/markup-compatibility/2006">
              <mc:Choice xmlns:v="urn:schemas-microsoft-com:vml" Requires="v">
                <p:oleObj spid="_x0000_s3108" r:id="rId3" imgW="1713600" imgH="2107800" progId="Visio.Drawing.11">
                  <p:embed/>
                </p:oleObj>
              </mc:Choice>
              <mc:Fallback>
                <p:oleObj r:id="rId3" imgW="1713600" imgH="2107800" progId="Visio.Drawing.11">
                  <p:embed/>
                  <p:pic>
                    <p:nvPicPr>
                      <p:cNvPr id="24583" name="Object 4">
                        <a:extLst>
                          <a:ext uri="{FF2B5EF4-FFF2-40B4-BE49-F238E27FC236}">
                            <a16:creationId xmlns:a16="http://schemas.microsoft.com/office/drawing/2014/main" id="{F443247A-B364-65CB-AB75-77DC29FA32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150" y="3213101"/>
                        <a:ext cx="2508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4" name="Rectangle 6">
            <a:extLst>
              <a:ext uri="{FF2B5EF4-FFF2-40B4-BE49-F238E27FC236}">
                <a16:creationId xmlns:a16="http://schemas.microsoft.com/office/drawing/2014/main" id="{9FA8C6BA-2826-5272-1142-4291879422E3}"/>
              </a:ext>
            </a:extLst>
          </p:cNvPr>
          <p:cNvSpPr>
            <a:spLocks noChangeArrowheads="1"/>
          </p:cNvSpPr>
          <p:nvPr/>
        </p:nvSpPr>
        <p:spPr bwMode="auto">
          <a:xfrm>
            <a:off x="3931642" y="6367433"/>
            <a:ext cx="4522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000">
                <a:latin typeface="Times New Roman" panose="02020603050405020304" pitchFamily="18" charset="0"/>
                <a:ea typeface="楷体_GB2312" pitchFamily="49" charset="-122"/>
              </a:rPr>
              <a:t>图</a:t>
            </a:r>
            <a:r>
              <a:rPr lang="en-US" altLang="zh-CN" sz="2000">
                <a:latin typeface="Times New Roman" panose="02020603050405020304" pitchFamily="18" charset="0"/>
                <a:ea typeface="楷体_GB2312" pitchFamily="49" charset="-122"/>
              </a:rPr>
              <a:t>7.2(b) </a:t>
            </a:r>
            <a:r>
              <a:rPr lang="zh-CN" altLang="en-US" sz="2000">
                <a:latin typeface="Times New Roman" panose="02020603050405020304" pitchFamily="18" charset="0"/>
                <a:ea typeface="楷体_GB2312" pitchFamily="49" charset="-122"/>
              </a:rPr>
              <a:t>图</a:t>
            </a:r>
            <a:r>
              <a:rPr lang="en-US" altLang="zh-CN" sz="2000">
                <a:latin typeface="Times New Roman" panose="02020603050405020304" pitchFamily="18" charset="0"/>
                <a:ea typeface="楷体_GB2312" pitchFamily="49" charset="-122"/>
              </a:rPr>
              <a:t>7.1</a:t>
            </a:r>
            <a:r>
              <a:rPr lang="zh-CN" altLang="en-US" sz="2000">
                <a:latin typeface="Times New Roman" panose="02020603050405020304" pitchFamily="18" charset="0"/>
                <a:ea typeface="楷体_GB2312" pitchFamily="49" charset="-122"/>
              </a:rPr>
              <a:t>中三地址码的三元式表示</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2">
            <a:extLst>
              <a:ext uri="{FF2B5EF4-FFF2-40B4-BE49-F238E27FC236}">
                <a16:creationId xmlns:a16="http://schemas.microsoft.com/office/drawing/2014/main" id="{3F68A3B4-14FF-B659-0D63-B4DF3858B39D}"/>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4" name="日期占位符 3">
            <a:extLst>
              <a:ext uri="{FF2B5EF4-FFF2-40B4-BE49-F238E27FC236}">
                <a16:creationId xmlns:a16="http://schemas.microsoft.com/office/drawing/2014/main" id="{DE1E8ABE-DDAD-C338-85DC-BB97353E9F3B}"/>
              </a:ext>
            </a:extLst>
          </p:cNvPr>
          <p:cNvSpPr>
            <a:spLocks noGrp="1"/>
          </p:cNvSpPr>
          <p:nvPr>
            <p:ph type="dt" sz="half" idx="10"/>
          </p:nvPr>
        </p:nvSpPr>
        <p:spPr bwMode="auto">
          <a:ln>
            <a:miter lim="800000"/>
          </a:ln>
        </p:spPr>
        <p:txBody>
          <a:bodyPr anchor="t"/>
          <a:lstStyle/>
          <a:p>
            <a:pPr>
              <a:buClrTx/>
              <a:buFontTx/>
              <a:buNone/>
              <a:defRPr/>
            </a:pPr>
            <a:fld id="{8621040D-4973-41D2-881B-2E391967306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6915" name="灯片编号占位符 5">
            <a:extLst>
              <a:ext uri="{FF2B5EF4-FFF2-40B4-BE49-F238E27FC236}">
                <a16:creationId xmlns:a16="http://schemas.microsoft.com/office/drawing/2014/main" id="{ED62BEE7-9293-BCCA-69CF-7705109E8E6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D232579-1339-45AB-A7AB-4756FC7BFE63}" type="slidenum">
              <a:rPr lang="en-US" altLang="zh-CN" sz="1400">
                <a:ea typeface="宋体" panose="02010600030101010101" pitchFamily="2" charset="-122"/>
              </a:rPr>
              <a:pPr/>
              <a:t>100</a:t>
            </a:fld>
            <a:endParaRPr lang="en-US" altLang="zh-CN" sz="1400">
              <a:ea typeface="宋体" panose="02010600030101010101" pitchFamily="2" charset="-122"/>
            </a:endParaRPr>
          </a:p>
        </p:txBody>
      </p:sp>
      <p:sp>
        <p:nvSpPr>
          <p:cNvPr id="166917" name="Rectangle 3">
            <a:extLst>
              <a:ext uri="{FF2B5EF4-FFF2-40B4-BE49-F238E27FC236}">
                <a16:creationId xmlns:a16="http://schemas.microsoft.com/office/drawing/2014/main" id="{099CBB12-C7AC-682B-D706-1B8A63FC0D36}"/>
              </a:ext>
            </a:extLst>
          </p:cNvPr>
          <p:cNvSpPr>
            <a:spLocks noGrp="1" noChangeArrowheads="1"/>
          </p:cNvSpPr>
          <p:nvPr>
            <p:ph type="body" sz="quarter" idx="13"/>
          </p:nvPr>
        </p:nvSpPr>
        <p:spPr/>
        <p:txBody>
          <a:bodyPr>
            <a:normAutofit fontScale="92500" lnSpcReduction="20000"/>
          </a:bodyPr>
          <a:lstStyle/>
          <a:p>
            <a:pPr algn="just" eaLnBrk="1" hangingPunct="1">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true</a:t>
            </a:r>
          </a:p>
          <a:p>
            <a:pPr algn="just" eaLnBrk="1" hangingPunct="1">
              <a:spcBef>
                <a:spcPct val="0"/>
              </a:spcBef>
              <a:buFont typeface="Wingdings" panose="05000000000000000000" pitchFamily="2" charset="2"/>
              <a:buNone/>
            </a:pP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{B.truelist := makelist(nextquad);</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gencode(‘goto-’)}</a:t>
            </a:r>
          </a:p>
          <a:p>
            <a:pPr algn="just" eaLnBrk="1" hangingPunct="1">
              <a:spcBef>
                <a:spcPct val="0"/>
              </a:spcBef>
              <a:buFont typeface="Wingdings" panose="05000000000000000000" pitchFamily="2" charset="2"/>
              <a:buNone/>
            </a:pPr>
            <a:endParaRPr lang="en-US" altLang="zh-CN" sz="240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false</a:t>
            </a:r>
          </a:p>
          <a:p>
            <a:pPr algn="just" eaLnBrk="1" hangingPunct="1">
              <a:spcBef>
                <a:spcPct val="0"/>
              </a:spcBef>
              <a:buFont typeface="Wingdings" panose="05000000000000000000" pitchFamily="2" charset="2"/>
              <a:buNone/>
            </a:pP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{B.falselist := makelist(nextquad);</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gencode(‘goto-’)}</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3">
            <a:extLst>
              <a:ext uri="{FF2B5EF4-FFF2-40B4-BE49-F238E27FC236}">
                <a16:creationId xmlns:a16="http://schemas.microsoft.com/office/drawing/2014/main" id="{1DE36222-F678-3293-DF38-F3C9845AE2BF}"/>
              </a:ext>
            </a:extLst>
          </p:cNvPr>
          <p:cNvSpPr>
            <a:spLocks noGrp="1"/>
          </p:cNvSpPr>
          <p:nvPr>
            <p:ph type="dt" sz="half" idx="10"/>
          </p:nvPr>
        </p:nvSpPr>
        <p:spPr bwMode="auto">
          <a:ln>
            <a:miter lim="800000"/>
          </a:ln>
        </p:spPr>
        <p:txBody>
          <a:bodyPr anchor="t"/>
          <a:lstStyle/>
          <a:p>
            <a:pPr>
              <a:buClrTx/>
              <a:buFontTx/>
              <a:buNone/>
              <a:defRPr/>
            </a:pPr>
            <a:fld id="{517E71D7-3767-43FB-9FDB-C2429381E4B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8963" name="灯片编号占位符 5">
            <a:extLst>
              <a:ext uri="{FF2B5EF4-FFF2-40B4-BE49-F238E27FC236}">
                <a16:creationId xmlns:a16="http://schemas.microsoft.com/office/drawing/2014/main" id="{AF5ABE3D-16D5-6A77-D065-D578D84C555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0BAF9AC-18C9-4F2B-8D8F-43A8427AFF53}" type="slidenum">
              <a:rPr lang="en-US" altLang="zh-CN" sz="1400">
                <a:ea typeface="宋体" panose="02010600030101010101" pitchFamily="2" charset="-122"/>
              </a:rPr>
              <a:pPr/>
              <a:t>101</a:t>
            </a:fld>
            <a:endParaRPr lang="en-US" altLang="zh-CN" sz="1400">
              <a:ea typeface="宋体" panose="02010600030101010101" pitchFamily="2" charset="-122"/>
            </a:endParaRPr>
          </a:p>
        </p:txBody>
      </p:sp>
      <p:sp>
        <p:nvSpPr>
          <p:cNvPr id="168964" name="Rectangle 2">
            <a:extLst>
              <a:ext uri="{FF2B5EF4-FFF2-40B4-BE49-F238E27FC236}">
                <a16:creationId xmlns:a16="http://schemas.microsoft.com/office/drawing/2014/main" id="{4FB1C287-E51F-C3E5-EF3B-17B49F3522B6}"/>
              </a:ext>
            </a:extLst>
          </p:cNvPr>
          <p:cNvSpPr>
            <a:spLocks noGrp="1" noChangeArrowheads="1"/>
          </p:cNvSpPr>
          <p:nvPr>
            <p:ph type="title" idx="4294967295"/>
          </p:nvPr>
        </p:nvSpPr>
        <p:spPr>
          <a:xfrm>
            <a:off x="487364" y="290946"/>
            <a:ext cx="10515600" cy="558800"/>
          </a:xfrm>
        </p:spPr>
        <p:txBody>
          <a:bodyPr anchor="ctr">
            <a:normAutofit fontScale="90000"/>
          </a:bodyPr>
          <a:lstStyle/>
          <a:p>
            <a:pPr eaLnBrk="1" hangingPunct="1"/>
            <a:r>
              <a:rPr lang="zh-CN" altLang="en-US" dirty="0">
                <a:latin typeface="Times New Roman" panose="02020603050405020304" pitchFamily="18" charset="0"/>
              </a:rPr>
              <a:t>例</a:t>
            </a:r>
            <a:r>
              <a:rPr lang="en-US" altLang="zh-CN" dirty="0">
                <a:latin typeface="Times New Roman" panose="02020603050405020304" pitchFamily="18" charset="0"/>
              </a:rPr>
              <a:t>7.11</a:t>
            </a:r>
          </a:p>
        </p:txBody>
      </p:sp>
      <p:sp>
        <p:nvSpPr>
          <p:cNvPr id="168965" name="Rectangle 3">
            <a:extLst>
              <a:ext uri="{FF2B5EF4-FFF2-40B4-BE49-F238E27FC236}">
                <a16:creationId xmlns:a16="http://schemas.microsoft.com/office/drawing/2014/main" id="{39A9D156-0C41-3B3B-4324-F6D0E7223451}"/>
              </a:ext>
            </a:extLst>
          </p:cNvPr>
          <p:cNvSpPr>
            <a:spLocks noChangeArrowheads="1"/>
          </p:cNvSpPr>
          <p:nvPr/>
        </p:nvSpPr>
        <p:spPr bwMode="auto">
          <a:xfrm>
            <a:off x="4065589" y="1701801"/>
            <a:ext cx="30384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a:latin typeface="Times New Roman" panose="02020603050405020304" pitchFamily="18" charset="0"/>
                <a:ea typeface="宋体" panose="02010600030101010101" pitchFamily="2" charset="-122"/>
              </a:rPr>
              <a:t>B.t = {100, 104}</a:t>
            </a:r>
          </a:p>
          <a:p>
            <a:pPr algn="just"/>
            <a:r>
              <a:rPr lang="en-US" altLang="zh-CN" sz="2000" b="1">
                <a:latin typeface="Times New Roman" panose="02020603050405020304" pitchFamily="18" charset="0"/>
                <a:ea typeface="宋体" panose="02010600030101010101" pitchFamily="2" charset="-122"/>
              </a:rPr>
              <a:t>B.f = {103,105}</a:t>
            </a:r>
          </a:p>
        </p:txBody>
      </p:sp>
      <p:sp>
        <p:nvSpPr>
          <p:cNvPr id="168966" name="Rectangle 4">
            <a:extLst>
              <a:ext uri="{FF2B5EF4-FFF2-40B4-BE49-F238E27FC236}">
                <a16:creationId xmlns:a16="http://schemas.microsoft.com/office/drawing/2014/main" id="{0416C138-BBAB-8EEB-2D7D-EC19FB8200C6}"/>
              </a:ext>
            </a:extLst>
          </p:cNvPr>
          <p:cNvSpPr>
            <a:spLocks noChangeArrowheads="1"/>
          </p:cNvSpPr>
          <p:nvPr/>
        </p:nvSpPr>
        <p:spPr bwMode="auto">
          <a:xfrm>
            <a:off x="4424363" y="268446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M.q:={102}</a:t>
            </a:r>
          </a:p>
        </p:txBody>
      </p:sp>
      <p:sp>
        <p:nvSpPr>
          <p:cNvPr id="168967" name="Rectangle 5">
            <a:extLst>
              <a:ext uri="{FF2B5EF4-FFF2-40B4-BE49-F238E27FC236}">
                <a16:creationId xmlns:a16="http://schemas.microsoft.com/office/drawing/2014/main" id="{2359685F-FE40-42F9-50CC-00D91F8BAA63}"/>
              </a:ext>
            </a:extLst>
          </p:cNvPr>
          <p:cNvSpPr>
            <a:spLocks noChangeArrowheads="1"/>
          </p:cNvSpPr>
          <p:nvPr/>
        </p:nvSpPr>
        <p:spPr bwMode="auto">
          <a:xfrm>
            <a:off x="1558925" y="2852738"/>
            <a:ext cx="2806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{100}</a:t>
            </a:r>
          </a:p>
          <a:p>
            <a:pPr algn="just">
              <a:lnSpc>
                <a:spcPct val="80000"/>
              </a:lnSpc>
            </a:pPr>
            <a:r>
              <a:rPr lang="en-US" altLang="zh-CN" sz="2400" b="1">
                <a:latin typeface="Times New Roman" panose="02020603050405020304" pitchFamily="18" charset="0"/>
                <a:ea typeface="宋体" panose="02010600030101010101" pitchFamily="2" charset="-122"/>
              </a:rPr>
              <a:t>B.f := {101}</a:t>
            </a:r>
          </a:p>
        </p:txBody>
      </p:sp>
      <p:sp>
        <p:nvSpPr>
          <p:cNvPr id="168968" name="Line 6">
            <a:extLst>
              <a:ext uri="{FF2B5EF4-FFF2-40B4-BE49-F238E27FC236}">
                <a16:creationId xmlns:a16="http://schemas.microsoft.com/office/drawing/2014/main" id="{38E57D0F-914F-7807-92EF-915AE7406079}"/>
              </a:ext>
            </a:extLst>
          </p:cNvPr>
          <p:cNvSpPr>
            <a:spLocks noChangeShapeType="1"/>
          </p:cNvSpPr>
          <p:nvPr/>
        </p:nvSpPr>
        <p:spPr bwMode="auto">
          <a:xfrm flipH="1">
            <a:off x="3224214" y="2457450"/>
            <a:ext cx="1558925"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69" name="Line 7">
            <a:extLst>
              <a:ext uri="{FF2B5EF4-FFF2-40B4-BE49-F238E27FC236}">
                <a16:creationId xmlns:a16="http://schemas.microsoft.com/office/drawing/2014/main" id="{D86F3AA7-D56F-460C-2E1D-62EF05CA527E}"/>
              </a:ext>
            </a:extLst>
          </p:cNvPr>
          <p:cNvSpPr>
            <a:spLocks noChangeShapeType="1"/>
          </p:cNvSpPr>
          <p:nvPr/>
        </p:nvSpPr>
        <p:spPr bwMode="auto">
          <a:xfrm>
            <a:off x="5194300" y="245745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0" name="Line 8">
            <a:extLst>
              <a:ext uri="{FF2B5EF4-FFF2-40B4-BE49-F238E27FC236}">
                <a16:creationId xmlns:a16="http://schemas.microsoft.com/office/drawing/2014/main" id="{15B149EB-28B5-5CFB-9B76-5423EFEE32AF}"/>
              </a:ext>
            </a:extLst>
          </p:cNvPr>
          <p:cNvSpPr>
            <a:spLocks noChangeShapeType="1"/>
          </p:cNvSpPr>
          <p:nvPr/>
        </p:nvSpPr>
        <p:spPr bwMode="auto">
          <a:xfrm>
            <a:off x="5016500" y="25304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1" name="Line 9">
            <a:extLst>
              <a:ext uri="{FF2B5EF4-FFF2-40B4-BE49-F238E27FC236}">
                <a16:creationId xmlns:a16="http://schemas.microsoft.com/office/drawing/2014/main" id="{D0EE6EA2-1F23-A63D-3DD6-35B1759CD56B}"/>
              </a:ext>
            </a:extLst>
          </p:cNvPr>
          <p:cNvSpPr>
            <a:spLocks noChangeShapeType="1"/>
          </p:cNvSpPr>
          <p:nvPr/>
        </p:nvSpPr>
        <p:spPr bwMode="auto">
          <a:xfrm>
            <a:off x="2630488" y="3487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2" name="Rectangle 10">
            <a:extLst>
              <a:ext uri="{FF2B5EF4-FFF2-40B4-BE49-F238E27FC236}">
                <a16:creationId xmlns:a16="http://schemas.microsoft.com/office/drawing/2014/main" id="{F6347394-D155-2028-16B8-958ED7657EF4}"/>
              </a:ext>
            </a:extLst>
          </p:cNvPr>
          <p:cNvSpPr>
            <a:spLocks noChangeArrowheads="1"/>
          </p:cNvSpPr>
          <p:nvPr/>
        </p:nvSpPr>
        <p:spPr bwMode="auto">
          <a:xfrm>
            <a:off x="2495551" y="3716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68973" name="Rectangle 11">
            <a:extLst>
              <a:ext uri="{FF2B5EF4-FFF2-40B4-BE49-F238E27FC236}">
                <a16:creationId xmlns:a16="http://schemas.microsoft.com/office/drawing/2014/main" id="{81BDE54A-1943-93FA-9693-43C1CFCAA28D}"/>
              </a:ext>
            </a:extLst>
          </p:cNvPr>
          <p:cNvSpPr>
            <a:spLocks noChangeArrowheads="1"/>
          </p:cNvSpPr>
          <p:nvPr/>
        </p:nvSpPr>
        <p:spPr bwMode="auto">
          <a:xfrm>
            <a:off x="6529389" y="2782889"/>
            <a:ext cx="2503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{104}</a:t>
            </a:r>
          </a:p>
          <a:p>
            <a:pPr algn="just">
              <a:lnSpc>
                <a:spcPct val="80000"/>
              </a:lnSpc>
            </a:pPr>
            <a:r>
              <a:rPr lang="en-US" altLang="zh-CN" sz="2400" b="1">
                <a:latin typeface="Times New Roman" panose="02020603050405020304" pitchFamily="18" charset="0"/>
                <a:ea typeface="宋体" panose="02010600030101010101" pitchFamily="2" charset="-122"/>
              </a:rPr>
              <a:t>B.f = {103,105}</a:t>
            </a:r>
          </a:p>
        </p:txBody>
      </p:sp>
      <p:sp>
        <p:nvSpPr>
          <p:cNvPr id="168974" name="Line 12">
            <a:extLst>
              <a:ext uri="{FF2B5EF4-FFF2-40B4-BE49-F238E27FC236}">
                <a16:creationId xmlns:a16="http://schemas.microsoft.com/office/drawing/2014/main" id="{11166E1B-1853-CF1C-80F4-E9EA0F299891}"/>
              </a:ext>
            </a:extLst>
          </p:cNvPr>
          <p:cNvSpPr>
            <a:spLocks noChangeShapeType="1"/>
          </p:cNvSpPr>
          <p:nvPr/>
        </p:nvSpPr>
        <p:spPr bwMode="auto">
          <a:xfrm flipH="1">
            <a:off x="5138739" y="3430588"/>
            <a:ext cx="1590675" cy="546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5" name="Line 13">
            <a:extLst>
              <a:ext uri="{FF2B5EF4-FFF2-40B4-BE49-F238E27FC236}">
                <a16:creationId xmlns:a16="http://schemas.microsoft.com/office/drawing/2014/main" id="{7C9FDEA5-58DC-986E-F6E5-6996A828A95A}"/>
              </a:ext>
            </a:extLst>
          </p:cNvPr>
          <p:cNvSpPr>
            <a:spLocks noChangeShapeType="1"/>
          </p:cNvSpPr>
          <p:nvPr/>
        </p:nvSpPr>
        <p:spPr bwMode="auto">
          <a:xfrm>
            <a:off x="8024814" y="3430588"/>
            <a:ext cx="1284287" cy="546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6" name="Rectangle 14">
            <a:extLst>
              <a:ext uri="{FF2B5EF4-FFF2-40B4-BE49-F238E27FC236}">
                <a16:creationId xmlns:a16="http://schemas.microsoft.com/office/drawing/2014/main" id="{79C8DE41-98B1-7546-B6A0-23127EA7A645}"/>
              </a:ext>
            </a:extLst>
          </p:cNvPr>
          <p:cNvSpPr>
            <a:spLocks noChangeArrowheads="1"/>
          </p:cNvSpPr>
          <p:nvPr/>
        </p:nvSpPr>
        <p:spPr bwMode="auto">
          <a:xfrm>
            <a:off x="4151313" y="4005263"/>
            <a:ext cx="209391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b="1">
                <a:latin typeface="Times New Roman" panose="02020603050405020304" pitchFamily="18" charset="0"/>
                <a:ea typeface="宋体" panose="02010600030101010101" pitchFamily="2" charset="-122"/>
              </a:rPr>
              <a:t>B.t = {102}</a:t>
            </a:r>
          </a:p>
          <a:p>
            <a:pPr eaLnBrk="1" hangingPunct="1"/>
            <a:r>
              <a:rPr lang="en-US" altLang="zh-CN" sz="2400" b="1">
                <a:latin typeface="Times New Roman" panose="02020603050405020304" pitchFamily="18" charset="0"/>
                <a:ea typeface="宋体" panose="02010600030101010101" pitchFamily="2" charset="-122"/>
              </a:rPr>
              <a:t>B.f = {103}</a:t>
            </a:r>
          </a:p>
        </p:txBody>
      </p:sp>
      <p:sp>
        <p:nvSpPr>
          <p:cNvPr id="168977" name="Rectangle 15">
            <a:extLst>
              <a:ext uri="{FF2B5EF4-FFF2-40B4-BE49-F238E27FC236}">
                <a16:creationId xmlns:a16="http://schemas.microsoft.com/office/drawing/2014/main" id="{7B6BB7B1-085F-BB78-16AF-43E8FFE70579}"/>
              </a:ext>
            </a:extLst>
          </p:cNvPr>
          <p:cNvSpPr>
            <a:spLocks noChangeArrowheads="1"/>
          </p:cNvSpPr>
          <p:nvPr/>
        </p:nvSpPr>
        <p:spPr bwMode="auto">
          <a:xfrm>
            <a:off x="8255001" y="4183063"/>
            <a:ext cx="2170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b="1">
                <a:latin typeface="Times New Roman" panose="02020603050405020304" pitchFamily="18" charset="0"/>
                <a:ea typeface="宋体" panose="02010600030101010101" pitchFamily="2" charset="-122"/>
              </a:rPr>
              <a:t>B.t = {104}</a:t>
            </a:r>
          </a:p>
          <a:p>
            <a:pPr eaLnBrk="1" hangingPunct="1"/>
            <a:r>
              <a:rPr lang="en-US" altLang="zh-CN" sz="2400" b="1">
                <a:latin typeface="Times New Roman" panose="02020603050405020304" pitchFamily="18" charset="0"/>
                <a:ea typeface="宋体" panose="02010600030101010101" pitchFamily="2" charset="-122"/>
              </a:rPr>
              <a:t>B.f = {105}</a:t>
            </a:r>
          </a:p>
        </p:txBody>
      </p:sp>
      <p:sp>
        <p:nvSpPr>
          <p:cNvPr id="168978" name="Rectangle 16">
            <a:extLst>
              <a:ext uri="{FF2B5EF4-FFF2-40B4-BE49-F238E27FC236}">
                <a16:creationId xmlns:a16="http://schemas.microsoft.com/office/drawing/2014/main" id="{73669AFB-5E1C-2F9D-3304-728DE71A57F3}"/>
              </a:ext>
            </a:extLst>
          </p:cNvPr>
          <p:cNvSpPr>
            <a:spLocks noChangeArrowheads="1"/>
          </p:cNvSpPr>
          <p:nvPr/>
        </p:nvSpPr>
        <p:spPr bwMode="auto">
          <a:xfrm>
            <a:off x="2936875" y="5734050"/>
            <a:ext cx="59753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7.27  a&lt;b or c&lt;d and e&lt;f</a:t>
            </a:r>
            <a:r>
              <a:rPr lang="zh-CN" altLang="en-US" sz="2400" b="1">
                <a:latin typeface="Times New Roman" panose="02020603050405020304" pitchFamily="18" charset="0"/>
                <a:ea typeface="宋体" panose="02010600030101010101" pitchFamily="2" charset="-122"/>
              </a:rPr>
              <a:t>的注释分析树</a:t>
            </a:r>
          </a:p>
        </p:txBody>
      </p:sp>
      <p:sp>
        <p:nvSpPr>
          <p:cNvPr id="168979" name="Rectangle 17">
            <a:extLst>
              <a:ext uri="{FF2B5EF4-FFF2-40B4-BE49-F238E27FC236}">
                <a16:creationId xmlns:a16="http://schemas.microsoft.com/office/drawing/2014/main" id="{119B417E-0C2E-63C5-0006-31D08C8F7730}"/>
              </a:ext>
            </a:extLst>
          </p:cNvPr>
          <p:cNvSpPr>
            <a:spLocks noChangeArrowheads="1"/>
          </p:cNvSpPr>
          <p:nvPr/>
        </p:nvSpPr>
        <p:spPr bwMode="auto">
          <a:xfrm>
            <a:off x="1905001" y="3706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68980" name="Rectangle 18">
            <a:extLst>
              <a:ext uri="{FF2B5EF4-FFF2-40B4-BE49-F238E27FC236}">
                <a16:creationId xmlns:a16="http://schemas.microsoft.com/office/drawing/2014/main" id="{D7AA02B6-5F03-6F51-0EBC-73DACD4868C3}"/>
              </a:ext>
            </a:extLst>
          </p:cNvPr>
          <p:cNvSpPr>
            <a:spLocks noChangeArrowheads="1"/>
          </p:cNvSpPr>
          <p:nvPr/>
        </p:nvSpPr>
        <p:spPr bwMode="auto">
          <a:xfrm>
            <a:off x="3062288" y="3706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a:t>
            </a:r>
          </a:p>
        </p:txBody>
      </p:sp>
      <p:sp>
        <p:nvSpPr>
          <p:cNvPr id="168981" name="Line 19">
            <a:extLst>
              <a:ext uri="{FF2B5EF4-FFF2-40B4-BE49-F238E27FC236}">
                <a16:creationId xmlns:a16="http://schemas.microsoft.com/office/drawing/2014/main" id="{D5359BFE-FC51-BB53-EE22-1E9E4B456D7E}"/>
              </a:ext>
            </a:extLst>
          </p:cNvPr>
          <p:cNvSpPr>
            <a:spLocks noChangeShapeType="1"/>
          </p:cNvSpPr>
          <p:nvPr/>
        </p:nvSpPr>
        <p:spPr bwMode="auto">
          <a:xfrm flipH="1">
            <a:off x="2193925" y="3490913"/>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2" name="Line 20">
            <a:extLst>
              <a:ext uri="{FF2B5EF4-FFF2-40B4-BE49-F238E27FC236}">
                <a16:creationId xmlns:a16="http://schemas.microsoft.com/office/drawing/2014/main" id="{7972441E-452D-B5A9-6408-8A912CBA1949}"/>
              </a:ext>
            </a:extLst>
          </p:cNvPr>
          <p:cNvSpPr>
            <a:spLocks noChangeShapeType="1"/>
          </p:cNvSpPr>
          <p:nvPr/>
        </p:nvSpPr>
        <p:spPr bwMode="auto">
          <a:xfrm>
            <a:off x="2841625" y="3490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3" name="Rectangle 21">
            <a:extLst>
              <a:ext uri="{FF2B5EF4-FFF2-40B4-BE49-F238E27FC236}">
                <a16:creationId xmlns:a16="http://schemas.microsoft.com/office/drawing/2014/main" id="{59FD4DFF-8878-D7DD-D969-A706EA54E8EB}"/>
              </a:ext>
            </a:extLst>
          </p:cNvPr>
          <p:cNvSpPr>
            <a:spLocks noChangeArrowheads="1"/>
          </p:cNvSpPr>
          <p:nvPr/>
        </p:nvSpPr>
        <p:spPr bwMode="auto">
          <a:xfrm>
            <a:off x="3705226" y="263842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or</a:t>
            </a:r>
          </a:p>
        </p:txBody>
      </p:sp>
      <p:sp>
        <p:nvSpPr>
          <p:cNvPr id="168984" name="Line 22">
            <a:extLst>
              <a:ext uri="{FF2B5EF4-FFF2-40B4-BE49-F238E27FC236}">
                <a16:creationId xmlns:a16="http://schemas.microsoft.com/office/drawing/2014/main" id="{4FF448B6-77C2-E377-FD73-4F23EE9156B0}"/>
              </a:ext>
            </a:extLst>
          </p:cNvPr>
          <p:cNvSpPr>
            <a:spLocks noChangeShapeType="1"/>
          </p:cNvSpPr>
          <p:nvPr/>
        </p:nvSpPr>
        <p:spPr bwMode="auto">
          <a:xfrm flipH="1">
            <a:off x="4065589" y="2493963"/>
            <a:ext cx="7191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5" name="Rectangle 23">
            <a:extLst>
              <a:ext uri="{FF2B5EF4-FFF2-40B4-BE49-F238E27FC236}">
                <a16:creationId xmlns:a16="http://schemas.microsoft.com/office/drawing/2014/main" id="{85D12B6B-C2F0-5200-E5D3-3D397A63B43E}"/>
              </a:ext>
            </a:extLst>
          </p:cNvPr>
          <p:cNvSpPr>
            <a:spLocks noChangeArrowheads="1"/>
          </p:cNvSpPr>
          <p:nvPr/>
        </p:nvSpPr>
        <p:spPr bwMode="auto">
          <a:xfrm>
            <a:off x="4751388" y="3214688"/>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68986" name="Line 24">
            <a:extLst>
              <a:ext uri="{FF2B5EF4-FFF2-40B4-BE49-F238E27FC236}">
                <a16:creationId xmlns:a16="http://schemas.microsoft.com/office/drawing/2014/main" id="{6077622E-08F5-075B-D259-E0B31346FE29}"/>
              </a:ext>
            </a:extLst>
          </p:cNvPr>
          <p:cNvSpPr>
            <a:spLocks noChangeShapeType="1"/>
          </p:cNvSpPr>
          <p:nvPr/>
        </p:nvSpPr>
        <p:spPr bwMode="auto">
          <a:xfrm>
            <a:off x="5010150" y="30876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7" name="Rectangle 25">
            <a:extLst>
              <a:ext uri="{FF2B5EF4-FFF2-40B4-BE49-F238E27FC236}">
                <a16:creationId xmlns:a16="http://schemas.microsoft.com/office/drawing/2014/main" id="{77642501-7231-135A-9BD3-A10D33AA4B64}"/>
              </a:ext>
            </a:extLst>
          </p:cNvPr>
          <p:cNvSpPr>
            <a:spLocks noChangeArrowheads="1"/>
          </p:cNvSpPr>
          <p:nvPr/>
        </p:nvSpPr>
        <p:spPr bwMode="auto">
          <a:xfrm>
            <a:off x="6969126" y="3692526"/>
            <a:ext cx="18716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M.q:={104}</a:t>
            </a:r>
          </a:p>
        </p:txBody>
      </p:sp>
      <p:sp>
        <p:nvSpPr>
          <p:cNvPr id="168988" name="Line 26">
            <a:extLst>
              <a:ext uri="{FF2B5EF4-FFF2-40B4-BE49-F238E27FC236}">
                <a16:creationId xmlns:a16="http://schemas.microsoft.com/office/drawing/2014/main" id="{7E550457-854A-B73E-6306-742BC45DFF27}"/>
              </a:ext>
            </a:extLst>
          </p:cNvPr>
          <p:cNvSpPr>
            <a:spLocks noChangeShapeType="1"/>
          </p:cNvSpPr>
          <p:nvPr/>
        </p:nvSpPr>
        <p:spPr bwMode="auto">
          <a:xfrm>
            <a:off x="7535863" y="35004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9" name="Rectangle 27">
            <a:extLst>
              <a:ext uri="{FF2B5EF4-FFF2-40B4-BE49-F238E27FC236}">
                <a16:creationId xmlns:a16="http://schemas.microsoft.com/office/drawing/2014/main" id="{D7846996-183B-7531-428C-86D796B74B69}"/>
              </a:ext>
            </a:extLst>
          </p:cNvPr>
          <p:cNvSpPr>
            <a:spLocks noChangeArrowheads="1"/>
          </p:cNvSpPr>
          <p:nvPr/>
        </p:nvSpPr>
        <p:spPr bwMode="auto">
          <a:xfrm>
            <a:off x="6180138" y="3646488"/>
            <a:ext cx="715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and</a:t>
            </a:r>
          </a:p>
        </p:txBody>
      </p:sp>
      <p:sp>
        <p:nvSpPr>
          <p:cNvPr id="168990" name="Line 28">
            <a:extLst>
              <a:ext uri="{FF2B5EF4-FFF2-40B4-BE49-F238E27FC236}">
                <a16:creationId xmlns:a16="http://schemas.microsoft.com/office/drawing/2014/main" id="{FADCF2E9-DC0B-F40A-8D6E-E855FD8EEAB5}"/>
              </a:ext>
            </a:extLst>
          </p:cNvPr>
          <p:cNvSpPr>
            <a:spLocks noChangeShapeType="1"/>
          </p:cNvSpPr>
          <p:nvPr/>
        </p:nvSpPr>
        <p:spPr bwMode="auto">
          <a:xfrm flipH="1">
            <a:off x="6610351" y="3430589"/>
            <a:ext cx="214313"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1" name="Rectangle 29">
            <a:extLst>
              <a:ext uri="{FF2B5EF4-FFF2-40B4-BE49-F238E27FC236}">
                <a16:creationId xmlns:a16="http://schemas.microsoft.com/office/drawing/2014/main" id="{DDAF5AC0-83C8-FAB5-731B-C2A9EF2FD105}"/>
              </a:ext>
            </a:extLst>
          </p:cNvPr>
          <p:cNvSpPr>
            <a:spLocks noChangeArrowheads="1"/>
          </p:cNvSpPr>
          <p:nvPr/>
        </p:nvSpPr>
        <p:spPr bwMode="auto">
          <a:xfrm>
            <a:off x="7319963" y="4222751"/>
            <a:ext cx="7921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68992" name="Line 30">
            <a:extLst>
              <a:ext uri="{FF2B5EF4-FFF2-40B4-BE49-F238E27FC236}">
                <a16:creationId xmlns:a16="http://schemas.microsoft.com/office/drawing/2014/main" id="{DB37A3EC-D05A-7621-7299-132E59E9AEB3}"/>
              </a:ext>
            </a:extLst>
          </p:cNvPr>
          <p:cNvSpPr>
            <a:spLocks noChangeShapeType="1"/>
          </p:cNvSpPr>
          <p:nvPr/>
        </p:nvSpPr>
        <p:spPr bwMode="auto">
          <a:xfrm>
            <a:off x="7545388" y="40782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3" name="Line 31">
            <a:extLst>
              <a:ext uri="{FF2B5EF4-FFF2-40B4-BE49-F238E27FC236}">
                <a16:creationId xmlns:a16="http://schemas.microsoft.com/office/drawing/2014/main" id="{DF34F7EE-9527-3D4C-195F-14911E1EB0A4}"/>
              </a:ext>
            </a:extLst>
          </p:cNvPr>
          <p:cNvSpPr>
            <a:spLocks noChangeShapeType="1"/>
          </p:cNvSpPr>
          <p:nvPr/>
        </p:nvSpPr>
        <p:spPr bwMode="auto">
          <a:xfrm>
            <a:off x="4743450" y="48545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4" name="Rectangle 32">
            <a:extLst>
              <a:ext uri="{FF2B5EF4-FFF2-40B4-BE49-F238E27FC236}">
                <a16:creationId xmlns:a16="http://schemas.microsoft.com/office/drawing/2014/main" id="{AF0A1379-AFB8-1386-CADF-B3CE24D6DD44}"/>
              </a:ext>
            </a:extLst>
          </p:cNvPr>
          <p:cNvSpPr>
            <a:spLocks noChangeArrowheads="1"/>
          </p:cNvSpPr>
          <p:nvPr/>
        </p:nvSpPr>
        <p:spPr bwMode="auto">
          <a:xfrm>
            <a:off x="4591051" y="508317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68995" name="Rectangle 33">
            <a:extLst>
              <a:ext uri="{FF2B5EF4-FFF2-40B4-BE49-F238E27FC236}">
                <a16:creationId xmlns:a16="http://schemas.microsoft.com/office/drawing/2014/main" id="{E8190128-3574-DE83-3CEA-8FC4EDE4580C}"/>
              </a:ext>
            </a:extLst>
          </p:cNvPr>
          <p:cNvSpPr>
            <a:spLocks noChangeArrowheads="1"/>
          </p:cNvSpPr>
          <p:nvPr/>
        </p:nvSpPr>
        <p:spPr bwMode="auto">
          <a:xfrm>
            <a:off x="4017963" y="507365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c</a:t>
            </a:r>
          </a:p>
        </p:txBody>
      </p:sp>
      <p:sp>
        <p:nvSpPr>
          <p:cNvPr id="168996" name="Rectangle 34">
            <a:extLst>
              <a:ext uri="{FF2B5EF4-FFF2-40B4-BE49-F238E27FC236}">
                <a16:creationId xmlns:a16="http://schemas.microsoft.com/office/drawing/2014/main" id="{A1EDC150-FCCE-DBA6-686D-7B6755B0FA89}"/>
              </a:ext>
            </a:extLst>
          </p:cNvPr>
          <p:cNvSpPr>
            <a:spLocks noChangeArrowheads="1"/>
          </p:cNvSpPr>
          <p:nvPr/>
        </p:nvSpPr>
        <p:spPr bwMode="auto">
          <a:xfrm>
            <a:off x="5175251" y="507365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d</a:t>
            </a:r>
          </a:p>
        </p:txBody>
      </p:sp>
      <p:sp>
        <p:nvSpPr>
          <p:cNvPr id="168997" name="Line 35">
            <a:extLst>
              <a:ext uri="{FF2B5EF4-FFF2-40B4-BE49-F238E27FC236}">
                <a16:creationId xmlns:a16="http://schemas.microsoft.com/office/drawing/2014/main" id="{563FDFE8-3647-42E8-7BC5-A2B138BC2435}"/>
              </a:ext>
            </a:extLst>
          </p:cNvPr>
          <p:cNvSpPr>
            <a:spLocks noChangeShapeType="1"/>
          </p:cNvSpPr>
          <p:nvPr/>
        </p:nvSpPr>
        <p:spPr bwMode="auto">
          <a:xfrm flipH="1">
            <a:off x="4306889" y="4857750"/>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8" name="Line 36">
            <a:extLst>
              <a:ext uri="{FF2B5EF4-FFF2-40B4-BE49-F238E27FC236}">
                <a16:creationId xmlns:a16="http://schemas.microsoft.com/office/drawing/2014/main" id="{C21C6951-943C-F345-5B2E-183B6F162B06}"/>
              </a:ext>
            </a:extLst>
          </p:cNvPr>
          <p:cNvSpPr>
            <a:spLocks noChangeShapeType="1"/>
          </p:cNvSpPr>
          <p:nvPr/>
        </p:nvSpPr>
        <p:spPr bwMode="auto">
          <a:xfrm>
            <a:off x="4954588" y="485775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9" name="Line 37">
            <a:extLst>
              <a:ext uri="{FF2B5EF4-FFF2-40B4-BE49-F238E27FC236}">
                <a16:creationId xmlns:a16="http://schemas.microsoft.com/office/drawing/2014/main" id="{6983EA83-78EC-573C-DA55-A02759F6A637}"/>
              </a:ext>
            </a:extLst>
          </p:cNvPr>
          <p:cNvSpPr>
            <a:spLocks noChangeShapeType="1"/>
          </p:cNvSpPr>
          <p:nvPr/>
        </p:nvSpPr>
        <p:spPr bwMode="auto">
          <a:xfrm>
            <a:off x="9134475" y="494188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00" name="Rectangle 38">
            <a:extLst>
              <a:ext uri="{FF2B5EF4-FFF2-40B4-BE49-F238E27FC236}">
                <a16:creationId xmlns:a16="http://schemas.microsoft.com/office/drawing/2014/main" id="{8424E060-B540-30EA-9E2C-FEFA6C8C1674}"/>
              </a:ext>
            </a:extLst>
          </p:cNvPr>
          <p:cNvSpPr>
            <a:spLocks noChangeArrowheads="1"/>
          </p:cNvSpPr>
          <p:nvPr/>
        </p:nvSpPr>
        <p:spPr bwMode="auto">
          <a:xfrm>
            <a:off x="8982076" y="51704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69001" name="Rectangle 39">
            <a:extLst>
              <a:ext uri="{FF2B5EF4-FFF2-40B4-BE49-F238E27FC236}">
                <a16:creationId xmlns:a16="http://schemas.microsoft.com/office/drawing/2014/main" id="{B5E301B0-F1CF-79B8-F98D-494550E33D51}"/>
              </a:ext>
            </a:extLst>
          </p:cNvPr>
          <p:cNvSpPr>
            <a:spLocks noChangeArrowheads="1"/>
          </p:cNvSpPr>
          <p:nvPr/>
        </p:nvSpPr>
        <p:spPr bwMode="auto">
          <a:xfrm>
            <a:off x="8408988" y="51609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e</a:t>
            </a:r>
          </a:p>
        </p:txBody>
      </p:sp>
      <p:sp>
        <p:nvSpPr>
          <p:cNvPr id="169002" name="Rectangle 40">
            <a:extLst>
              <a:ext uri="{FF2B5EF4-FFF2-40B4-BE49-F238E27FC236}">
                <a16:creationId xmlns:a16="http://schemas.microsoft.com/office/drawing/2014/main" id="{7672ABE9-9DFC-A95E-C08F-B75AC2EF844C}"/>
              </a:ext>
            </a:extLst>
          </p:cNvPr>
          <p:cNvSpPr>
            <a:spLocks noChangeArrowheads="1"/>
          </p:cNvSpPr>
          <p:nvPr/>
        </p:nvSpPr>
        <p:spPr bwMode="auto">
          <a:xfrm>
            <a:off x="9566276" y="516096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f</a:t>
            </a:r>
          </a:p>
        </p:txBody>
      </p:sp>
      <p:sp>
        <p:nvSpPr>
          <p:cNvPr id="169003" name="Line 41">
            <a:extLst>
              <a:ext uri="{FF2B5EF4-FFF2-40B4-BE49-F238E27FC236}">
                <a16:creationId xmlns:a16="http://schemas.microsoft.com/office/drawing/2014/main" id="{32869780-58A8-263D-5525-6F509A6677D5}"/>
              </a:ext>
            </a:extLst>
          </p:cNvPr>
          <p:cNvSpPr>
            <a:spLocks noChangeShapeType="1"/>
          </p:cNvSpPr>
          <p:nvPr/>
        </p:nvSpPr>
        <p:spPr bwMode="auto">
          <a:xfrm flipH="1">
            <a:off x="8697914" y="494506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04" name="Line 42">
            <a:extLst>
              <a:ext uri="{FF2B5EF4-FFF2-40B4-BE49-F238E27FC236}">
                <a16:creationId xmlns:a16="http://schemas.microsoft.com/office/drawing/2014/main" id="{67E0AD25-5175-EB23-9642-50B14CFFE499}"/>
              </a:ext>
            </a:extLst>
          </p:cNvPr>
          <p:cNvSpPr>
            <a:spLocks noChangeShapeType="1"/>
          </p:cNvSpPr>
          <p:nvPr/>
        </p:nvSpPr>
        <p:spPr bwMode="auto">
          <a:xfrm>
            <a:off x="9345613" y="494506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9595" name="Rectangle 43">
            <a:extLst>
              <a:ext uri="{FF2B5EF4-FFF2-40B4-BE49-F238E27FC236}">
                <a16:creationId xmlns:a16="http://schemas.microsoft.com/office/drawing/2014/main" id="{AD7254AF-2822-C2E2-4531-CC6813D97E6A}"/>
              </a:ext>
            </a:extLst>
          </p:cNvPr>
          <p:cNvSpPr>
            <a:spLocks noChangeArrowheads="1"/>
          </p:cNvSpPr>
          <p:nvPr/>
        </p:nvSpPr>
        <p:spPr bwMode="auto">
          <a:xfrm>
            <a:off x="6959601" y="1270001"/>
            <a:ext cx="34956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100: if a&lt;b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101: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102: if c&lt;d goto </a:t>
            </a:r>
            <a:r>
              <a:rPr lang="en-US" altLang="zh-CN" sz="2000" b="1">
                <a:solidFill>
                  <a:srgbClr val="0000FF"/>
                </a:solidFill>
                <a:latin typeface="Times New Roman" panose="02020603050405020304" pitchFamily="18" charset="0"/>
                <a:ea typeface="宋体" panose="02010600030101010101" pitchFamily="2" charset="-122"/>
              </a:rPr>
              <a:t>104</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103: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104: if e&lt;f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105: goto -</a:t>
            </a:r>
          </a:p>
        </p:txBody>
      </p:sp>
      <p:sp>
        <p:nvSpPr>
          <p:cNvPr id="1559596" name="Rectangle 44">
            <a:extLst>
              <a:ext uri="{FF2B5EF4-FFF2-40B4-BE49-F238E27FC236}">
                <a16:creationId xmlns:a16="http://schemas.microsoft.com/office/drawing/2014/main" id="{CA635B4A-A6AC-DD90-D95D-1A71D61F277C}"/>
              </a:ext>
            </a:extLst>
          </p:cNvPr>
          <p:cNvSpPr>
            <a:spLocks noChangeArrowheads="1"/>
          </p:cNvSpPr>
          <p:nvPr/>
        </p:nvSpPr>
        <p:spPr bwMode="auto">
          <a:xfrm>
            <a:off x="1631951" y="1989138"/>
            <a:ext cx="2816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a:solidFill>
                  <a:srgbClr val="FF0000"/>
                </a:solidFill>
                <a:latin typeface="Times New Roman" panose="02020603050405020304" pitchFamily="18" charset="0"/>
                <a:ea typeface="宋体" panose="02010600030101010101" pitchFamily="2" charset="-122"/>
              </a:rPr>
              <a:t>100: if a&lt;b goto –</a:t>
            </a:r>
          </a:p>
          <a:p>
            <a:pPr eaLnBrk="1" hangingPunct="1"/>
            <a:r>
              <a:rPr lang="en-US" altLang="zh-CN" sz="2000" b="1">
                <a:solidFill>
                  <a:srgbClr val="FF0000"/>
                </a:solidFill>
                <a:latin typeface="Times New Roman" panose="02020603050405020304" pitchFamily="18" charset="0"/>
                <a:ea typeface="宋体" panose="02010600030101010101" pitchFamily="2" charset="-122"/>
              </a:rPr>
              <a:t>101: goto -</a:t>
            </a:r>
          </a:p>
        </p:txBody>
      </p:sp>
      <p:sp>
        <p:nvSpPr>
          <p:cNvPr id="1559597" name="Rectangle 45">
            <a:extLst>
              <a:ext uri="{FF2B5EF4-FFF2-40B4-BE49-F238E27FC236}">
                <a16:creationId xmlns:a16="http://schemas.microsoft.com/office/drawing/2014/main" id="{6530EA54-9B7C-A6F5-6D5B-41510D7935C9}"/>
              </a:ext>
            </a:extLst>
          </p:cNvPr>
          <p:cNvSpPr>
            <a:spLocks noChangeArrowheads="1"/>
          </p:cNvSpPr>
          <p:nvPr/>
        </p:nvSpPr>
        <p:spPr bwMode="auto">
          <a:xfrm>
            <a:off x="2206625" y="4292601"/>
            <a:ext cx="216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a:solidFill>
                  <a:srgbClr val="FF0000"/>
                </a:solidFill>
                <a:latin typeface="Times New Roman" panose="02020603050405020304" pitchFamily="18" charset="0"/>
                <a:ea typeface="宋体" panose="02010600030101010101" pitchFamily="2" charset="-122"/>
              </a:rPr>
              <a:t>102: if c&lt;d goto –</a:t>
            </a:r>
          </a:p>
          <a:p>
            <a:pPr eaLnBrk="1" hangingPunct="1"/>
            <a:r>
              <a:rPr lang="en-US" altLang="zh-CN" sz="2000" b="1">
                <a:solidFill>
                  <a:srgbClr val="FF0000"/>
                </a:solidFill>
                <a:latin typeface="Times New Roman" panose="02020603050405020304" pitchFamily="18" charset="0"/>
                <a:ea typeface="宋体" panose="02010600030101010101" pitchFamily="2" charset="-122"/>
              </a:rPr>
              <a:t>103: goto -</a:t>
            </a:r>
          </a:p>
        </p:txBody>
      </p:sp>
      <p:sp>
        <p:nvSpPr>
          <p:cNvPr id="1559598" name="Rectangle 46">
            <a:extLst>
              <a:ext uri="{FF2B5EF4-FFF2-40B4-BE49-F238E27FC236}">
                <a16:creationId xmlns:a16="http://schemas.microsoft.com/office/drawing/2014/main" id="{85F262F3-2A61-A0AC-810A-71B4F37B8EDD}"/>
              </a:ext>
            </a:extLst>
          </p:cNvPr>
          <p:cNvSpPr>
            <a:spLocks noChangeArrowheads="1"/>
          </p:cNvSpPr>
          <p:nvPr/>
        </p:nvSpPr>
        <p:spPr bwMode="auto">
          <a:xfrm>
            <a:off x="6384926" y="4456114"/>
            <a:ext cx="2016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a:solidFill>
                  <a:srgbClr val="FF0000"/>
                </a:solidFill>
                <a:latin typeface="Times New Roman" panose="02020603050405020304" pitchFamily="18" charset="0"/>
                <a:ea typeface="宋体" panose="02010600030101010101" pitchFamily="2" charset="-122"/>
              </a:rPr>
              <a:t>104: if e&lt;f goto –</a:t>
            </a:r>
          </a:p>
          <a:p>
            <a:pPr eaLnBrk="1" hangingPunct="1"/>
            <a:r>
              <a:rPr lang="en-US" altLang="zh-CN" sz="2000" b="1">
                <a:solidFill>
                  <a:srgbClr val="FF0000"/>
                </a:solidFill>
                <a:latin typeface="Times New Roman" panose="02020603050405020304" pitchFamily="18" charset="0"/>
                <a:ea typeface="宋体" panose="02010600030101010101" pitchFamily="2" charset="-122"/>
              </a:rPr>
              <a:t>105: goto -</a:t>
            </a:r>
          </a:p>
        </p:txBody>
      </p:sp>
      <p:sp>
        <p:nvSpPr>
          <p:cNvPr id="1559599" name="Rectangle 47">
            <a:extLst>
              <a:ext uri="{FF2B5EF4-FFF2-40B4-BE49-F238E27FC236}">
                <a16:creationId xmlns:a16="http://schemas.microsoft.com/office/drawing/2014/main" id="{F488F076-A5F8-3FB4-BC86-0B4BFEFFE24F}"/>
              </a:ext>
            </a:extLst>
          </p:cNvPr>
          <p:cNvSpPr>
            <a:spLocks noChangeArrowheads="1"/>
          </p:cNvSpPr>
          <p:nvPr/>
        </p:nvSpPr>
        <p:spPr bwMode="auto">
          <a:xfrm>
            <a:off x="3971925" y="117476"/>
            <a:ext cx="32004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100: if a&lt;b goto –</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101: goto 102</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102: if c&lt;d goto 104</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103: goto –</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104: if e&lt;f goto –</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105: goto -</a:t>
            </a:r>
          </a:p>
        </p:txBody>
      </p:sp>
      <p:sp>
        <p:nvSpPr>
          <p:cNvPr id="1559600" name="Rectangle 48">
            <a:extLst>
              <a:ext uri="{FF2B5EF4-FFF2-40B4-BE49-F238E27FC236}">
                <a16:creationId xmlns:a16="http://schemas.microsoft.com/office/drawing/2014/main" id="{20FE683F-9D7B-4F46-4770-0D47B37CE39F}"/>
              </a:ext>
            </a:extLst>
          </p:cNvPr>
          <p:cNvSpPr>
            <a:spLocks noChangeArrowheads="1"/>
          </p:cNvSpPr>
          <p:nvPr/>
        </p:nvSpPr>
        <p:spPr bwMode="auto">
          <a:xfrm>
            <a:off x="4440238" y="2682876"/>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0000FF"/>
                </a:solidFill>
                <a:latin typeface="Times New Roman" panose="02020603050405020304" pitchFamily="18" charset="0"/>
                <a:ea typeface="宋体" panose="02010600030101010101" pitchFamily="2" charset="-122"/>
              </a:rPr>
              <a:t>M.q:={102}</a:t>
            </a:r>
          </a:p>
        </p:txBody>
      </p:sp>
      <p:sp>
        <p:nvSpPr>
          <p:cNvPr id="1559601" name="Rectangle 49">
            <a:extLst>
              <a:ext uri="{FF2B5EF4-FFF2-40B4-BE49-F238E27FC236}">
                <a16:creationId xmlns:a16="http://schemas.microsoft.com/office/drawing/2014/main" id="{AC929430-5687-EFAB-9D14-FD7C6D5DDD4B}"/>
              </a:ext>
            </a:extLst>
          </p:cNvPr>
          <p:cNvSpPr>
            <a:spLocks noChangeArrowheads="1"/>
          </p:cNvSpPr>
          <p:nvPr/>
        </p:nvSpPr>
        <p:spPr bwMode="auto">
          <a:xfrm>
            <a:off x="6961188" y="36909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0000FF"/>
                </a:solidFill>
                <a:latin typeface="Times New Roman" panose="02020603050405020304" pitchFamily="18" charset="0"/>
                <a:ea typeface="宋体" panose="02010600030101010101" pitchFamily="2" charset="-122"/>
              </a:rPr>
              <a:t>M.q:={104}</a:t>
            </a:r>
          </a:p>
        </p:txBody>
      </p:sp>
      <p:sp>
        <p:nvSpPr>
          <p:cNvPr id="1559602" name="Rectangle 50">
            <a:extLst>
              <a:ext uri="{FF2B5EF4-FFF2-40B4-BE49-F238E27FC236}">
                <a16:creationId xmlns:a16="http://schemas.microsoft.com/office/drawing/2014/main" id="{9E0CB286-0701-D74B-E1C5-DF258354BF0A}"/>
              </a:ext>
            </a:extLst>
          </p:cNvPr>
          <p:cNvSpPr>
            <a:spLocks noChangeArrowheads="1"/>
          </p:cNvSpPr>
          <p:nvPr/>
        </p:nvSpPr>
        <p:spPr bwMode="auto">
          <a:xfrm>
            <a:off x="9601203" y="190501"/>
            <a:ext cx="31670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120000"/>
              </a:lnSpc>
            </a:pPr>
            <a:r>
              <a:rPr lang="en-US" altLang="zh-CN" sz="1800" b="1" dirty="0">
                <a:solidFill>
                  <a:srgbClr val="0000FF"/>
                </a:solidFill>
                <a:latin typeface="Times New Roman" panose="02020603050405020304" pitchFamily="18" charset="0"/>
                <a:ea typeface="楷体_GB2312" pitchFamily="49" charset="-122"/>
              </a:rPr>
              <a:t>B.t</a:t>
            </a:r>
            <a:r>
              <a:rPr lang="zh-CN" altLang="en-US" sz="1800" b="1" dirty="0">
                <a:solidFill>
                  <a:srgbClr val="0000FF"/>
                </a:solidFill>
                <a:latin typeface="Times New Roman" panose="02020603050405020304" pitchFamily="18" charset="0"/>
                <a:ea typeface="楷体_GB2312" pitchFamily="49" charset="-122"/>
              </a:rPr>
              <a:t>代表</a:t>
            </a:r>
            <a:r>
              <a:rPr lang="en-US" altLang="zh-CN" sz="1800" b="1" dirty="0" err="1">
                <a:solidFill>
                  <a:srgbClr val="0000FF"/>
                </a:solidFill>
                <a:latin typeface="Times New Roman" panose="02020603050405020304" pitchFamily="18" charset="0"/>
                <a:ea typeface="楷体_GB2312" pitchFamily="49" charset="-122"/>
              </a:rPr>
              <a:t>B.truelist</a:t>
            </a:r>
            <a:endParaRPr lang="en-US" altLang="zh-CN" sz="1800" b="1" dirty="0">
              <a:solidFill>
                <a:srgbClr val="0000FF"/>
              </a:solidFill>
              <a:latin typeface="Times New Roman" panose="02020603050405020304" pitchFamily="18" charset="0"/>
              <a:ea typeface="楷体_GB2312" pitchFamily="49" charset="-122"/>
            </a:endParaRPr>
          </a:p>
          <a:p>
            <a:pPr algn="just">
              <a:lnSpc>
                <a:spcPct val="120000"/>
              </a:lnSpc>
            </a:pPr>
            <a:r>
              <a:rPr lang="en-US" altLang="zh-CN" sz="1800" b="1" dirty="0" err="1">
                <a:solidFill>
                  <a:srgbClr val="0000FF"/>
                </a:solidFill>
                <a:latin typeface="Times New Roman" panose="02020603050405020304" pitchFamily="18" charset="0"/>
                <a:ea typeface="楷体_GB2312" pitchFamily="49" charset="-122"/>
              </a:rPr>
              <a:t>B.f</a:t>
            </a:r>
            <a:r>
              <a:rPr lang="zh-CN" altLang="en-US" sz="1800" b="1" dirty="0">
                <a:solidFill>
                  <a:srgbClr val="0000FF"/>
                </a:solidFill>
                <a:latin typeface="Times New Roman" panose="02020603050405020304" pitchFamily="18" charset="0"/>
                <a:ea typeface="楷体_GB2312" pitchFamily="49" charset="-122"/>
              </a:rPr>
              <a:t>代表</a:t>
            </a:r>
            <a:r>
              <a:rPr lang="en-US" altLang="zh-CN" sz="1800" b="1" dirty="0" err="1">
                <a:solidFill>
                  <a:srgbClr val="0000FF"/>
                </a:solidFill>
                <a:latin typeface="Times New Roman" panose="02020603050405020304" pitchFamily="18" charset="0"/>
                <a:ea typeface="楷体_GB2312" pitchFamily="49" charset="-122"/>
              </a:rPr>
              <a:t>B.falselist</a:t>
            </a:r>
            <a:endParaRPr lang="en-US" altLang="zh-CN" sz="1800" b="1" dirty="0">
              <a:solidFill>
                <a:srgbClr val="0000FF"/>
              </a:solidFill>
              <a:latin typeface="Times New Roman" panose="02020603050405020304" pitchFamily="18" charset="0"/>
              <a:ea typeface="楷体_GB2312" pitchFamily="49" charset="-122"/>
            </a:endParaRPr>
          </a:p>
          <a:p>
            <a:pPr algn="just">
              <a:lnSpc>
                <a:spcPct val="120000"/>
              </a:lnSpc>
            </a:pPr>
            <a:r>
              <a:rPr lang="en-US" altLang="zh-CN" sz="1800" b="1" dirty="0" err="1">
                <a:solidFill>
                  <a:srgbClr val="0000FF"/>
                </a:solidFill>
                <a:latin typeface="Times New Roman" panose="02020603050405020304" pitchFamily="18" charset="0"/>
                <a:ea typeface="楷体_GB2312" pitchFamily="49" charset="-122"/>
              </a:rPr>
              <a:t>M.q</a:t>
            </a:r>
            <a:r>
              <a:rPr lang="zh-CN" altLang="en-US" sz="1800" b="1" dirty="0">
                <a:solidFill>
                  <a:srgbClr val="0000FF"/>
                </a:solidFill>
                <a:latin typeface="Times New Roman" panose="02020603050405020304" pitchFamily="18" charset="0"/>
                <a:ea typeface="楷体_GB2312" pitchFamily="49" charset="-122"/>
              </a:rPr>
              <a:t>代表</a:t>
            </a:r>
            <a:r>
              <a:rPr lang="en-US" altLang="zh-CN" sz="1800" b="1" dirty="0" err="1">
                <a:solidFill>
                  <a:srgbClr val="0000FF"/>
                </a:solidFill>
                <a:latin typeface="Times New Roman" panose="02020603050405020304" pitchFamily="18" charset="0"/>
                <a:ea typeface="楷体_GB2312" pitchFamily="49" charset="-122"/>
              </a:rPr>
              <a:t>M.quad</a:t>
            </a:r>
            <a:endParaRPr lang="en-US" altLang="zh-CN" sz="1800" b="1" dirty="0">
              <a:solidFill>
                <a:srgbClr val="0000FF"/>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9602">
                                            <p:txEl>
                                              <p:pRg st="0" end="0"/>
                                            </p:txEl>
                                          </p:spTgt>
                                        </p:tgtEl>
                                        <p:attrNameLst>
                                          <p:attrName>style.visibility</p:attrName>
                                        </p:attrNameLst>
                                      </p:cBhvr>
                                      <p:to>
                                        <p:strVal val="visible"/>
                                      </p:to>
                                    </p:set>
                                    <p:anim calcmode="lin" valueType="num">
                                      <p:cBhvr additive="base">
                                        <p:cTn id="7" dur="500" fill="hold"/>
                                        <p:tgtEl>
                                          <p:spTgt spid="15596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96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9602">
                                            <p:txEl>
                                              <p:pRg st="1" end="1"/>
                                            </p:txEl>
                                          </p:spTgt>
                                        </p:tgtEl>
                                        <p:attrNameLst>
                                          <p:attrName>style.visibility</p:attrName>
                                        </p:attrNameLst>
                                      </p:cBhvr>
                                      <p:to>
                                        <p:strVal val="visible"/>
                                      </p:to>
                                    </p:set>
                                    <p:anim calcmode="lin" valueType="num">
                                      <p:cBhvr additive="base">
                                        <p:cTn id="13" dur="500" fill="hold"/>
                                        <p:tgtEl>
                                          <p:spTgt spid="15596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96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59602">
                                            <p:txEl>
                                              <p:pRg st="2" end="2"/>
                                            </p:txEl>
                                          </p:spTgt>
                                        </p:tgtEl>
                                        <p:attrNameLst>
                                          <p:attrName>style.visibility</p:attrName>
                                        </p:attrNameLst>
                                      </p:cBhvr>
                                      <p:to>
                                        <p:strVal val="visible"/>
                                      </p:to>
                                    </p:set>
                                    <p:anim calcmode="lin" valueType="num">
                                      <p:cBhvr additive="base">
                                        <p:cTn id="19" dur="500" fill="hold"/>
                                        <p:tgtEl>
                                          <p:spTgt spid="155960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96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59596">
                                            <p:txEl>
                                              <p:pRg st="0" end="0"/>
                                            </p:txEl>
                                          </p:spTgt>
                                        </p:tgtEl>
                                        <p:attrNameLst>
                                          <p:attrName>style.visibility</p:attrName>
                                        </p:attrNameLst>
                                      </p:cBhvr>
                                      <p:to>
                                        <p:strVal val="visible"/>
                                      </p:to>
                                    </p:set>
                                    <p:anim calcmode="lin" valueType="num">
                                      <p:cBhvr additive="base">
                                        <p:cTn id="25" dur="500" fill="hold"/>
                                        <p:tgtEl>
                                          <p:spTgt spid="155959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95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59596">
                                            <p:txEl>
                                              <p:pRg st="1" end="1"/>
                                            </p:txEl>
                                          </p:spTgt>
                                        </p:tgtEl>
                                        <p:attrNameLst>
                                          <p:attrName>style.visibility</p:attrName>
                                        </p:attrNameLst>
                                      </p:cBhvr>
                                      <p:to>
                                        <p:strVal val="visible"/>
                                      </p:to>
                                    </p:set>
                                    <p:anim calcmode="lin" valueType="num">
                                      <p:cBhvr additive="base">
                                        <p:cTn id="31" dur="500" fill="hold"/>
                                        <p:tgtEl>
                                          <p:spTgt spid="155959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595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59600">
                                            <p:txEl>
                                              <p:pRg st="0" end="0"/>
                                            </p:txEl>
                                          </p:spTgt>
                                        </p:tgtEl>
                                        <p:attrNameLst>
                                          <p:attrName>style.visibility</p:attrName>
                                        </p:attrNameLst>
                                      </p:cBhvr>
                                      <p:to>
                                        <p:strVal val="visible"/>
                                      </p:to>
                                    </p:set>
                                    <p:anim calcmode="lin" valueType="num">
                                      <p:cBhvr additive="base">
                                        <p:cTn id="37" dur="500" fill="hold"/>
                                        <p:tgtEl>
                                          <p:spTgt spid="155960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596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59597">
                                            <p:txEl>
                                              <p:pRg st="0" end="0"/>
                                            </p:txEl>
                                          </p:spTgt>
                                        </p:tgtEl>
                                        <p:attrNameLst>
                                          <p:attrName>style.visibility</p:attrName>
                                        </p:attrNameLst>
                                      </p:cBhvr>
                                      <p:to>
                                        <p:strVal val="visible"/>
                                      </p:to>
                                    </p:set>
                                    <p:anim calcmode="lin" valueType="num">
                                      <p:cBhvr additive="base">
                                        <p:cTn id="43" dur="500" fill="hold"/>
                                        <p:tgtEl>
                                          <p:spTgt spid="155959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595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59597">
                                            <p:txEl>
                                              <p:pRg st="1" end="1"/>
                                            </p:txEl>
                                          </p:spTgt>
                                        </p:tgtEl>
                                        <p:attrNameLst>
                                          <p:attrName>style.visibility</p:attrName>
                                        </p:attrNameLst>
                                      </p:cBhvr>
                                      <p:to>
                                        <p:strVal val="visible"/>
                                      </p:to>
                                    </p:set>
                                    <p:anim calcmode="lin" valueType="num">
                                      <p:cBhvr additive="base">
                                        <p:cTn id="49" dur="500" fill="hold"/>
                                        <p:tgtEl>
                                          <p:spTgt spid="1559597">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595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59601">
                                            <p:txEl>
                                              <p:pRg st="0" end="0"/>
                                            </p:txEl>
                                          </p:spTgt>
                                        </p:tgtEl>
                                        <p:attrNameLst>
                                          <p:attrName>style.visibility</p:attrName>
                                        </p:attrNameLst>
                                      </p:cBhvr>
                                      <p:to>
                                        <p:strVal val="visible"/>
                                      </p:to>
                                    </p:set>
                                    <p:anim calcmode="lin" valueType="num">
                                      <p:cBhvr additive="base">
                                        <p:cTn id="55" dur="500" fill="hold"/>
                                        <p:tgtEl>
                                          <p:spTgt spid="155960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596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59598">
                                            <p:txEl>
                                              <p:pRg st="0" end="0"/>
                                            </p:txEl>
                                          </p:spTgt>
                                        </p:tgtEl>
                                        <p:attrNameLst>
                                          <p:attrName>style.visibility</p:attrName>
                                        </p:attrNameLst>
                                      </p:cBhvr>
                                      <p:to>
                                        <p:strVal val="visible"/>
                                      </p:to>
                                    </p:set>
                                    <p:anim calcmode="lin" valueType="num">
                                      <p:cBhvr additive="base">
                                        <p:cTn id="61" dur="500" fill="hold"/>
                                        <p:tgtEl>
                                          <p:spTgt spid="1559598">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59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59598">
                                            <p:txEl>
                                              <p:pRg st="1" end="1"/>
                                            </p:txEl>
                                          </p:spTgt>
                                        </p:tgtEl>
                                        <p:attrNameLst>
                                          <p:attrName>style.visibility</p:attrName>
                                        </p:attrNameLst>
                                      </p:cBhvr>
                                      <p:to>
                                        <p:strVal val="visible"/>
                                      </p:to>
                                    </p:set>
                                    <p:anim calcmode="lin" valueType="num">
                                      <p:cBhvr additive="base">
                                        <p:cTn id="67" dur="500" fill="hold"/>
                                        <p:tgtEl>
                                          <p:spTgt spid="1559598">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595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59595">
                                            <p:txEl>
                                              <p:pRg st="0" end="0"/>
                                            </p:txEl>
                                          </p:spTgt>
                                        </p:tgtEl>
                                        <p:attrNameLst>
                                          <p:attrName>style.visibility</p:attrName>
                                        </p:attrNameLst>
                                      </p:cBhvr>
                                      <p:to>
                                        <p:strVal val="visible"/>
                                      </p:to>
                                    </p:set>
                                    <p:anim calcmode="lin" valueType="num">
                                      <p:cBhvr additive="base">
                                        <p:cTn id="73" dur="500" fill="hold"/>
                                        <p:tgtEl>
                                          <p:spTgt spid="155959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59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59595">
                                            <p:txEl>
                                              <p:pRg st="1" end="1"/>
                                            </p:txEl>
                                          </p:spTgt>
                                        </p:tgtEl>
                                        <p:attrNameLst>
                                          <p:attrName>style.visibility</p:attrName>
                                        </p:attrNameLst>
                                      </p:cBhvr>
                                      <p:to>
                                        <p:strVal val="visible"/>
                                      </p:to>
                                    </p:set>
                                    <p:anim calcmode="lin" valueType="num">
                                      <p:cBhvr additive="base">
                                        <p:cTn id="79" dur="500" fill="hold"/>
                                        <p:tgtEl>
                                          <p:spTgt spid="1559595">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559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59595">
                                            <p:txEl>
                                              <p:pRg st="2" end="2"/>
                                            </p:txEl>
                                          </p:spTgt>
                                        </p:tgtEl>
                                        <p:attrNameLst>
                                          <p:attrName>style.visibility</p:attrName>
                                        </p:attrNameLst>
                                      </p:cBhvr>
                                      <p:to>
                                        <p:strVal val="visible"/>
                                      </p:to>
                                    </p:set>
                                    <p:anim calcmode="lin" valueType="num">
                                      <p:cBhvr additive="base">
                                        <p:cTn id="85" dur="500" fill="hold"/>
                                        <p:tgtEl>
                                          <p:spTgt spid="1559595">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559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59595">
                                            <p:txEl>
                                              <p:pRg st="3" end="3"/>
                                            </p:txEl>
                                          </p:spTgt>
                                        </p:tgtEl>
                                        <p:attrNameLst>
                                          <p:attrName>style.visibility</p:attrName>
                                        </p:attrNameLst>
                                      </p:cBhvr>
                                      <p:to>
                                        <p:strVal val="visible"/>
                                      </p:to>
                                    </p:set>
                                    <p:anim calcmode="lin" valueType="num">
                                      <p:cBhvr additive="base">
                                        <p:cTn id="91" dur="500" fill="hold"/>
                                        <p:tgtEl>
                                          <p:spTgt spid="1559595">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559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59595">
                                            <p:txEl>
                                              <p:pRg st="4" end="4"/>
                                            </p:txEl>
                                          </p:spTgt>
                                        </p:tgtEl>
                                        <p:attrNameLst>
                                          <p:attrName>style.visibility</p:attrName>
                                        </p:attrNameLst>
                                      </p:cBhvr>
                                      <p:to>
                                        <p:strVal val="visible"/>
                                      </p:to>
                                    </p:set>
                                    <p:anim calcmode="lin" valueType="num">
                                      <p:cBhvr additive="base">
                                        <p:cTn id="97" dur="500" fill="hold"/>
                                        <p:tgtEl>
                                          <p:spTgt spid="1559595">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559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59595">
                                            <p:txEl>
                                              <p:pRg st="5" end="5"/>
                                            </p:txEl>
                                          </p:spTgt>
                                        </p:tgtEl>
                                        <p:attrNameLst>
                                          <p:attrName>style.visibility</p:attrName>
                                        </p:attrNameLst>
                                      </p:cBhvr>
                                      <p:to>
                                        <p:strVal val="visible"/>
                                      </p:to>
                                    </p:set>
                                    <p:anim calcmode="lin" valueType="num">
                                      <p:cBhvr additive="base">
                                        <p:cTn id="103" dur="500" fill="hold"/>
                                        <p:tgtEl>
                                          <p:spTgt spid="1559595">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559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559599">
                                            <p:txEl>
                                              <p:pRg st="0" end="0"/>
                                            </p:txEl>
                                          </p:spTgt>
                                        </p:tgtEl>
                                        <p:attrNameLst>
                                          <p:attrName>style.visibility</p:attrName>
                                        </p:attrNameLst>
                                      </p:cBhvr>
                                      <p:to>
                                        <p:strVal val="visible"/>
                                      </p:to>
                                    </p:set>
                                    <p:anim calcmode="lin" valueType="num">
                                      <p:cBhvr additive="base">
                                        <p:cTn id="109" dur="500" fill="hold"/>
                                        <p:tgtEl>
                                          <p:spTgt spid="1559599">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5595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559599">
                                            <p:txEl>
                                              <p:pRg st="1" end="1"/>
                                            </p:txEl>
                                          </p:spTgt>
                                        </p:tgtEl>
                                        <p:attrNameLst>
                                          <p:attrName>style.visibility</p:attrName>
                                        </p:attrNameLst>
                                      </p:cBhvr>
                                      <p:to>
                                        <p:strVal val="visible"/>
                                      </p:to>
                                    </p:set>
                                    <p:anim calcmode="lin" valueType="num">
                                      <p:cBhvr additive="base">
                                        <p:cTn id="115" dur="500" fill="hold"/>
                                        <p:tgtEl>
                                          <p:spTgt spid="1559599">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5595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59599">
                                            <p:txEl>
                                              <p:pRg st="2" end="2"/>
                                            </p:txEl>
                                          </p:spTgt>
                                        </p:tgtEl>
                                        <p:attrNameLst>
                                          <p:attrName>style.visibility</p:attrName>
                                        </p:attrNameLst>
                                      </p:cBhvr>
                                      <p:to>
                                        <p:strVal val="visible"/>
                                      </p:to>
                                    </p:set>
                                    <p:anim calcmode="lin" valueType="num">
                                      <p:cBhvr additive="base">
                                        <p:cTn id="121" dur="500" fill="hold"/>
                                        <p:tgtEl>
                                          <p:spTgt spid="1559599">
                                            <p:txEl>
                                              <p:pRg st="2" end="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5595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559599">
                                            <p:txEl>
                                              <p:pRg st="3" end="3"/>
                                            </p:txEl>
                                          </p:spTgt>
                                        </p:tgtEl>
                                        <p:attrNameLst>
                                          <p:attrName>style.visibility</p:attrName>
                                        </p:attrNameLst>
                                      </p:cBhvr>
                                      <p:to>
                                        <p:strVal val="visible"/>
                                      </p:to>
                                    </p:set>
                                    <p:anim calcmode="lin" valueType="num">
                                      <p:cBhvr additive="base">
                                        <p:cTn id="127" dur="500" fill="hold"/>
                                        <p:tgtEl>
                                          <p:spTgt spid="1559599">
                                            <p:txEl>
                                              <p:pRg st="3" end="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5595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559599">
                                            <p:txEl>
                                              <p:pRg st="4" end="4"/>
                                            </p:txEl>
                                          </p:spTgt>
                                        </p:tgtEl>
                                        <p:attrNameLst>
                                          <p:attrName>style.visibility</p:attrName>
                                        </p:attrNameLst>
                                      </p:cBhvr>
                                      <p:to>
                                        <p:strVal val="visible"/>
                                      </p:to>
                                    </p:set>
                                    <p:anim calcmode="lin" valueType="num">
                                      <p:cBhvr additive="base">
                                        <p:cTn id="133" dur="500" fill="hold"/>
                                        <p:tgtEl>
                                          <p:spTgt spid="1559599">
                                            <p:txEl>
                                              <p:pRg st="4" end="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5595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559599">
                                            <p:txEl>
                                              <p:pRg st="5" end="5"/>
                                            </p:txEl>
                                          </p:spTgt>
                                        </p:tgtEl>
                                        <p:attrNameLst>
                                          <p:attrName>style.visibility</p:attrName>
                                        </p:attrNameLst>
                                      </p:cBhvr>
                                      <p:to>
                                        <p:strVal val="visible"/>
                                      </p:to>
                                    </p:set>
                                    <p:anim calcmode="lin" valueType="num">
                                      <p:cBhvr additive="base">
                                        <p:cTn id="139" dur="500" fill="hold"/>
                                        <p:tgtEl>
                                          <p:spTgt spid="1559599">
                                            <p:txEl>
                                              <p:pRg st="5" end="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5595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95" grpId="0" build="p" autoUpdateAnimBg="0"/>
      <p:bldP spid="1559596" grpId="0" build="p" autoUpdateAnimBg="0"/>
      <p:bldP spid="1559597" grpId="0" build="p" autoUpdateAnimBg="0"/>
      <p:bldP spid="1559598" grpId="0" build="p" autoUpdateAnimBg="0"/>
      <p:bldP spid="1559599" grpId="0" build="p" autoUpdateAnimBg="0"/>
      <p:bldP spid="1559600" grpId="0" build="p" autoUpdateAnimBg="0"/>
      <p:bldP spid="1559601" grpId="0" build="p" autoUpdateAnimBg="0"/>
      <p:bldP spid="1559602"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2">
            <a:extLst>
              <a:ext uri="{FF2B5EF4-FFF2-40B4-BE49-F238E27FC236}">
                <a16:creationId xmlns:a16="http://schemas.microsoft.com/office/drawing/2014/main" id="{8E9BE28B-5436-A995-5739-979CA0B5BAC9}"/>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7.6.2 </a:t>
            </a:r>
            <a:r>
              <a:rPr lang="zh-CN" altLang="en-US">
                <a:latin typeface="Times New Roman" panose="02020603050405020304" pitchFamily="18" charset="0"/>
              </a:rPr>
              <a:t>常见控制结构的回填式翻译</a:t>
            </a:r>
            <a:endParaRPr lang="zh-CN" altLang="en-US" sz="2800">
              <a:solidFill>
                <a:srgbClr val="FF0000"/>
              </a:solidFill>
              <a:latin typeface="Times New Roman" panose="02020603050405020304" pitchFamily="18" charset="0"/>
              <a:ea typeface="楷体_GB2312" pitchFamily="49" charset="-122"/>
            </a:endParaRPr>
          </a:p>
        </p:txBody>
      </p:sp>
      <p:sp>
        <p:nvSpPr>
          <p:cNvPr id="4" name="日期占位符 3">
            <a:extLst>
              <a:ext uri="{FF2B5EF4-FFF2-40B4-BE49-F238E27FC236}">
                <a16:creationId xmlns:a16="http://schemas.microsoft.com/office/drawing/2014/main" id="{CC7EAB1A-B990-9C06-4B0F-681B8E9D62EB}"/>
              </a:ext>
            </a:extLst>
          </p:cNvPr>
          <p:cNvSpPr>
            <a:spLocks noGrp="1"/>
          </p:cNvSpPr>
          <p:nvPr>
            <p:ph type="dt" sz="half" idx="10"/>
          </p:nvPr>
        </p:nvSpPr>
        <p:spPr bwMode="auto">
          <a:ln>
            <a:miter lim="800000"/>
          </a:ln>
        </p:spPr>
        <p:txBody>
          <a:bodyPr anchor="t"/>
          <a:lstStyle/>
          <a:p>
            <a:pPr>
              <a:buClrTx/>
              <a:buFontTx/>
              <a:buNone/>
              <a:defRPr/>
            </a:pPr>
            <a:fld id="{1BE0497A-082D-448E-8C79-F9ED3B68BB0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1011" name="灯片编号占位符 5">
            <a:extLst>
              <a:ext uri="{FF2B5EF4-FFF2-40B4-BE49-F238E27FC236}">
                <a16:creationId xmlns:a16="http://schemas.microsoft.com/office/drawing/2014/main" id="{E77AFC24-BA9B-3D95-CDB2-D00ED32D107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552E29F-DAE5-4C49-A7CE-E173B77C77A2}" type="slidenum">
              <a:rPr lang="en-US" altLang="zh-CN" sz="1400">
                <a:ea typeface="宋体" panose="02010600030101010101" pitchFamily="2" charset="-122"/>
              </a:rPr>
              <a:pPr/>
              <a:t>102</a:t>
            </a:fld>
            <a:endParaRPr lang="en-US" altLang="zh-CN" sz="1400">
              <a:ea typeface="宋体" panose="02010600030101010101" pitchFamily="2" charset="-122"/>
            </a:endParaRPr>
          </a:p>
        </p:txBody>
      </p:sp>
      <p:sp>
        <p:nvSpPr>
          <p:cNvPr id="171013" name="Rectangle 3">
            <a:extLst>
              <a:ext uri="{FF2B5EF4-FFF2-40B4-BE49-F238E27FC236}">
                <a16:creationId xmlns:a16="http://schemas.microsoft.com/office/drawing/2014/main" id="{42951341-6919-07F9-20BA-DF20655A6889}"/>
              </a:ext>
            </a:extLst>
          </p:cNvPr>
          <p:cNvSpPr>
            <a:spLocks noGrp="1" noChangeArrowheads="1"/>
          </p:cNvSpPr>
          <p:nvPr>
            <p:ph type="body" sz="quarter" idx="13"/>
          </p:nvPr>
        </p:nvSpPr>
        <p:spPr/>
        <p:txBody>
          <a:bodyPr>
            <a:normAutofit fontScale="775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if B then </a:t>
            </a:r>
            <a:r>
              <a:rPr lang="en-US" altLang="zh-CN">
                <a:solidFill>
                  <a:srgbClr val="FF0000"/>
                </a:solidFill>
                <a:latin typeface="Times New Roman" panose="02020603050405020304" pitchFamily="18" charset="0"/>
              </a:rPr>
              <a:t>M</a:t>
            </a:r>
            <a:r>
              <a:rPr lang="en-US" altLang="zh-CN">
                <a:latin typeface="Times New Roman" panose="02020603050405020304" pitchFamily="18" charset="0"/>
              </a:rPr>
              <a:t> 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if B then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1</a:t>
            </a:r>
            <a:r>
              <a:rPr lang="en-US" altLang="zh-CN">
                <a:latin typeface="Times New Roman" panose="02020603050405020304" pitchFamily="18" charset="0"/>
              </a:rPr>
              <a:t> S</a:t>
            </a:r>
            <a:r>
              <a:rPr lang="en-US" altLang="zh-CN" baseline="-30000">
                <a:latin typeface="Times New Roman" panose="02020603050405020304" pitchFamily="18" charset="0"/>
              </a:rPr>
              <a:t>1</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N</a:t>
            </a:r>
            <a:r>
              <a:rPr lang="en-US" altLang="zh-CN">
                <a:latin typeface="Times New Roman" panose="02020603050405020304" pitchFamily="18" charset="0"/>
              </a:rPr>
              <a:t> else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2</a:t>
            </a:r>
            <a:r>
              <a:rPr lang="en-US" altLang="zh-CN">
                <a:latin typeface="Times New Roman" panose="02020603050405020304" pitchFamily="18" charset="0"/>
              </a:rPr>
              <a:t> S</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while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r>
              <a:rPr lang="en-US" altLang="zh-CN">
                <a:latin typeface="Times New Roman" panose="02020603050405020304" pitchFamily="18" charset="0"/>
              </a:rPr>
              <a:t>B do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2</a:t>
            </a:r>
            <a:r>
              <a:rPr lang="en-US" altLang="zh-CN">
                <a:latin typeface="Times New Roman" panose="02020603050405020304" pitchFamily="18" charset="0"/>
              </a:rPr>
              <a:t> 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S</a:t>
            </a:r>
            <a:r>
              <a:rPr lang="en-US" altLang="zh-CN" baseline="-30000">
                <a:latin typeface="Times New Roman" panose="02020603050405020304" pitchFamily="18" charset="0"/>
              </a:rPr>
              <a:t>1</a:t>
            </a:r>
            <a:r>
              <a:rPr lang="en-US" altLang="zh-CN">
                <a:latin typeface="Times New Roman" panose="02020603050405020304" pitchFamily="18" charset="0"/>
              </a:rPr>
              <a:t>;</a:t>
            </a:r>
            <a:r>
              <a:rPr lang="en-US" altLang="zh-CN">
                <a:solidFill>
                  <a:srgbClr val="FF0000"/>
                </a:solidFill>
                <a:latin typeface="Times New Roman" panose="02020603050405020304" pitchFamily="18" charset="0"/>
              </a:rPr>
              <a:t>M</a:t>
            </a:r>
            <a:r>
              <a:rPr lang="en-US" altLang="zh-CN">
                <a:latin typeface="Times New Roman" panose="02020603050405020304" pitchFamily="18" charset="0"/>
              </a:rPr>
              <a:t> S</a:t>
            </a:r>
            <a:r>
              <a:rPr lang="en-US" altLang="zh-CN" baseline="-30000">
                <a:latin typeface="Times New Roman" panose="02020603050405020304" pitchFamily="18" charset="0"/>
              </a:rPr>
              <a:t>2</a:t>
            </a:r>
            <a:r>
              <a:rPr lang="en-US" altLang="zh-CN">
                <a:latin typeface="Times New Roman" panose="02020603050405020304" pitchFamily="18" charset="0"/>
              </a:rPr>
              <a:t> </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M </a:t>
            </a:r>
            <a:r>
              <a:rPr lang="en-US" altLang="zh-CN">
                <a:solidFill>
                  <a:srgbClr val="FF0000"/>
                </a:solidFill>
                <a:latin typeface="Times New Roman" panose="02020603050405020304" pitchFamily="18" charset="0"/>
                <a:sym typeface="Symbol" panose="05050102010706020507" pitchFamily="18" charset="2"/>
              </a:rPr>
              <a:t> </a:t>
            </a:r>
            <a:r>
              <a:rPr lang="el-GR" altLang="zh-CN">
                <a:solidFill>
                  <a:srgbClr val="FF0000"/>
                </a:solidFill>
                <a:latin typeface="Times New Roman" panose="02020603050405020304" pitchFamily="18" charset="0"/>
                <a:sym typeface="Symbol" panose="05050102010706020507" pitchFamily="18" charset="2"/>
              </a:rPr>
              <a:t>ε</a:t>
            </a:r>
            <a:r>
              <a:rPr lang="en-US" altLang="zh-CN">
                <a:latin typeface="Times New Roman" panose="02020603050405020304" pitchFamily="18" charset="0"/>
                <a:sym typeface="Symbol" panose="05050102010706020507" pitchFamily="18" charset="2"/>
              </a:rPr>
              <a:t>  {M.quad := nextquad}</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sym typeface="Symbol" panose="05050102010706020507" pitchFamily="18" charset="2"/>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N </a:t>
            </a:r>
            <a:r>
              <a:rPr lang="en-US" altLang="zh-CN">
                <a:solidFill>
                  <a:srgbClr val="FF0000"/>
                </a:solidFill>
                <a:latin typeface="Times New Roman" panose="02020603050405020304" pitchFamily="18" charset="0"/>
                <a:sym typeface="Symbol" panose="05050102010706020507" pitchFamily="18" charset="2"/>
              </a:rPr>
              <a:t> </a:t>
            </a:r>
            <a:r>
              <a:rPr lang="el-GR" altLang="zh-CN">
                <a:solidFill>
                  <a:srgbClr val="FF0000"/>
                </a:solidFill>
                <a:latin typeface="Times New Roman" panose="02020603050405020304" pitchFamily="18" charset="0"/>
                <a:sym typeface="Symbol" panose="05050102010706020507" pitchFamily="18" charset="2"/>
              </a:rPr>
              <a:t>ε</a:t>
            </a:r>
            <a:r>
              <a:rPr lang="en-US" altLang="zh-CN">
                <a:latin typeface="Times New Roman" panose="02020603050405020304" pitchFamily="18" charset="0"/>
                <a:sym typeface="Symbol" panose="05050102010706020507" pitchFamily="18" charset="2"/>
              </a:rPr>
              <a:t>  {N.nextlist:=makelist(nextquad);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sym typeface="Symbol" panose="05050102010706020507" pitchFamily="18" charset="2"/>
              </a:rPr>
              <a:t>                 gencode(‘goto -)}</a:t>
            </a:r>
            <a:endParaRPr lang="en-US" altLang="zh-CN">
              <a:latin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2">
            <a:extLst>
              <a:ext uri="{FF2B5EF4-FFF2-40B4-BE49-F238E27FC236}">
                <a16:creationId xmlns:a16="http://schemas.microsoft.com/office/drawing/2014/main" id="{DA91B548-D82C-5641-4916-48EC3E1C6029}"/>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if-then</a:t>
            </a:r>
            <a:r>
              <a:rPr lang="zh-CN" altLang="en-US" dirty="0">
                <a:latin typeface="Times New Roman" panose="02020603050405020304" pitchFamily="18" charset="0"/>
              </a:rPr>
              <a:t>语句的回填式翻译</a:t>
            </a:r>
          </a:p>
        </p:txBody>
      </p:sp>
      <p:sp>
        <p:nvSpPr>
          <p:cNvPr id="27" name="日期占位符 3">
            <a:extLst>
              <a:ext uri="{FF2B5EF4-FFF2-40B4-BE49-F238E27FC236}">
                <a16:creationId xmlns:a16="http://schemas.microsoft.com/office/drawing/2014/main" id="{D2F08FC0-CC3B-A2DB-FCCF-F1033D5EB418}"/>
              </a:ext>
            </a:extLst>
          </p:cNvPr>
          <p:cNvSpPr>
            <a:spLocks noGrp="1"/>
          </p:cNvSpPr>
          <p:nvPr>
            <p:ph type="dt" sz="half" idx="10"/>
          </p:nvPr>
        </p:nvSpPr>
        <p:spPr bwMode="auto">
          <a:ln>
            <a:miter lim="800000"/>
          </a:ln>
        </p:spPr>
        <p:txBody>
          <a:bodyPr anchor="t"/>
          <a:lstStyle/>
          <a:p>
            <a:pPr>
              <a:buClrTx/>
              <a:buFontTx/>
              <a:buNone/>
              <a:defRPr/>
            </a:pPr>
            <a:fld id="{E733E4A8-7520-4295-A69D-66AAB51E939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3059" name="灯片编号占位符 5">
            <a:extLst>
              <a:ext uri="{FF2B5EF4-FFF2-40B4-BE49-F238E27FC236}">
                <a16:creationId xmlns:a16="http://schemas.microsoft.com/office/drawing/2014/main" id="{35979AF1-0AD8-A0BA-9A4E-81991098E1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9EBC1AE-AC48-43BF-A246-7D949977E1D4}" type="slidenum">
              <a:rPr lang="en-US" altLang="zh-CN" sz="1400">
                <a:ea typeface="宋体" panose="02010600030101010101" pitchFamily="2" charset="-122"/>
              </a:rPr>
              <a:pPr/>
              <a:t>103</a:t>
            </a:fld>
            <a:endParaRPr lang="en-US" altLang="zh-CN" sz="1400">
              <a:ea typeface="宋体" panose="02010600030101010101" pitchFamily="2" charset="-122"/>
            </a:endParaRPr>
          </a:p>
        </p:txBody>
      </p:sp>
      <p:sp>
        <p:nvSpPr>
          <p:cNvPr id="173061" name="Rectangle 3">
            <a:extLst>
              <a:ext uri="{FF2B5EF4-FFF2-40B4-BE49-F238E27FC236}">
                <a16:creationId xmlns:a16="http://schemas.microsoft.com/office/drawing/2014/main" id="{123D4A9F-1084-E400-0B7D-F070182699A9}"/>
              </a:ext>
            </a:extLst>
          </p:cNvPr>
          <p:cNvSpPr>
            <a:spLocks noGrp="1" noChangeArrowheads="1"/>
          </p:cNvSpPr>
          <p:nvPr>
            <p:ph type="body" sz="quarter" idx="13"/>
          </p:nvPr>
        </p:nvSpPr>
        <p:spPr/>
        <p:txBody>
          <a:bodyPr/>
          <a:lstStyle/>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if B then </a:t>
            </a:r>
            <a:r>
              <a:rPr lang="en-US" altLang="zh-CN" dirty="0">
                <a:solidFill>
                  <a:srgbClr val="0000FF"/>
                </a:solidFill>
                <a:latin typeface="Times New Roman" panose="02020603050405020304" pitchFamily="18" charset="0"/>
              </a:rPr>
              <a:t>M</a:t>
            </a:r>
            <a:r>
              <a:rPr lang="en-US" altLang="zh-CN" dirty="0">
                <a:solidFill>
                  <a:srgbClr val="FF0000"/>
                </a:solidFill>
                <a:latin typeface="Times New Roman" panose="02020603050405020304" pitchFamily="18" charset="0"/>
              </a:rPr>
              <a:t> S</a:t>
            </a:r>
            <a:r>
              <a:rPr lang="en-US" altLang="zh-CN" baseline="-30000"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dirty="0">
                <a:latin typeface="Times New Roman" panose="02020603050405020304" pitchFamily="18" charset="0"/>
              </a:rPr>
              <a:t>{backpatch(</a:t>
            </a:r>
            <a:r>
              <a:rPr lang="en-US" altLang="zh-CN" dirty="0" err="1">
                <a:latin typeface="Times New Roman" panose="02020603050405020304" pitchFamily="18" charset="0"/>
              </a:rPr>
              <a:t>B.truelist</a:t>
            </a:r>
            <a:r>
              <a:rPr lang="en-US" altLang="zh-CN" dirty="0">
                <a:latin typeface="Times New Roman" panose="02020603050405020304" pitchFamily="18" charset="0"/>
              </a:rPr>
              <a:t>, </a:t>
            </a:r>
            <a:r>
              <a:rPr lang="en-US" altLang="zh-CN" dirty="0" err="1">
                <a:latin typeface="Times New Roman" panose="02020603050405020304" pitchFamily="18" charset="0"/>
              </a:rPr>
              <a:t>M.quad</a:t>
            </a:r>
            <a:r>
              <a:rPr lang="en-US" altLang="zh-CN" dirty="0">
                <a:latin typeface="Times New Roman" panose="02020603050405020304" pitchFamily="18" charset="0"/>
              </a:rPr>
              <a:t>)</a:t>
            </a:r>
          </a:p>
          <a:p>
            <a:pPr algn="just" eaLnBrk="1" hangingPunct="1">
              <a:lnSpc>
                <a:spcPct val="90000"/>
              </a:lnSpc>
              <a:spcBef>
                <a:spcPct val="0"/>
              </a:spcBef>
              <a:buFont typeface="Wingdings" panose="05000000000000000000" pitchFamily="2" charset="2"/>
              <a:buNone/>
            </a:pPr>
            <a:r>
              <a:rPr lang="en-US" altLang="zh-CN" dirty="0" err="1">
                <a:latin typeface="Times New Roman" panose="02020603050405020304" pitchFamily="18" charset="0"/>
              </a:rPr>
              <a:t>S.nextlist</a:t>
            </a:r>
            <a:r>
              <a:rPr lang="en-US" altLang="zh-CN" dirty="0">
                <a:latin typeface="Times New Roman" panose="02020603050405020304" pitchFamily="18" charset="0"/>
              </a:rPr>
              <a:t>:=merge(</a:t>
            </a:r>
            <a:r>
              <a:rPr lang="en-US" altLang="zh-CN" dirty="0" err="1">
                <a:latin typeface="Times New Roman" panose="02020603050405020304" pitchFamily="18" charset="0"/>
              </a:rPr>
              <a:t>B.falselist</a:t>
            </a:r>
            <a:r>
              <a:rPr lang="en-US" altLang="zh-CN" dirty="0">
                <a:latin typeface="Times New Roman" panose="02020603050405020304" pitchFamily="18" charset="0"/>
              </a:rPr>
              <a:t>, S</a:t>
            </a:r>
            <a:r>
              <a:rPr lang="en-US" altLang="zh-CN" baseline="-25000" dirty="0">
                <a:latin typeface="Times New Roman" panose="02020603050405020304" pitchFamily="18" charset="0"/>
              </a:rPr>
              <a:t>1</a:t>
            </a:r>
            <a:r>
              <a:rPr lang="en-US" altLang="zh-CN" dirty="0">
                <a:latin typeface="Times New Roman" panose="02020603050405020304" pitchFamily="18" charset="0"/>
              </a:rPr>
              <a:t>.nextlist)}</a:t>
            </a:r>
          </a:p>
        </p:txBody>
      </p:sp>
      <p:sp>
        <p:nvSpPr>
          <p:cNvPr id="173062" name="Text Box 5">
            <a:extLst>
              <a:ext uri="{FF2B5EF4-FFF2-40B4-BE49-F238E27FC236}">
                <a16:creationId xmlns:a16="http://schemas.microsoft.com/office/drawing/2014/main" id="{164ABD56-0C26-82A9-F667-1BDA37DDFFDF}"/>
              </a:ext>
            </a:extLst>
          </p:cNvPr>
          <p:cNvSpPr txBox="1">
            <a:spLocks noChangeArrowheads="1"/>
          </p:cNvSpPr>
          <p:nvPr/>
        </p:nvSpPr>
        <p:spPr bwMode="auto">
          <a:xfrm>
            <a:off x="7172325" y="1441450"/>
            <a:ext cx="1944688" cy="109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8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3063" name="Text Box 6">
            <a:extLst>
              <a:ext uri="{FF2B5EF4-FFF2-40B4-BE49-F238E27FC236}">
                <a16:creationId xmlns:a16="http://schemas.microsoft.com/office/drawing/2014/main" id="{D9A30DBB-9EEB-EAE9-B424-42734AB06C4A}"/>
              </a:ext>
            </a:extLst>
          </p:cNvPr>
          <p:cNvSpPr txBox="1">
            <a:spLocks noChangeArrowheads="1"/>
          </p:cNvSpPr>
          <p:nvPr/>
        </p:nvSpPr>
        <p:spPr bwMode="auto">
          <a:xfrm>
            <a:off x="7172325" y="3170238"/>
            <a:ext cx="1944688"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3064" name="Line 7">
            <a:extLst>
              <a:ext uri="{FF2B5EF4-FFF2-40B4-BE49-F238E27FC236}">
                <a16:creationId xmlns:a16="http://schemas.microsoft.com/office/drawing/2014/main" id="{32600103-4545-AA81-B024-C181B484A29B}"/>
              </a:ext>
            </a:extLst>
          </p:cNvPr>
          <p:cNvSpPr>
            <a:spLocks noChangeShapeType="1"/>
          </p:cNvSpPr>
          <p:nvPr/>
        </p:nvSpPr>
        <p:spPr bwMode="auto">
          <a:xfrm>
            <a:off x="8180388" y="765175"/>
            <a:ext cx="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65" name="Line 8">
            <a:extLst>
              <a:ext uri="{FF2B5EF4-FFF2-40B4-BE49-F238E27FC236}">
                <a16:creationId xmlns:a16="http://schemas.microsoft.com/office/drawing/2014/main" id="{738AF452-3488-3DDA-60B0-2CEEBF530ECE}"/>
              </a:ext>
            </a:extLst>
          </p:cNvPr>
          <p:cNvSpPr>
            <a:spLocks noChangeShapeType="1"/>
          </p:cNvSpPr>
          <p:nvPr/>
        </p:nvSpPr>
        <p:spPr bwMode="auto">
          <a:xfrm flipH="1" flipV="1">
            <a:off x="10269538" y="1990726"/>
            <a:ext cx="0" cy="2303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3066" name="Line 9">
            <a:extLst>
              <a:ext uri="{FF2B5EF4-FFF2-40B4-BE49-F238E27FC236}">
                <a16:creationId xmlns:a16="http://schemas.microsoft.com/office/drawing/2014/main" id="{91B05F1C-10C3-E887-67C8-7356D28DFA09}"/>
              </a:ext>
            </a:extLst>
          </p:cNvPr>
          <p:cNvSpPr>
            <a:spLocks noChangeShapeType="1"/>
          </p:cNvSpPr>
          <p:nvPr/>
        </p:nvSpPr>
        <p:spPr bwMode="auto">
          <a:xfrm flipH="1">
            <a:off x="8972550" y="1990725"/>
            <a:ext cx="12969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67" name="Line 10">
            <a:extLst>
              <a:ext uri="{FF2B5EF4-FFF2-40B4-BE49-F238E27FC236}">
                <a16:creationId xmlns:a16="http://schemas.microsoft.com/office/drawing/2014/main" id="{0CB08F94-D786-04E7-FB21-DF957121D59B}"/>
              </a:ext>
            </a:extLst>
          </p:cNvPr>
          <p:cNvSpPr>
            <a:spLocks noChangeShapeType="1"/>
          </p:cNvSpPr>
          <p:nvPr/>
        </p:nvSpPr>
        <p:spPr bwMode="auto">
          <a:xfrm>
            <a:off x="8108950" y="2709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68" name="Text Box 11">
            <a:extLst>
              <a:ext uri="{FF2B5EF4-FFF2-40B4-BE49-F238E27FC236}">
                <a16:creationId xmlns:a16="http://schemas.microsoft.com/office/drawing/2014/main" id="{E29B8C63-E7C9-04F9-BD98-1EF0671CBC5D}"/>
              </a:ext>
            </a:extLst>
          </p:cNvPr>
          <p:cNvSpPr txBox="1">
            <a:spLocks noChangeArrowheads="1"/>
          </p:cNvSpPr>
          <p:nvPr/>
        </p:nvSpPr>
        <p:spPr bwMode="auto">
          <a:xfrm>
            <a:off x="7677151" y="8382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if</a:t>
            </a:r>
          </a:p>
        </p:txBody>
      </p:sp>
      <p:sp>
        <p:nvSpPr>
          <p:cNvPr id="173069" name="Text Box 12">
            <a:extLst>
              <a:ext uri="{FF2B5EF4-FFF2-40B4-BE49-F238E27FC236}">
                <a16:creationId xmlns:a16="http://schemas.microsoft.com/office/drawing/2014/main" id="{E0D49E9C-1BB4-D404-BD2D-C93B4CA54E65}"/>
              </a:ext>
            </a:extLst>
          </p:cNvPr>
          <p:cNvSpPr txBox="1">
            <a:spLocks noChangeArrowheads="1"/>
          </p:cNvSpPr>
          <p:nvPr/>
        </p:nvSpPr>
        <p:spPr bwMode="auto">
          <a:xfrm>
            <a:off x="5197476" y="1844675"/>
            <a:ext cx="204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B.truelist</a:t>
            </a:r>
          </a:p>
        </p:txBody>
      </p:sp>
      <p:sp>
        <p:nvSpPr>
          <p:cNvPr id="173070" name="Text Box 13">
            <a:extLst>
              <a:ext uri="{FF2B5EF4-FFF2-40B4-BE49-F238E27FC236}">
                <a16:creationId xmlns:a16="http://schemas.microsoft.com/office/drawing/2014/main" id="{229A5E29-EC0F-CF5D-4B0F-C792FB014769}"/>
              </a:ext>
            </a:extLst>
          </p:cNvPr>
          <p:cNvSpPr txBox="1">
            <a:spLocks noChangeArrowheads="1"/>
          </p:cNvSpPr>
          <p:nvPr/>
        </p:nvSpPr>
        <p:spPr bwMode="auto">
          <a:xfrm>
            <a:off x="8785226" y="1460500"/>
            <a:ext cx="211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B.falselist</a:t>
            </a:r>
          </a:p>
        </p:txBody>
      </p:sp>
      <p:sp>
        <p:nvSpPr>
          <p:cNvPr id="173071" name="Text Box 14">
            <a:extLst>
              <a:ext uri="{FF2B5EF4-FFF2-40B4-BE49-F238E27FC236}">
                <a16:creationId xmlns:a16="http://schemas.microsoft.com/office/drawing/2014/main" id="{AB50B7EE-54D0-C0E5-DF41-12B16D53DCBF}"/>
              </a:ext>
            </a:extLst>
          </p:cNvPr>
          <p:cNvSpPr txBox="1">
            <a:spLocks noChangeArrowheads="1"/>
          </p:cNvSpPr>
          <p:nvPr/>
        </p:nvSpPr>
        <p:spPr bwMode="auto">
          <a:xfrm>
            <a:off x="8108950" y="4725988"/>
            <a:ext cx="1443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3072" name="Text Box 15">
            <a:extLst>
              <a:ext uri="{FF2B5EF4-FFF2-40B4-BE49-F238E27FC236}">
                <a16:creationId xmlns:a16="http://schemas.microsoft.com/office/drawing/2014/main" id="{13B8CB84-18DE-F3C9-F04C-2040B2775B4F}"/>
              </a:ext>
            </a:extLst>
          </p:cNvPr>
          <p:cNvSpPr txBox="1">
            <a:spLocks noChangeArrowheads="1"/>
          </p:cNvSpPr>
          <p:nvPr/>
        </p:nvSpPr>
        <p:spPr bwMode="auto">
          <a:xfrm>
            <a:off x="8174038" y="3187700"/>
            <a:ext cx="247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 </a:t>
            </a:r>
            <a:r>
              <a:rPr lang="en-US" altLang="zh-CN" sz="2400" b="1">
                <a:latin typeface="Times New Roman" panose="02020603050405020304" pitchFamily="18" charset="0"/>
                <a:ea typeface="宋体" panose="02010600030101010101" pitchFamily="2" charset="-122"/>
              </a:rPr>
              <a:t>.nextlist</a:t>
            </a:r>
          </a:p>
        </p:txBody>
      </p:sp>
      <p:sp>
        <p:nvSpPr>
          <p:cNvPr id="173073" name="Text Box 16">
            <a:extLst>
              <a:ext uri="{FF2B5EF4-FFF2-40B4-BE49-F238E27FC236}">
                <a16:creationId xmlns:a16="http://schemas.microsoft.com/office/drawing/2014/main" id="{92DFD96D-3E71-6CDA-A3D4-49A71009DFAC}"/>
              </a:ext>
            </a:extLst>
          </p:cNvPr>
          <p:cNvSpPr txBox="1">
            <a:spLocks noChangeArrowheads="1"/>
          </p:cNvSpPr>
          <p:nvPr/>
        </p:nvSpPr>
        <p:spPr bwMode="auto">
          <a:xfrm>
            <a:off x="8108950" y="268446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then</a:t>
            </a:r>
          </a:p>
        </p:txBody>
      </p:sp>
      <p:sp>
        <p:nvSpPr>
          <p:cNvPr id="173074" name="Line 17">
            <a:extLst>
              <a:ext uri="{FF2B5EF4-FFF2-40B4-BE49-F238E27FC236}">
                <a16:creationId xmlns:a16="http://schemas.microsoft.com/office/drawing/2014/main" id="{5874466D-DBEB-513A-93ED-63326CC0020C}"/>
              </a:ext>
            </a:extLst>
          </p:cNvPr>
          <p:cNvSpPr>
            <a:spLocks noChangeShapeType="1"/>
          </p:cNvSpPr>
          <p:nvPr/>
        </p:nvSpPr>
        <p:spPr bwMode="auto">
          <a:xfrm>
            <a:off x="6956426" y="2709863"/>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5" name="Line 18">
            <a:extLst>
              <a:ext uri="{FF2B5EF4-FFF2-40B4-BE49-F238E27FC236}">
                <a16:creationId xmlns:a16="http://schemas.microsoft.com/office/drawing/2014/main" id="{0EE82605-F9F5-8FB8-9630-DAD56FBEDF18}"/>
              </a:ext>
            </a:extLst>
          </p:cNvPr>
          <p:cNvSpPr>
            <a:spLocks noChangeShapeType="1"/>
          </p:cNvSpPr>
          <p:nvPr/>
        </p:nvSpPr>
        <p:spPr bwMode="auto">
          <a:xfrm flipV="1">
            <a:off x="6956425" y="22780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6" name="Line 19">
            <a:extLst>
              <a:ext uri="{FF2B5EF4-FFF2-40B4-BE49-F238E27FC236}">
                <a16:creationId xmlns:a16="http://schemas.microsoft.com/office/drawing/2014/main" id="{92793B3F-8F58-75EB-5023-853E57BA67E2}"/>
              </a:ext>
            </a:extLst>
          </p:cNvPr>
          <p:cNvSpPr>
            <a:spLocks noChangeShapeType="1"/>
          </p:cNvSpPr>
          <p:nvPr/>
        </p:nvSpPr>
        <p:spPr bwMode="auto">
          <a:xfrm>
            <a:off x="6956426" y="2278063"/>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7" name="Line 20">
            <a:extLst>
              <a:ext uri="{FF2B5EF4-FFF2-40B4-BE49-F238E27FC236}">
                <a16:creationId xmlns:a16="http://schemas.microsoft.com/office/drawing/2014/main" id="{1140AEEC-B967-B8CC-221E-3C2F85CC5D47}"/>
              </a:ext>
            </a:extLst>
          </p:cNvPr>
          <p:cNvSpPr>
            <a:spLocks noChangeShapeType="1"/>
          </p:cNvSpPr>
          <p:nvPr/>
        </p:nvSpPr>
        <p:spPr bwMode="auto">
          <a:xfrm>
            <a:off x="9261476" y="4294188"/>
            <a:ext cx="1223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8" name="Line 21">
            <a:extLst>
              <a:ext uri="{FF2B5EF4-FFF2-40B4-BE49-F238E27FC236}">
                <a16:creationId xmlns:a16="http://schemas.microsoft.com/office/drawing/2014/main" id="{F39ABEC1-94E7-2BA7-5EBD-ECDA77B8B94A}"/>
              </a:ext>
            </a:extLst>
          </p:cNvPr>
          <p:cNvSpPr>
            <a:spLocks noChangeShapeType="1"/>
          </p:cNvSpPr>
          <p:nvPr/>
        </p:nvSpPr>
        <p:spPr bwMode="auto">
          <a:xfrm>
            <a:off x="8974139" y="37893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9" name="Line 22">
            <a:extLst>
              <a:ext uri="{FF2B5EF4-FFF2-40B4-BE49-F238E27FC236}">
                <a16:creationId xmlns:a16="http://schemas.microsoft.com/office/drawing/2014/main" id="{EB296657-B425-642D-5F48-701B4E491FE8}"/>
              </a:ext>
            </a:extLst>
          </p:cNvPr>
          <p:cNvSpPr>
            <a:spLocks noChangeShapeType="1"/>
          </p:cNvSpPr>
          <p:nvPr/>
        </p:nvSpPr>
        <p:spPr bwMode="auto">
          <a:xfrm>
            <a:off x="9909175" y="3789364"/>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80" name="Line 23">
            <a:extLst>
              <a:ext uri="{FF2B5EF4-FFF2-40B4-BE49-F238E27FC236}">
                <a16:creationId xmlns:a16="http://schemas.microsoft.com/office/drawing/2014/main" id="{A1199960-271A-8277-E3D3-F1BA948CAB71}"/>
              </a:ext>
            </a:extLst>
          </p:cNvPr>
          <p:cNvSpPr>
            <a:spLocks noChangeShapeType="1"/>
          </p:cNvSpPr>
          <p:nvPr/>
        </p:nvSpPr>
        <p:spPr bwMode="auto">
          <a:xfrm>
            <a:off x="10053638" y="429418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81" name="Line 24">
            <a:extLst>
              <a:ext uri="{FF2B5EF4-FFF2-40B4-BE49-F238E27FC236}">
                <a16:creationId xmlns:a16="http://schemas.microsoft.com/office/drawing/2014/main" id="{6C31762B-4C99-F23C-A602-0795346E67F1}"/>
              </a:ext>
            </a:extLst>
          </p:cNvPr>
          <p:cNvSpPr>
            <a:spLocks noChangeShapeType="1"/>
          </p:cNvSpPr>
          <p:nvPr/>
        </p:nvSpPr>
        <p:spPr bwMode="auto">
          <a:xfrm flipH="1">
            <a:off x="8108950" y="4725988"/>
            <a:ext cx="1944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82" name="Line 25">
            <a:extLst>
              <a:ext uri="{FF2B5EF4-FFF2-40B4-BE49-F238E27FC236}">
                <a16:creationId xmlns:a16="http://schemas.microsoft.com/office/drawing/2014/main" id="{2CCDDB7C-908C-0EE4-93C0-9F95F2C21F77}"/>
              </a:ext>
            </a:extLst>
          </p:cNvPr>
          <p:cNvSpPr>
            <a:spLocks noChangeShapeType="1"/>
          </p:cNvSpPr>
          <p:nvPr/>
        </p:nvSpPr>
        <p:spPr bwMode="auto">
          <a:xfrm>
            <a:off x="8108950" y="4725989"/>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83" name="Line 26">
            <a:extLst>
              <a:ext uri="{FF2B5EF4-FFF2-40B4-BE49-F238E27FC236}">
                <a16:creationId xmlns:a16="http://schemas.microsoft.com/office/drawing/2014/main" id="{B9897865-7D38-224C-F03D-FCA449C0BFD9}"/>
              </a:ext>
            </a:extLst>
          </p:cNvPr>
          <p:cNvSpPr>
            <a:spLocks noChangeShapeType="1"/>
          </p:cNvSpPr>
          <p:nvPr/>
        </p:nvSpPr>
        <p:spPr bwMode="auto">
          <a:xfrm>
            <a:off x="6165850" y="3141663"/>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84" name="Text Box 27">
            <a:extLst>
              <a:ext uri="{FF2B5EF4-FFF2-40B4-BE49-F238E27FC236}">
                <a16:creationId xmlns:a16="http://schemas.microsoft.com/office/drawing/2014/main" id="{53894FE4-3C75-CEB4-2CC5-16CA1C30B6AC}"/>
              </a:ext>
            </a:extLst>
          </p:cNvPr>
          <p:cNvSpPr txBox="1">
            <a:spLocks noChangeArrowheads="1"/>
          </p:cNvSpPr>
          <p:nvPr/>
        </p:nvSpPr>
        <p:spPr bwMode="auto">
          <a:xfrm>
            <a:off x="5476875" y="3141663"/>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M.quad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2">
            <a:extLst>
              <a:ext uri="{FF2B5EF4-FFF2-40B4-BE49-F238E27FC236}">
                <a16:creationId xmlns:a16="http://schemas.microsoft.com/office/drawing/2014/main" id="{FEBC174E-1E2E-1F92-17B1-039FD1347897}"/>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if-then-else</a:t>
            </a:r>
            <a:r>
              <a:rPr lang="zh-CN" altLang="en-US" dirty="0">
                <a:latin typeface="Times New Roman" panose="02020603050405020304" pitchFamily="18" charset="0"/>
              </a:rPr>
              <a:t>语句的回填式翻译</a:t>
            </a:r>
          </a:p>
        </p:txBody>
      </p:sp>
      <p:sp>
        <p:nvSpPr>
          <p:cNvPr id="43" name="日期占位符 3">
            <a:extLst>
              <a:ext uri="{FF2B5EF4-FFF2-40B4-BE49-F238E27FC236}">
                <a16:creationId xmlns:a16="http://schemas.microsoft.com/office/drawing/2014/main" id="{BBCA095D-EEC0-24AD-441B-03756B827642}"/>
              </a:ext>
            </a:extLst>
          </p:cNvPr>
          <p:cNvSpPr>
            <a:spLocks noGrp="1"/>
          </p:cNvSpPr>
          <p:nvPr>
            <p:ph type="dt" sz="half" idx="10"/>
          </p:nvPr>
        </p:nvSpPr>
        <p:spPr bwMode="auto">
          <a:ln>
            <a:miter lim="800000"/>
          </a:ln>
        </p:spPr>
        <p:txBody>
          <a:bodyPr anchor="t"/>
          <a:lstStyle/>
          <a:p>
            <a:pPr>
              <a:buClrTx/>
              <a:buFontTx/>
              <a:buNone/>
              <a:defRPr/>
            </a:pPr>
            <a:fld id="{82720D8F-3AA8-44BF-9DE5-D718935D23E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5107" name="灯片编号占位符 5">
            <a:extLst>
              <a:ext uri="{FF2B5EF4-FFF2-40B4-BE49-F238E27FC236}">
                <a16:creationId xmlns:a16="http://schemas.microsoft.com/office/drawing/2014/main" id="{F682AD58-E77C-ED59-554C-0B0344AA86F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AD6AFAF-5794-4DEA-B65C-C0A4346B044F}" type="slidenum">
              <a:rPr lang="en-US" altLang="zh-CN" sz="1400">
                <a:ea typeface="宋体" panose="02010600030101010101" pitchFamily="2" charset="-122"/>
              </a:rPr>
              <a:pPr/>
              <a:t>104</a:t>
            </a:fld>
            <a:endParaRPr lang="en-US" altLang="zh-CN" sz="1400">
              <a:ea typeface="宋体" panose="02010600030101010101" pitchFamily="2" charset="-122"/>
            </a:endParaRPr>
          </a:p>
        </p:txBody>
      </p:sp>
      <p:sp>
        <p:nvSpPr>
          <p:cNvPr id="175109" name="Rectangle 3">
            <a:extLst>
              <a:ext uri="{FF2B5EF4-FFF2-40B4-BE49-F238E27FC236}">
                <a16:creationId xmlns:a16="http://schemas.microsoft.com/office/drawing/2014/main" id="{9D484A0D-28EF-71BB-9B56-33BA14CF574E}"/>
              </a:ext>
            </a:extLst>
          </p:cNvPr>
          <p:cNvSpPr>
            <a:spLocks noGrp="1" noChangeArrowheads="1"/>
          </p:cNvSpPr>
          <p:nvPr>
            <p:ph type="body" sz="quarter" idx="13"/>
          </p:nvPr>
        </p:nvSpPr>
        <p:spPr>
          <a:xfrm>
            <a:off x="38394" y="1305955"/>
            <a:ext cx="9783916" cy="4123276"/>
          </a:xfrm>
        </p:spPr>
        <p:txBody>
          <a:bodyPr/>
          <a:lstStyle/>
          <a:p>
            <a:pPr algn="just" eaLnBrk="1" hangingPunct="1">
              <a:lnSpc>
                <a:spcPct val="9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S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if B then </a:t>
            </a:r>
            <a:r>
              <a:rPr lang="en-US" altLang="zh-CN" sz="2400" dirty="0">
                <a:solidFill>
                  <a:srgbClr val="0000FF"/>
                </a:solidFill>
                <a:latin typeface="Times New Roman" panose="02020603050405020304" pitchFamily="18" charset="0"/>
              </a:rPr>
              <a:t>M</a:t>
            </a:r>
            <a:r>
              <a:rPr lang="en-US" altLang="zh-CN" sz="2400" baseline="-25000" dirty="0">
                <a:solidFill>
                  <a:srgbClr val="0000FF"/>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S</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a:solidFill>
                  <a:srgbClr val="0000FF"/>
                </a:solidFill>
                <a:latin typeface="Times New Roman" panose="02020603050405020304" pitchFamily="18" charset="0"/>
              </a:rPr>
              <a:t>N</a:t>
            </a:r>
            <a:r>
              <a:rPr lang="en-US" altLang="zh-CN" sz="2400" dirty="0">
                <a:solidFill>
                  <a:srgbClr val="FF0000"/>
                </a:solidFill>
                <a:latin typeface="Times New Roman" panose="02020603050405020304" pitchFamily="18" charset="0"/>
              </a:rPr>
              <a:t> else </a:t>
            </a:r>
            <a:r>
              <a:rPr lang="en-US" altLang="zh-CN" sz="2400" dirty="0">
                <a:solidFill>
                  <a:srgbClr val="0000FF"/>
                </a:solidFill>
                <a:latin typeface="Times New Roman" panose="02020603050405020304" pitchFamily="18" charset="0"/>
              </a:rPr>
              <a:t>M</a:t>
            </a:r>
            <a:r>
              <a:rPr lang="en-US" altLang="zh-CN" sz="2400" baseline="-25000" dirty="0">
                <a:solidFill>
                  <a:srgbClr val="0000FF"/>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S</a:t>
            </a:r>
            <a:r>
              <a:rPr lang="en-US" altLang="zh-CN" sz="2400" baseline="-30000" dirty="0">
                <a:solidFill>
                  <a:srgbClr val="FF0000"/>
                </a:solidFill>
                <a:latin typeface="Times New Roman" panose="02020603050405020304" pitchFamily="18" charset="0"/>
              </a:rPr>
              <a:t>2</a:t>
            </a:r>
          </a:p>
          <a:p>
            <a:pPr algn="just" eaLnBrk="1" hangingPunct="1">
              <a:lnSpc>
                <a:spcPct val="90000"/>
              </a:lnSpc>
              <a:spcBef>
                <a:spcPct val="0"/>
              </a:spcBef>
              <a:buFont typeface="Wingdings" panose="05000000000000000000" pitchFamily="2" charset="2"/>
              <a:buNone/>
            </a:pPr>
            <a:r>
              <a:rPr lang="en-US" altLang="zh-CN" sz="2400" dirty="0">
                <a:latin typeface="Times New Roman" panose="02020603050405020304" pitchFamily="18" charset="0"/>
              </a:rPr>
              <a:t>{backpatch(</a:t>
            </a:r>
            <a:r>
              <a:rPr lang="en-US" altLang="zh-CN" sz="2400" dirty="0" err="1">
                <a:latin typeface="Times New Roman" panose="02020603050405020304" pitchFamily="18" charset="0"/>
              </a:rPr>
              <a:t>B.truelist</a:t>
            </a:r>
            <a:r>
              <a:rPr lang="en-US" altLang="zh-CN" sz="2400" dirty="0">
                <a:latin typeface="Times New Roman" panose="02020603050405020304" pitchFamily="18" charset="0"/>
              </a:rPr>
              <a:t>, M</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.quad);</a:t>
            </a:r>
          </a:p>
          <a:p>
            <a:pPr algn="just" eaLnBrk="1" hangingPunct="1">
              <a:lnSpc>
                <a:spcPct val="90000"/>
              </a:lnSpc>
              <a:spcBef>
                <a:spcPct val="0"/>
              </a:spcBef>
              <a:buFont typeface="Wingdings" panose="05000000000000000000" pitchFamily="2" charset="2"/>
              <a:buNone/>
            </a:pPr>
            <a:r>
              <a:rPr lang="en-US" altLang="zh-CN" sz="2400" dirty="0">
                <a:latin typeface="Times New Roman" panose="02020603050405020304" pitchFamily="18" charset="0"/>
              </a:rPr>
              <a:t> backpatch(</a:t>
            </a:r>
            <a:r>
              <a:rPr lang="en-US" altLang="zh-CN" sz="2400" dirty="0" err="1">
                <a:latin typeface="Times New Roman" panose="02020603050405020304" pitchFamily="18" charset="0"/>
              </a:rPr>
              <a:t>B.falselist</a:t>
            </a:r>
            <a:r>
              <a:rPr lang="en-US" altLang="zh-CN" sz="2400" dirty="0">
                <a:latin typeface="Times New Roman" panose="02020603050405020304" pitchFamily="18" charset="0"/>
              </a:rPr>
              <a:t>, M</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.quad);</a:t>
            </a:r>
          </a:p>
          <a:p>
            <a:pPr algn="just" eaLnBrk="1" hangingPunct="1">
              <a:lnSpc>
                <a:spcPct val="9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S.nextlist</a:t>
            </a:r>
            <a:r>
              <a:rPr lang="en-US" altLang="zh-CN" sz="2400" dirty="0">
                <a:latin typeface="Times New Roman" panose="02020603050405020304" pitchFamily="18" charset="0"/>
              </a:rPr>
              <a:t>:= merge(S</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.nextlist,merge(N.nextlist,S</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.nextlist))}</a:t>
            </a:r>
          </a:p>
        </p:txBody>
      </p:sp>
      <p:sp>
        <p:nvSpPr>
          <p:cNvPr id="175110" name="Text Box 5">
            <a:extLst>
              <a:ext uri="{FF2B5EF4-FFF2-40B4-BE49-F238E27FC236}">
                <a16:creationId xmlns:a16="http://schemas.microsoft.com/office/drawing/2014/main" id="{4FC268EA-ADB6-7A07-B316-027EB17D937C}"/>
              </a:ext>
            </a:extLst>
          </p:cNvPr>
          <p:cNvSpPr txBox="1">
            <a:spLocks noChangeArrowheads="1"/>
          </p:cNvSpPr>
          <p:nvPr/>
        </p:nvSpPr>
        <p:spPr bwMode="auto">
          <a:xfrm>
            <a:off x="7736828" y="1928793"/>
            <a:ext cx="1944688"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75111" name="Text Box 6">
            <a:extLst>
              <a:ext uri="{FF2B5EF4-FFF2-40B4-BE49-F238E27FC236}">
                <a16:creationId xmlns:a16="http://schemas.microsoft.com/office/drawing/2014/main" id="{F200178A-F657-A284-D334-4B880D8CEC57}"/>
              </a:ext>
            </a:extLst>
          </p:cNvPr>
          <p:cNvSpPr txBox="1">
            <a:spLocks noChangeArrowheads="1"/>
          </p:cNvSpPr>
          <p:nvPr/>
        </p:nvSpPr>
        <p:spPr bwMode="auto">
          <a:xfrm>
            <a:off x="7736828" y="2908282"/>
            <a:ext cx="1944688"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75112" name="Line 7">
            <a:extLst>
              <a:ext uri="{FF2B5EF4-FFF2-40B4-BE49-F238E27FC236}">
                <a16:creationId xmlns:a16="http://schemas.microsoft.com/office/drawing/2014/main" id="{AFC28114-AB33-0D95-CC81-8E01FCD01D2E}"/>
              </a:ext>
            </a:extLst>
          </p:cNvPr>
          <p:cNvSpPr>
            <a:spLocks noChangeShapeType="1"/>
          </p:cNvSpPr>
          <p:nvPr/>
        </p:nvSpPr>
        <p:spPr bwMode="auto">
          <a:xfrm flipH="1">
            <a:off x="8744892" y="1468418"/>
            <a:ext cx="1587"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13" name="Line 8">
            <a:extLst>
              <a:ext uri="{FF2B5EF4-FFF2-40B4-BE49-F238E27FC236}">
                <a16:creationId xmlns:a16="http://schemas.microsoft.com/office/drawing/2014/main" id="{07191D37-6E97-4FAC-3F4F-62610F9FF099}"/>
              </a:ext>
            </a:extLst>
          </p:cNvPr>
          <p:cNvSpPr>
            <a:spLocks noChangeShapeType="1"/>
          </p:cNvSpPr>
          <p:nvPr/>
        </p:nvSpPr>
        <p:spPr bwMode="auto">
          <a:xfrm flipH="1" flipV="1">
            <a:off x="7017691" y="4205269"/>
            <a:ext cx="0" cy="10080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5114" name="Line 9">
            <a:extLst>
              <a:ext uri="{FF2B5EF4-FFF2-40B4-BE49-F238E27FC236}">
                <a16:creationId xmlns:a16="http://schemas.microsoft.com/office/drawing/2014/main" id="{B4964E5A-A684-6B6F-37DB-4D0A54915359}"/>
              </a:ext>
            </a:extLst>
          </p:cNvPr>
          <p:cNvSpPr>
            <a:spLocks noChangeShapeType="1"/>
          </p:cNvSpPr>
          <p:nvPr/>
        </p:nvSpPr>
        <p:spPr bwMode="auto">
          <a:xfrm flipH="1">
            <a:off x="9681515" y="2189143"/>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5" name="Line 10">
            <a:extLst>
              <a:ext uri="{FF2B5EF4-FFF2-40B4-BE49-F238E27FC236}">
                <a16:creationId xmlns:a16="http://schemas.microsoft.com/office/drawing/2014/main" id="{BE6EA63A-A453-436F-5C8A-53EE90FE2301}"/>
              </a:ext>
            </a:extLst>
          </p:cNvPr>
          <p:cNvSpPr>
            <a:spLocks noChangeShapeType="1"/>
          </p:cNvSpPr>
          <p:nvPr/>
        </p:nvSpPr>
        <p:spPr bwMode="auto">
          <a:xfrm>
            <a:off x="8673453" y="2620944"/>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16" name="Text Box 11">
            <a:extLst>
              <a:ext uri="{FF2B5EF4-FFF2-40B4-BE49-F238E27FC236}">
                <a16:creationId xmlns:a16="http://schemas.microsoft.com/office/drawing/2014/main" id="{7B1E7FAE-41E0-DE56-A75F-1A78B357DA05}"/>
              </a:ext>
            </a:extLst>
          </p:cNvPr>
          <p:cNvSpPr txBox="1">
            <a:spLocks noChangeArrowheads="1"/>
          </p:cNvSpPr>
          <p:nvPr/>
        </p:nvSpPr>
        <p:spPr bwMode="auto">
          <a:xfrm>
            <a:off x="8313092" y="144301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if</a:t>
            </a:r>
          </a:p>
        </p:txBody>
      </p:sp>
      <p:sp>
        <p:nvSpPr>
          <p:cNvPr id="175117" name="Text Box 12">
            <a:extLst>
              <a:ext uri="{FF2B5EF4-FFF2-40B4-BE49-F238E27FC236}">
                <a16:creationId xmlns:a16="http://schemas.microsoft.com/office/drawing/2014/main" id="{D18434D5-A9BA-504C-A546-5103BBAB207B}"/>
              </a:ext>
            </a:extLst>
          </p:cNvPr>
          <p:cNvSpPr txBox="1">
            <a:spLocks noChangeArrowheads="1"/>
          </p:cNvSpPr>
          <p:nvPr/>
        </p:nvSpPr>
        <p:spPr bwMode="auto">
          <a:xfrm>
            <a:off x="5590529" y="1755756"/>
            <a:ext cx="2144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B.truelist</a:t>
            </a:r>
          </a:p>
        </p:txBody>
      </p:sp>
      <p:sp>
        <p:nvSpPr>
          <p:cNvPr id="175118" name="Text Box 13">
            <a:extLst>
              <a:ext uri="{FF2B5EF4-FFF2-40B4-BE49-F238E27FC236}">
                <a16:creationId xmlns:a16="http://schemas.microsoft.com/office/drawing/2014/main" id="{6A17E5EB-978B-3281-433B-87B515FAFCFF}"/>
              </a:ext>
            </a:extLst>
          </p:cNvPr>
          <p:cNvSpPr txBox="1">
            <a:spLocks noChangeArrowheads="1"/>
          </p:cNvSpPr>
          <p:nvPr/>
        </p:nvSpPr>
        <p:spPr bwMode="auto">
          <a:xfrm>
            <a:off x="9683104" y="1755756"/>
            <a:ext cx="202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B.falselist</a:t>
            </a:r>
          </a:p>
        </p:txBody>
      </p:sp>
      <p:sp>
        <p:nvSpPr>
          <p:cNvPr id="175119" name="Text Box 14">
            <a:extLst>
              <a:ext uri="{FF2B5EF4-FFF2-40B4-BE49-F238E27FC236}">
                <a16:creationId xmlns:a16="http://schemas.microsoft.com/office/drawing/2014/main" id="{2C114127-408C-33FA-CF15-7C6600631C8E}"/>
              </a:ext>
            </a:extLst>
          </p:cNvPr>
          <p:cNvSpPr txBox="1">
            <a:spLocks noChangeArrowheads="1"/>
          </p:cNvSpPr>
          <p:nvPr/>
        </p:nvSpPr>
        <p:spPr bwMode="auto">
          <a:xfrm>
            <a:off x="8673453" y="5403831"/>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5120" name="Text Box 15">
            <a:extLst>
              <a:ext uri="{FF2B5EF4-FFF2-40B4-BE49-F238E27FC236}">
                <a16:creationId xmlns:a16="http://schemas.microsoft.com/office/drawing/2014/main" id="{3DD1F7E9-94EF-B476-E670-866188C8D37C}"/>
              </a:ext>
            </a:extLst>
          </p:cNvPr>
          <p:cNvSpPr txBox="1">
            <a:spLocks noChangeArrowheads="1"/>
          </p:cNvSpPr>
          <p:nvPr/>
        </p:nvSpPr>
        <p:spPr bwMode="auto">
          <a:xfrm>
            <a:off x="5812778" y="276381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a:t>
            </a:r>
            <a:r>
              <a:rPr lang="en-US" altLang="zh-CN" sz="2400" b="1">
                <a:latin typeface="Times New Roman" panose="02020603050405020304" pitchFamily="18" charset="0"/>
                <a:ea typeface="宋体" panose="02010600030101010101" pitchFamily="2" charset="-122"/>
              </a:rPr>
              <a:t>.nextlist</a:t>
            </a:r>
          </a:p>
        </p:txBody>
      </p:sp>
      <p:sp>
        <p:nvSpPr>
          <p:cNvPr id="175121" name="Text Box 16">
            <a:extLst>
              <a:ext uri="{FF2B5EF4-FFF2-40B4-BE49-F238E27FC236}">
                <a16:creationId xmlns:a16="http://schemas.microsoft.com/office/drawing/2014/main" id="{F57EFE96-2873-7CCB-8E02-0B3BD5443909}"/>
              </a:ext>
            </a:extLst>
          </p:cNvPr>
          <p:cNvSpPr txBox="1">
            <a:spLocks noChangeArrowheads="1"/>
          </p:cNvSpPr>
          <p:nvPr/>
        </p:nvSpPr>
        <p:spPr bwMode="auto">
          <a:xfrm>
            <a:off x="8675041" y="240504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then</a:t>
            </a:r>
          </a:p>
        </p:txBody>
      </p:sp>
      <p:sp>
        <p:nvSpPr>
          <p:cNvPr id="175122" name="Line 17">
            <a:extLst>
              <a:ext uri="{FF2B5EF4-FFF2-40B4-BE49-F238E27FC236}">
                <a16:creationId xmlns:a16="http://schemas.microsoft.com/office/drawing/2014/main" id="{797FFFA8-0557-3C6A-2FD8-498181279F61}"/>
              </a:ext>
            </a:extLst>
          </p:cNvPr>
          <p:cNvSpPr>
            <a:spLocks noChangeShapeType="1"/>
          </p:cNvSpPr>
          <p:nvPr/>
        </p:nvSpPr>
        <p:spPr bwMode="auto">
          <a:xfrm>
            <a:off x="6730353" y="5213331"/>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3" name="Line 18">
            <a:extLst>
              <a:ext uri="{FF2B5EF4-FFF2-40B4-BE49-F238E27FC236}">
                <a16:creationId xmlns:a16="http://schemas.microsoft.com/office/drawing/2014/main" id="{DA8F6968-AEF5-EBB3-1C62-B18367555094}"/>
              </a:ext>
            </a:extLst>
          </p:cNvPr>
          <p:cNvSpPr>
            <a:spLocks noChangeShapeType="1"/>
          </p:cNvSpPr>
          <p:nvPr/>
        </p:nvSpPr>
        <p:spPr bwMode="auto">
          <a:xfrm>
            <a:off x="7305028" y="4924407"/>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24" name="Line 19">
            <a:extLst>
              <a:ext uri="{FF2B5EF4-FFF2-40B4-BE49-F238E27FC236}">
                <a16:creationId xmlns:a16="http://schemas.microsoft.com/office/drawing/2014/main" id="{35BD4A08-1DD6-8BC3-3372-B9DCBBE94E33}"/>
              </a:ext>
            </a:extLst>
          </p:cNvPr>
          <p:cNvSpPr>
            <a:spLocks noChangeShapeType="1"/>
          </p:cNvSpPr>
          <p:nvPr/>
        </p:nvSpPr>
        <p:spPr bwMode="auto">
          <a:xfrm>
            <a:off x="7162153" y="5213332"/>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5" name="Line 20">
            <a:extLst>
              <a:ext uri="{FF2B5EF4-FFF2-40B4-BE49-F238E27FC236}">
                <a16:creationId xmlns:a16="http://schemas.microsoft.com/office/drawing/2014/main" id="{9D041AB8-E13D-010C-D2AB-8C25EBE30668}"/>
              </a:ext>
            </a:extLst>
          </p:cNvPr>
          <p:cNvSpPr>
            <a:spLocks noChangeShapeType="1"/>
          </p:cNvSpPr>
          <p:nvPr/>
        </p:nvSpPr>
        <p:spPr bwMode="auto">
          <a:xfrm>
            <a:off x="8673453" y="550066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26" name="Text Box 21">
            <a:extLst>
              <a:ext uri="{FF2B5EF4-FFF2-40B4-BE49-F238E27FC236}">
                <a16:creationId xmlns:a16="http://schemas.microsoft.com/office/drawing/2014/main" id="{3740B7FF-0721-034C-86A2-C095E9F3ABCC}"/>
              </a:ext>
            </a:extLst>
          </p:cNvPr>
          <p:cNvSpPr txBox="1">
            <a:spLocks noChangeArrowheads="1"/>
          </p:cNvSpPr>
          <p:nvPr/>
        </p:nvSpPr>
        <p:spPr bwMode="auto">
          <a:xfrm>
            <a:off x="10114903" y="2692381"/>
            <a:ext cx="180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.quad</a:t>
            </a:r>
          </a:p>
        </p:txBody>
      </p:sp>
      <p:sp>
        <p:nvSpPr>
          <p:cNvPr id="175127" name="Line 22">
            <a:extLst>
              <a:ext uri="{FF2B5EF4-FFF2-40B4-BE49-F238E27FC236}">
                <a16:creationId xmlns:a16="http://schemas.microsoft.com/office/drawing/2014/main" id="{2C6E161F-2B40-9FA2-2627-B1444DE2A47B}"/>
              </a:ext>
            </a:extLst>
          </p:cNvPr>
          <p:cNvSpPr>
            <a:spLocks noChangeShapeType="1"/>
          </p:cNvSpPr>
          <p:nvPr/>
        </p:nvSpPr>
        <p:spPr bwMode="auto">
          <a:xfrm>
            <a:off x="7520929" y="2620943"/>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8" name="Line 23">
            <a:extLst>
              <a:ext uri="{FF2B5EF4-FFF2-40B4-BE49-F238E27FC236}">
                <a16:creationId xmlns:a16="http://schemas.microsoft.com/office/drawing/2014/main" id="{7CCF52AC-0AFF-AE4E-5B5A-7242B5735F07}"/>
              </a:ext>
            </a:extLst>
          </p:cNvPr>
          <p:cNvSpPr>
            <a:spLocks noChangeShapeType="1"/>
          </p:cNvSpPr>
          <p:nvPr/>
        </p:nvSpPr>
        <p:spPr bwMode="auto">
          <a:xfrm flipV="1">
            <a:off x="7520928" y="218914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9" name="Line 24">
            <a:extLst>
              <a:ext uri="{FF2B5EF4-FFF2-40B4-BE49-F238E27FC236}">
                <a16:creationId xmlns:a16="http://schemas.microsoft.com/office/drawing/2014/main" id="{B930D565-EE27-99F4-55A6-8869CBCC2DED}"/>
              </a:ext>
            </a:extLst>
          </p:cNvPr>
          <p:cNvSpPr>
            <a:spLocks noChangeShapeType="1"/>
          </p:cNvSpPr>
          <p:nvPr/>
        </p:nvSpPr>
        <p:spPr bwMode="auto">
          <a:xfrm>
            <a:off x="7520929" y="2189143"/>
            <a:ext cx="214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0" name="Text Box 25">
            <a:extLst>
              <a:ext uri="{FF2B5EF4-FFF2-40B4-BE49-F238E27FC236}">
                <a16:creationId xmlns:a16="http://schemas.microsoft.com/office/drawing/2014/main" id="{9C5459DE-538B-9C02-085C-4DD1483F8EBA}"/>
              </a:ext>
            </a:extLst>
          </p:cNvPr>
          <p:cNvSpPr txBox="1">
            <a:spLocks noChangeArrowheads="1"/>
          </p:cNvSpPr>
          <p:nvPr/>
        </p:nvSpPr>
        <p:spPr bwMode="auto">
          <a:xfrm>
            <a:off x="6155678" y="4395768"/>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⑵</a:t>
            </a:r>
            <a:r>
              <a:rPr lang="en-US" altLang="zh-CN" sz="2400" b="1">
                <a:latin typeface="Times New Roman" panose="02020603050405020304" pitchFamily="18" charset="0"/>
                <a:ea typeface="宋体" panose="02010600030101010101" pitchFamily="2" charset="-122"/>
              </a:rPr>
              <a:t>.nextlist</a:t>
            </a:r>
          </a:p>
        </p:txBody>
      </p:sp>
      <p:sp>
        <p:nvSpPr>
          <p:cNvPr id="175131" name="Text Box 26">
            <a:extLst>
              <a:ext uri="{FF2B5EF4-FFF2-40B4-BE49-F238E27FC236}">
                <a16:creationId xmlns:a16="http://schemas.microsoft.com/office/drawing/2014/main" id="{00A8E11A-BA37-B0D5-A3AC-A6DF07301B42}"/>
              </a:ext>
            </a:extLst>
          </p:cNvPr>
          <p:cNvSpPr txBox="1">
            <a:spLocks noChangeArrowheads="1"/>
          </p:cNvSpPr>
          <p:nvPr/>
        </p:nvSpPr>
        <p:spPr bwMode="auto">
          <a:xfrm>
            <a:off x="7738417" y="4684693"/>
            <a:ext cx="1944687"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dirty="0">
                <a:latin typeface="Times New Roman" panose="02020603050405020304" pitchFamily="18" charset="0"/>
                <a:ea typeface="宋体" panose="02010600030101010101" pitchFamily="2" charset="-122"/>
              </a:rPr>
              <a:t>S</a:t>
            </a:r>
            <a:r>
              <a:rPr lang="en-US" altLang="zh-CN" sz="2800" b="1" baseline="30000" dirty="0">
                <a:latin typeface="Times New Roman" panose="02020603050405020304" pitchFamily="18" charset="0"/>
                <a:ea typeface="宋体" panose="02010600030101010101" pitchFamily="2" charset="-122"/>
              </a:rPr>
              <a:t>⑵</a:t>
            </a:r>
            <a:r>
              <a:rPr lang="zh-CN" altLang="en-US" sz="2800" b="1" dirty="0">
                <a:latin typeface="Times New Roman" panose="02020603050405020304" pitchFamily="18" charset="0"/>
                <a:ea typeface="宋体" panose="02010600030101010101" pitchFamily="2" charset="-122"/>
              </a:rPr>
              <a:t>的代码</a:t>
            </a:r>
          </a:p>
        </p:txBody>
      </p:sp>
      <p:sp>
        <p:nvSpPr>
          <p:cNvPr id="175132" name="Text Box 27">
            <a:extLst>
              <a:ext uri="{FF2B5EF4-FFF2-40B4-BE49-F238E27FC236}">
                <a16:creationId xmlns:a16="http://schemas.microsoft.com/office/drawing/2014/main" id="{A51A2B34-0119-DE42-78A7-FA5A89262397}"/>
              </a:ext>
            </a:extLst>
          </p:cNvPr>
          <p:cNvSpPr txBox="1">
            <a:spLocks noChangeArrowheads="1"/>
          </p:cNvSpPr>
          <p:nvPr/>
        </p:nvSpPr>
        <p:spPr bwMode="auto">
          <a:xfrm>
            <a:off x="7736828" y="3748069"/>
            <a:ext cx="194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400" b="1">
                <a:latin typeface="Times New Roman" panose="02020603050405020304" pitchFamily="18" charset="0"/>
                <a:ea typeface="宋体" panose="02010600030101010101" pitchFamily="2" charset="-122"/>
              </a:rPr>
              <a:t>jmp -</a:t>
            </a:r>
          </a:p>
        </p:txBody>
      </p:sp>
      <p:sp>
        <p:nvSpPr>
          <p:cNvPr id="175133" name="Text Box 28">
            <a:extLst>
              <a:ext uri="{FF2B5EF4-FFF2-40B4-BE49-F238E27FC236}">
                <a16:creationId xmlns:a16="http://schemas.microsoft.com/office/drawing/2014/main" id="{5A9B2821-8DD6-F60F-0C25-E4CD8FA46A8A}"/>
              </a:ext>
            </a:extLst>
          </p:cNvPr>
          <p:cNvSpPr txBox="1">
            <a:spLocks noChangeArrowheads="1"/>
          </p:cNvSpPr>
          <p:nvPr/>
        </p:nvSpPr>
        <p:spPr bwMode="auto">
          <a:xfrm>
            <a:off x="8673453" y="432274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else</a:t>
            </a:r>
          </a:p>
        </p:txBody>
      </p:sp>
      <p:sp>
        <p:nvSpPr>
          <p:cNvPr id="175134" name="Line 29">
            <a:extLst>
              <a:ext uri="{FF2B5EF4-FFF2-40B4-BE49-F238E27FC236}">
                <a16:creationId xmlns:a16="http://schemas.microsoft.com/office/drawing/2014/main" id="{912777ED-5D92-F8EF-5537-F33FB502D0FC}"/>
              </a:ext>
            </a:extLst>
          </p:cNvPr>
          <p:cNvSpPr>
            <a:spLocks noChangeShapeType="1"/>
          </p:cNvSpPr>
          <p:nvPr/>
        </p:nvSpPr>
        <p:spPr bwMode="auto">
          <a:xfrm>
            <a:off x="7162153" y="5500668"/>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5" name="Line 30">
            <a:extLst>
              <a:ext uri="{FF2B5EF4-FFF2-40B4-BE49-F238E27FC236}">
                <a16:creationId xmlns:a16="http://schemas.microsoft.com/office/drawing/2014/main" id="{A22837F1-B14B-B7AA-A3A0-2844431580E3}"/>
              </a:ext>
            </a:extLst>
          </p:cNvPr>
          <p:cNvSpPr>
            <a:spLocks noChangeShapeType="1"/>
          </p:cNvSpPr>
          <p:nvPr/>
        </p:nvSpPr>
        <p:spPr bwMode="auto">
          <a:xfrm>
            <a:off x="8673453" y="4419582"/>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Line 31">
            <a:extLst>
              <a:ext uri="{FF2B5EF4-FFF2-40B4-BE49-F238E27FC236}">
                <a16:creationId xmlns:a16="http://schemas.microsoft.com/office/drawing/2014/main" id="{FA8CDED6-96C9-F24C-AB2B-A63027A8D678}"/>
              </a:ext>
            </a:extLst>
          </p:cNvPr>
          <p:cNvSpPr>
            <a:spLocks noChangeShapeType="1"/>
          </p:cNvSpPr>
          <p:nvPr/>
        </p:nvSpPr>
        <p:spPr bwMode="auto">
          <a:xfrm>
            <a:off x="8673453" y="4421168"/>
            <a:ext cx="1512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7" name="Line 32">
            <a:extLst>
              <a:ext uri="{FF2B5EF4-FFF2-40B4-BE49-F238E27FC236}">
                <a16:creationId xmlns:a16="http://schemas.microsoft.com/office/drawing/2014/main" id="{C437ACDB-482D-8D60-E7F2-9DF16C50E308}"/>
              </a:ext>
            </a:extLst>
          </p:cNvPr>
          <p:cNvSpPr>
            <a:spLocks noChangeShapeType="1"/>
          </p:cNvSpPr>
          <p:nvPr/>
        </p:nvSpPr>
        <p:spPr bwMode="auto">
          <a:xfrm>
            <a:off x="10186341" y="2189144"/>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8" name="Line 33">
            <a:extLst>
              <a:ext uri="{FF2B5EF4-FFF2-40B4-BE49-F238E27FC236}">
                <a16:creationId xmlns:a16="http://schemas.microsoft.com/office/drawing/2014/main" id="{D36F4766-87A9-6DA2-0635-44C8AD1B570A}"/>
              </a:ext>
            </a:extLst>
          </p:cNvPr>
          <p:cNvSpPr>
            <a:spLocks noChangeShapeType="1"/>
          </p:cNvSpPr>
          <p:nvPr/>
        </p:nvSpPr>
        <p:spPr bwMode="auto">
          <a:xfrm>
            <a:off x="7305028" y="4924406"/>
            <a:ext cx="4333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9" name="Line 34">
            <a:extLst>
              <a:ext uri="{FF2B5EF4-FFF2-40B4-BE49-F238E27FC236}">
                <a16:creationId xmlns:a16="http://schemas.microsoft.com/office/drawing/2014/main" id="{DBA6561D-B398-0176-E46D-CCAA45CA2A9B}"/>
              </a:ext>
            </a:extLst>
          </p:cNvPr>
          <p:cNvSpPr>
            <a:spLocks noChangeShapeType="1"/>
          </p:cNvSpPr>
          <p:nvPr/>
        </p:nvSpPr>
        <p:spPr bwMode="auto">
          <a:xfrm>
            <a:off x="6657328" y="4205268"/>
            <a:ext cx="719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0" name="Line 35">
            <a:extLst>
              <a:ext uri="{FF2B5EF4-FFF2-40B4-BE49-F238E27FC236}">
                <a16:creationId xmlns:a16="http://schemas.microsoft.com/office/drawing/2014/main" id="{61BC1043-5976-E2A4-C834-AE91FA15A8B9}"/>
              </a:ext>
            </a:extLst>
          </p:cNvPr>
          <p:cNvSpPr>
            <a:spLocks noChangeShapeType="1"/>
          </p:cNvSpPr>
          <p:nvPr/>
        </p:nvSpPr>
        <p:spPr bwMode="auto">
          <a:xfrm flipH="1">
            <a:off x="7162154" y="3916343"/>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1" name="Line 36">
            <a:extLst>
              <a:ext uri="{FF2B5EF4-FFF2-40B4-BE49-F238E27FC236}">
                <a16:creationId xmlns:a16="http://schemas.microsoft.com/office/drawing/2014/main" id="{6B925C9B-90EF-18CA-EE05-91CDDDA82352}"/>
              </a:ext>
            </a:extLst>
          </p:cNvPr>
          <p:cNvSpPr>
            <a:spLocks noChangeShapeType="1"/>
          </p:cNvSpPr>
          <p:nvPr/>
        </p:nvSpPr>
        <p:spPr bwMode="auto">
          <a:xfrm>
            <a:off x="7162153" y="3916344"/>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2" name="Line 37">
            <a:extLst>
              <a:ext uri="{FF2B5EF4-FFF2-40B4-BE49-F238E27FC236}">
                <a16:creationId xmlns:a16="http://schemas.microsoft.com/office/drawing/2014/main" id="{97A2DD38-E015-B172-3BC6-D8CF08261437}"/>
              </a:ext>
            </a:extLst>
          </p:cNvPr>
          <p:cNvSpPr>
            <a:spLocks noChangeShapeType="1"/>
          </p:cNvSpPr>
          <p:nvPr/>
        </p:nvSpPr>
        <p:spPr bwMode="auto">
          <a:xfrm>
            <a:off x="6801791" y="3197206"/>
            <a:ext cx="0"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3" name="Line 38">
            <a:extLst>
              <a:ext uri="{FF2B5EF4-FFF2-40B4-BE49-F238E27FC236}">
                <a16:creationId xmlns:a16="http://schemas.microsoft.com/office/drawing/2014/main" id="{0B65F62F-8955-C088-1A87-2C9F41D7A8F2}"/>
              </a:ext>
            </a:extLst>
          </p:cNvPr>
          <p:cNvSpPr>
            <a:spLocks noChangeShapeType="1"/>
          </p:cNvSpPr>
          <p:nvPr/>
        </p:nvSpPr>
        <p:spPr bwMode="auto">
          <a:xfrm>
            <a:off x="6801792" y="3197206"/>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4" name="Line 39">
            <a:extLst>
              <a:ext uri="{FF2B5EF4-FFF2-40B4-BE49-F238E27FC236}">
                <a16:creationId xmlns:a16="http://schemas.microsoft.com/office/drawing/2014/main" id="{6D1057E4-3937-08C2-87D9-FA3DBA33C587}"/>
              </a:ext>
            </a:extLst>
          </p:cNvPr>
          <p:cNvSpPr>
            <a:spLocks noChangeShapeType="1"/>
          </p:cNvSpPr>
          <p:nvPr/>
        </p:nvSpPr>
        <p:spPr bwMode="auto">
          <a:xfrm flipH="1">
            <a:off x="9754542" y="2908281"/>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5" name="Text Box 40">
            <a:extLst>
              <a:ext uri="{FF2B5EF4-FFF2-40B4-BE49-F238E27FC236}">
                <a16:creationId xmlns:a16="http://schemas.microsoft.com/office/drawing/2014/main" id="{EE35B7CF-29E7-FC4A-81AA-7DC90DEC4F11}"/>
              </a:ext>
            </a:extLst>
          </p:cNvPr>
          <p:cNvSpPr txBox="1">
            <a:spLocks noChangeArrowheads="1"/>
          </p:cNvSpPr>
          <p:nvPr/>
        </p:nvSpPr>
        <p:spPr bwMode="auto">
          <a:xfrm>
            <a:off x="10114903" y="4467206"/>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.quad</a:t>
            </a:r>
          </a:p>
        </p:txBody>
      </p:sp>
      <p:sp>
        <p:nvSpPr>
          <p:cNvPr id="175146" name="Line 41">
            <a:extLst>
              <a:ext uri="{FF2B5EF4-FFF2-40B4-BE49-F238E27FC236}">
                <a16:creationId xmlns:a16="http://schemas.microsoft.com/office/drawing/2014/main" id="{0179D0F0-C009-5018-19F8-F4FB5BBF29B7}"/>
              </a:ext>
            </a:extLst>
          </p:cNvPr>
          <p:cNvSpPr>
            <a:spLocks noChangeShapeType="1"/>
          </p:cNvSpPr>
          <p:nvPr/>
        </p:nvSpPr>
        <p:spPr bwMode="auto">
          <a:xfrm flipH="1" flipV="1">
            <a:off x="9681515" y="4708505"/>
            <a:ext cx="57626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7" name="Text Box 42">
            <a:extLst>
              <a:ext uri="{FF2B5EF4-FFF2-40B4-BE49-F238E27FC236}">
                <a16:creationId xmlns:a16="http://schemas.microsoft.com/office/drawing/2014/main" id="{1F2A2495-DC0E-316E-E10D-B7C376392DD1}"/>
              </a:ext>
            </a:extLst>
          </p:cNvPr>
          <p:cNvSpPr txBox="1">
            <a:spLocks noChangeArrowheads="1"/>
          </p:cNvSpPr>
          <p:nvPr/>
        </p:nvSpPr>
        <p:spPr bwMode="auto">
          <a:xfrm>
            <a:off x="6430316" y="3484543"/>
            <a:ext cx="1884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N.nextlist</a:t>
            </a:r>
          </a:p>
        </p:txBody>
      </p:sp>
      <p:sp>
        <p:nvSpPr>
          <p:cNvPr id="175148" name="Line 43">
            <a:extLst>
              <a:ext uri="{FF2B5EF4-FFF2-40B4-BE49-F238E27FC236}">
                <a16:creationId xmlns:a16="http://schemas.microsoft.com/office/drawing/2014/main" id="{7B9015B5-2DB1-87CD-4608-8C8ABF35A95B}"/>
              </a:ext>
            </a:extLst>
          </p:cNvPr>
          <p:cNvSpPr>
            <a:spLocks noChangeShapeType="1"/>
          </p:cNvSpPr>
          <p:nvPr/>
        </p:nvSpPr>
        <p:spPr bwMode="auto">
          <a:xfrm>
            <a:off x="8673453" y="3413107"/>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2">
            <a:extLst>
              <a:ext uri="{FF2B5EF4-FFF2-40B4-BE49-F238E27FC236}">
                <a16:creationId xmlns:a16="http://schemas.microsoft.com/office/drawing/2014/main" id="{D294B9FC-488D-9680-5885-16C10462BC6B}"/>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while</a:t>
            </a:r>
            <a:r>
              <a:rPr lang="zh-CN" altLang="en-US" dirty="0">
                <a:latin typeface="Times New Roman" panose="02020603050405020304" pitchFamily="18" charset="0"/>
              </a:rPr>
              <a:t>语句的回填式翻译</a:t>
            </a:r>
          </a:p>
        </p:txBody>
      </p:sp>
      <p:sp>
        <p:nvSpPr>
          <p:cNvPr id="31" name="日期占位符 3">
            <a:extLst>
              <a:ext uri="{FF2B5EF4-FFF2-40B4-BE49-F238E27FC236}">
                <a16:creationId xmlns:a16="http://schemas.microsoft.com/office/drawing/2014/main" id="{E952FB9C-81E5-1C3B-93E5-60D13B61057B}"/>
              </a:ext>
            </a:extLst>
          </p:cNvPr>
          <p:cNvSpPr>
            <a:spLocks noGrp="1"/>
          </p:cNvSpPr>
          <p:nvPr>
            <p:ph type="dt" sz="half" idx="10"/>
          </p:nvPr>
        </p:nvSpPr>
        <p:spPr bwMode="auto">
          <a:ln>
            <a:miter lim="800000"/>
          </a:ln>
        </p:spPr>
        <p:txBody>
          <a:bodyPr anchor="t"/>
          <a:lstStyle/>
          <a:p>
            <a:pPr>
              <a:buClrTx/>
              <a:buFontTx/>
              <a:buNone/>
              <a:defRPr/>
            </a:pPr>
            <a:fld id="{17E09B95-D26B-49F9-8781-B9045D340CD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7155" name="灯片编号占位符 5">
            <a:extLst>
              <a:ext uri="{FF2B5EF4-FFF2-40B4-BE49-F238E27FC236}">
                <a16:creationId xmlns:a16="http://schemas.microsoft.com/office/drawing/2014/main" id="{028E44B2-6247-543B-A0E8-1033353346A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5764992-D8AC-43CA-A874-66E83DFB9AE9}" type="slidenum">
              <a:rPr lang="en-US" altLang="zh-CN" sz="1400">
                <a:ea typeface="宋体" panose="02010600030101010101" pitchFamily="2" charset="-122"/>
              </a:rPr>
              <a:pPr/>
              <a:t>105</a:t>
            </a:fld>
            <a:endParaRPr lang="en-US" altLang="zh-CN" sz="1400">
              <a:ea typeface="宋体" panose="02010600030101010101" pitchFamily="2" charset="-122"/>
            </a:endParaRPr>
          </a:p>
        </p:txBody>
      </p:sp>
      <p:sp>
        <p:nvSpPr>
          <p:cNvPr id="177157" name="Rectangle 3">
            <a:extLst>
              <a:ext uri="{FF2B5EF4-FFF2-40B4-BE49-F238E27FC236}">
                <a16:creationId xmlns:a16="http://schemas.microsoft.com/office/drawing/2014/main" id="{E853FD79-A6F2-16AC-10D9-7AE3BCB9A3CF}"/>
              </a:ext>
            </a:extLst>
          </p:cNvPr>
          <p:cNvSpPr>
            <a:spLocks noGrp="1" noChangeArrowheads="1"/>
          </p:cNvSpPr>
          <p:nvPr>
            <p:ph type="body" sz="quarter" idx="13"/>
          </p:nvPr>
        </p:nvSpPr>
        <p:spPr/>
        <p:txBody>
          <a:bodyPr>
            <a:normAutofit fontScale="775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while </a:t>
            </a:r>
            <a:r>
              <a:rPr lang="en-US" altLang="zh-CN" dirty="0">
                <a:solidFill>
                  <a:srgbClr val="0000FF"/>
                </a:solidFill>
                <a:latin typeface="Times New Roman" panose="02020603050405020304" pitchFamily="18" charset="0"/>
              </a:rPr>
              <a:t>M</a:t>
            </a:r>
            <a:r>
              <a:rPr lang="en-US" altLang="zh-CN" baseline="-25000" dirty="0">
                <a:solidFill>
                  <a:srgbClr val="0000FF"/>
                </a:solidFill>
                <a:latin typeface="Times New Roman" panose="02020603050405020304" pitchFamily="18" charset="0"/>
              </a:rPr>
              <a:t>1</a:t>
            </a:r>
            <a:r>
              <a:rPr lang="en-US" altLang="zh-CN" dirty="0">
                <a:solidFill>
                  <a:srgbClr val="FF0000"/>
                </a:solidFill>
                <a:latin typeface="Times New Roman" panose="02020603050405020304" pitchFamily="18" charset="0"/>
              </a:rPr>
              <a:t> B do </a:t>
            </a:r>
            <a:r>
              <a:rPr lang="en-US" altLang="zh-CN" dirty="0">
                <a:solidFill>
                  <a:srgbClr val="0000FF"/>
                </a:solidFill>
                <a:latin typeface="Times New Roman" panose="02020603050405020304" pitchFamily="18" charset="0"/>
              </a:rPr>
              <a:t>M</a:t>
            </a:r>
            <a:r>
              <a:rPr lang="en-US" altLang="zh-CN" baseline="-25000" dirty="0">
                <a:solidFill>
                  <a:srgbClr val="0000FF"/>
                </a:solidFill>
                <a:latin typeface="Times New Roman" panose="02020603050405020304" pitchFamily="18" charset="0"/>
              </a:rPr>
              <a:t>2</a:t>
            </a:r>
            <a:r>
              <a:rPr lang="en-US" altLang="zh-CN" dirty="0">
                <a:solidFill>
                  <a:srgbClr val="0000FF"/>
                </a:solidFill>
                <a:latin typeface="Times New Roman" panose="02020603050405020304" pitchFamily="18" charset="0"/>
              </a:rPr>
              <a:t> </a:t>
            </a:r>
            <a:r>
              <a:rPr lang="en-US" altLang="zh-CN" dirty="0">
                <a:solidFill>
                  <a:srgbClr val="FF0000"/>
                </a:solidFill>
                <a:latin typeface="Times New Roman" panose="02020603050405020304" pitchFamily="18" charset="0"/>
              </a:rPr>
              <a:t>S</a:t>
            </a:r>
            <a:r>
              <a:rPr lang="en-US" altLang="zh-CN" baseline="-30000"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{backpatch(S</a:t>
            </a:r>
            <a:r>
              <a:rPr lang="en-US" altLang="zh-CN" baseline="-25000" dirty="0">
                <a:latin typeface="Times New Roman" panose="02020603050405020304" pitchFamily="18" charset="0"/>
              </a:rPr>
              <a:t>1</a:t>
            </a:r>
            <a:r>
              <a:rPr lang="en-US" altLang="zh-CN" dirty="0">
                <a:latin typeface="Times New Roman" panose="02020603050405020304" pitchFamily="18" charset="0"/>
              </a:rPr>
              <a:t>.nextlist,M</a:t>
            </a:r>
            <a:r>
              <a:rPr lang="en-US" altLang="zh-CN" baseline="-25000" dirty="0">
                <a:latin typeface="Times New Roman" panose="02020603050405020304" pitchFamily="18" charset="0"/>
              </a:rPr>
              <a:t>1</a:t>
            </a:r>
            <a:r>
              <a:rPr lang="en-US" altLang="zh-CN" dirty="0">
                <a:latin typeface="Times New Roman" panose="02020603050405020304" pitchFamily="18" charset="0"/>
              </a:rPr>
              <a:t>.quad);</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backpatch(B.truelist,M</a:t>
            </a:r>
            <a:r>
              <a:rPr lang="en-US" altLang="zh-CN" baseline="-25000" dirty="0">
                <a:latin typeface="Times New Roman" panose="02020603050405020304" pitchFamily="18" charset="0"/>
              </a:rPr>
              <a:t>2</a:t>
            </a:r>
            <a:r>
              <a:rPr lang="en-US" altLang="zh-CN" dirty="0">
                <a:latin typeface="Times New Roman" panose="02020603050405020304" pitchFamily="18" charset="0"/>
              </a:rPr>
              <a:t>.quad);</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S.nextlist</a:t>
            </a:r>
            <a:r>
              <a:rPr lang="en-US" altLang="zh-CN" dirty="0">
                <a:latin typeface="Times New Roman" panose="02020603050405020304" pitchFamily="18" charset="0"/>
              </a:rPr>
              <a:t>:=</a:t>
            </a:r>
            <a:r>
              <a:rPr lang="en-US" altLang="zh-CN" dirty="0" err="1">
                <a:latin typeface="Times New Roman" panose="02020603050405020304" pitchFamily="18" charset="0"/>
              </a:rPr>
              <a:t>B.falselist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gencode</a:t>
            </a:r>
            <a:r>
              <a:rPr lang="en-US" altLang="zh-CN" dirty="0">
                <a:latin typeface="Times New Roman" panose="02020603050405020304" pitchFamily="18" charset="0"/>
              </a:rPr>
              <a:t>(‘goto’M</a:t>
            </a:r>
            <a:r>
              <a:rPr lang="en-US" altLang="zh-CN" baseline="-25000" dirty="0">
                <a:latin typeface="Times New Roman" panose="02020603050405020304" pitchFamily="18" charset="0"/>
              </a:rPr>
              <a:t>1</a:t>
            </a:r>
            <a:r>
              <a:rPr lang="en-US" altLang="zh-CN" dirty="0">
                <a:latin typeface="Times New Roman" panose="02020603050405020304" pitchFamily="18" charset="0"/>
              </a:rPr>
              <a:t>.quad)} </a:t>
            </a:r>
          </a:p>
        </p:txBody>
      </p:sp>
      <p:sp>
        <p:nvSpPr>
          <p:cNvPr id="177158" name="Text Box 5">
            <a:extLst>
              <a:ext uri="{FF2B5EF4-FFF2-40B4-BE49-F238E27FC236}">
                <a16:creationId xmlns:a16="http://schemas.microsoft.com/office/drawing/2014/main" id="{DE3C197B-9C96-8B68-F9FE-BE35926A42F6}"/>
              </a:ext>
            </a:extLst>
          </p:cNvPr>
          <p:cNvSpPr txBox="1">
            <a:spLocks noChangeArrowheads="1"/>
          </p:cNvSpPr>
          <p:nvPr/>
        </p:nvSpPr>
        <p:spPr bwMode="auto">
          <a:xfrm>
            <a:off x="7645399" y="1862066"/>
            <a:ext cx="1944688" cy="109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8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7159" name="Text Box 6">
            <a:extLst>
              <a:ext uri="{FF2B5EF4-FFF2-40B4-BE49-F238E27FC236}">
                <a16:creationId xmlns:a16="http://schemas.microsoft.com/office/drawing/2014/main" id="{997F2968-0035-4B64-9B2C-3E0C254B8692}"/>
              </a:ext>
            </a:extLst>
          </p:cNvPr>
          <p:cNvSpPr txBox="1">
            <a:spLocks noChangeArrowheads="1"/>
          </p:cNvSpPr>
          <p:nvPr/>
        </p:nvSpPr>
        <p:spPr bwMode="auto">
          <a:xfrm>
            <a:off x="7645399" y="3490841"/>
            <a:ext cx="1944688"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7160" name="Line 7">
            <a:extLst>
              <a:ext uri="{FF2B5EF4-FFF2-40B4-BE49-F238E27FC236}">
                <a16:creationId xmlns:a16="http://schemas.microsoft.com/office/drawing/2014/main" id="{4B6FF446-B139-C648-CEBF-568953A73E03}"/>
              </a:ext>
            </a:extLst>
          </p:cNvPr>
          <p:cNvSpPr>
            <a:spLocks noChangeShapeType="1"/>
          </p:cNvSpPr>
          <p:nvPr/>
        </p:nvSpPr>
        <p:spPr bwMode="auto">
          <a:xfrm>
            <a:off x="8653462" y="1185791"/>
            <a:ext cx="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1" name="Line 8">
            <a:extLst>
              <a:ext uri="{FF2B5EF4-FFF2-40B4-BE49-F238E27FC236}">
                <a16:creationId xmlns:a16="http://schemas.microsoft.com/office/drawing/2014/main" id="{884AAE31-A093-E845-E693-E2D5E2D59882}"/>
              </a:ext>
            </a:extLst>
          </p:cNvPr>
          <p:cNvSpPr>
            <a:spLocks noChangeShapeType="1"/>
          </p:cNvSpPr>
          <p:nvPr/>
        </p:nvSpPr>
        <p:spPr bwMode="auto">
          <a:xfrm flipH="1" flipV="1">
            <a:off x="10742612" y="2411341"/>
            <a:ext cx="0" cy="302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2" name="Line 9">
            <a:extLst>
              <a:ext uri="{FF2B5EF4-FFF2-40B4-BE49-F238E27FC236}">
                <a16:creationId xmlns:a16="http://schemas.microsoft.com/office/drawing/2014/main" id="{3F846FF2-F3C3-C36A-7E8D-400B104FF4EC}"/>
              </a:ext>
            </a:extLst>
          </p:cNvPr>
          <p:cNvSpPr>
            <a:spLocks noChangeShapeType="1"/>
          </p:cNvSpPr>
          <p:nvPr/>
        </p:nvSpPr>
        <p:spPr bwMode="auto">
          <a:xfrm flipH="1">
            <a:off x="9590086" y="2411341"/>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3" name="Line 10">
            <a:extLst>
              <a:ext uri="{FF2B5EF4-FFF2-40B4-BE49-F238E27FC236}">
                <a16:creationId xmlns:a16="http://schemas.microsoft.com/office/drawing/2014/main" id="{C3B54D39-4A87-51A6-2776-F18ABA35019B}"/>
              </a:ext>
            </a:extLst>
          </p:cNvPr>
          <p:cNvSpPr>
            <a:spLocks noChangeShapeType="1"/>
          </p:cNvSpPr>
          <p:nvPr/>
        </p:nvSpPr>
        <p:spPr bwMode="auto">
          <a:xfrm>
            <a:off x="8724899" y="5435530"/>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4" name="Line 11">
            <a:extLst>
              <a:ext uri="{FF2B5EF4-FFF2-40B4-BE49-F238E27FC236}">
                <a16:creationId xmlns:a16="http://schemas.microsoft.com/office/drawing/2014/main" id="{05707F58-909B-9735-F9D1-AD2E4036CEE6}"/>
              </a:ext>
            </a:extLst>
          </p:cNvPr>
          <p:cNvSpPr>
            <a:spLocks noChangeShapeType="1"/>
          </p:cNvSpPr>
          <p:nvPr/>
        </p:nvSpPr>
        <p:spPr bwMode="auto">
          <a:xfrm>
            <a:off x="8653462" y="3130479"/>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5" name="Line 12">
            <a:extLst>
              <a:ext uri="{FF2B5EF4-FFF2-40B4-BE49-F238E27FC236}">
                <a16:creationId xmlns:a16="http://schemas.microsoft.com/office/drawing/2014/main" id="{26DC9251-7C12-E1FC-4F52-8E6DD652966E}"/>
              </a:ext>
            </a:extLst>
          </p:cNvPr>
          <p:cNvSpPr>
            <a:spLocks noChangeShapeType="1"/>
          </p:cNvSpPr>
          <p:nvPr/>
        </p:nvSpPr>
        <p:spPr bwMode="auto">
          <a:xfrm>
            <a:off x="6350000" y="1835079"/>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6" name="Text Box 13">
            <a:extLst>
              <a:ext uri="{FF2B5EF4-FFF2-40B4-BE49-F238E27FC236}">
                <a16:creationId xmlns:a16="http://schemas.microsoft.com/office/drawing/2014/main" id="{AA12EA48-11F3-FFBA-12A8-8116513A0EC9}"/>
              </a:ext>
            </a:extLst>
          </p:cNvPr>
          <p:cNvSpPr txBox="1">
            <a:spLocks noChangeArrowheads="1"/>
          </p:cNvSpPr>
          <p:nvPr/>
        </p:nvSpPr>
        <p:spPr bwMode="auto">
          <a:xfrm>
            <a:off x="4745037" y="1593779"/>
            <a:ext cx="182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.quad</a:t>
            </a:r>
          </a:p>
        </p:txBody>
      </p:sp>
      <p:sp>
        <p:nvSpPr>
          <p:cNvPr id="177167" name="Text Box 14">
            <a:extLst>
              <a:ext uri="{FF2B5EF4-FFF2-40B4-BE49-F238E27FC236}">
                <a16:creationId xmlns:a16="http://schemas.microsoft.com/office/drawing/2014/main" id="{287D5A88-1C4A-3C52-2EAD-BE65BCDD278D}"/>
              </a:ext>
            </a:extLst>
          </p:cNvPr>
          <p:cNvSpPr txBox="1">
            <a:spLocks noChangeArrowheads="1"/>
          </p:cNvSpPr>
          <p:nvPr/>
        </p:nvSpPr>
        <p:spPr bwMode="auto">
          <a:xfrm>
            <a:off x="7085013" y="1258816"/>
            <a:ext cx="163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while</a:t>
            </a:r>
          </a:p>
        </p:txBody>
      </p:sp>
      <p:sp>
        <p:nvSpPr>
          <p:cNvPr id="177168" name="Text Box 15">
            <a:extLst>
              <a:ext uri="{FF2B5EF4-FFF2-40B4-BE49-F238E27FC236}">
                <a16:creationId xmlns:a16="http://schemas.microsoft.com/office/drawing/2014/main" id="{8F6A97B9-743F-7D5D-E9C4-A38E37B54860}"/>
              </a:ext>
            </a:extLst>
          </p:cNvPr>
          <p:cNvSpPr txBox="1">
            <a:spLocks noChangeArrowheads="1"/>
          </p:cNvSpPr>
          <p:nvPr/>
        </p:nvSpPr>
        <p:spPr bwMode="auto">
          <a:xfrm>
            <a:off x="9528175" y="2554216"/>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B.truelist</a:t>
            </a:r>
          </a:p>
        </p:txBody>
      </p:sp>
      <p:sp>
        <p:nvSpPr>
          <p:cNvPr id="177169" name="Text Box 16">
            <a:extLst>
              <a:ext uri="{FF2B5EF4-FFF2-40B4-BE49-F238E27FC236}">
                <a16:creationId xmlns:a16="http://schemas.microsoft.com/office/drawing/2014/main" id="{E83E2867-292C-7D67-52C9-CFEF8007B436}"/>
              </a:ext>
            </a:extLst>
          </p:cNvPr>
          <p:cNvSpPr txBox="1">
            <a:spLocks noChangeArrowheads="1"/>
          </p:cNvSpPr>
          <p:nvPr/>
        </p:nvSpPr>
        <p:spPr bwMode="auto">
          <a:xfrm>
            <a:off x="9309099" y="1881116"/>
            <a:ext cx="200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B.falselist</a:t>
            </a:r>
          </a:p>
        </p:txBody>
      </p:sp>
      <p:sp>
        <p:nvSpPr>
          <p:cNvPr id="177170" name="Text Box 17">
            <a:extLst>
              <a:ext uri="{FF2B5EF4-FFF2-40B4-BE49-F238E27FC236}">
                <a16:creationId xmlns:a16="http://schemas.microsoft.com/office/drawing/2014/main" id="{D908FA82-DACB-8DBF-A3DF-6A4311368508}"/>
              </a:ext>
            </a:extLst>
          </p:cNvPr>
          <p:cNvSpPr txBox="1">
            <a:spLocks noChangeArrowheads="1"/>
          </p:cNvSpPr>
          <p:nvPr/>
        </p:nvSpPr>
        <p:spPr bwMode="auto">
          <a:xfrm>
            <a:off x="8797924" y="5506966"/>
            <a:ext cx="2535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7171" name="Text Box 18">
            <a:extLst>
              <a:ext uri="{FF2B5EF4-FFF2-40B4-BE49-F238E27FC236}">
                <a16:creationId xmlns:a16="http://schemas.microsoft.com/office/drawing/2014/main" id="{3271A6D3-FE93-238B-DF6E-D51AC8A46AEF}"/>
              </a:ext>
            </a:extLst>
          </p:cNvPr>
          <p:cNvSpPr txBox="1">
            <a:spLocks noChangeArrowheads="1"/>
          </p:cNvSpPr>
          <p:nvPr/>
        </p:nvSpPr>
        <p:spPr bwMode="auto">
          <a:xfrm>
            <a:off x="6503988" y="2962204"/>
            <a:ext cx="214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 </a:t>
            </a:r>
            <a:r>
              <a:rPr lang="en-US" altLang="zh-CN" sz="2400" b="1">
                <a:latin typeface="Times New Roman" panose="02020603050405020304" pitchFamily="18" charset="0"/>
                <a:ea typeface="宋体" panose="02010600030101010101" pitchFamily="2" charset="-122"/>
              </a:rPr>
              <a:t>.nextlist</a:t>
            </a:r>
          </a:p>
        </p:txBody>
      </p:sp>
      <p:sp>
        <p:nvSpPr>
          <p:cNvPr id="177172" name="Text Box 19">
            <a:extLst>
              <a:ext uri="{FF2B5EF4-FFF2-40B4-BE49-F238E27FC236}">
                <a16:creationId xmlns:a16="http://schemas.microsoft.com/office/drawing/2014/main" id="{92BED0C1-B219-0385-F92A-FAC1ED5D4A77}"/>
              </a:ext>
            </a:extLst>
          </p:cNvPr>
          <p:cNvSpPr txBox="1">
            <a:spLocks noChangeArrowheads="1"/>
          </p:cNvSpPr>
          <p:nvPr/>
        </p:nvSpPr>
        <p:spPr bwMode="auto">
          <a:xfrm>
            <a:off x="8724899" y="3105079"/>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do</a:t>
            </a:r>
          </a:p>
        </p:txBody>
      </p:sp>
      <p:sp>
        <p:nvSpPr>
          <p:cNvPr id="177173" name="Line 20">
            <a:extLst>
              <a:ext uri="{FF2B5EF4-FFF2-40B4-BE49-F238E27FC236}">
                <a16:creationId xmlns:a16="http://schemas.microsoft.com/office/drawing/2014/main" id="{964122FB-D2B1-2D3E-D7CD-D64A824342AF}"/>
              </a:ext>
            </a:extLst>
          </p:cNvPr>
          <p:cNvSpPr>
            <a:spLocks noChangeShapeType="1"/>
          </p:cNvSpPr>
          <p:nvPr/>
        </p:nvSpPr>
        <p:spPr bwMode="auto">
          <a:xfrm>
            <a:off x="8653463" y="3130479"/>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4" name="Line 21">
            <a:extLst>
              <a:ext uri="{FF2B5EF4-FFF2-40B4-BE49-F238E27FC236}">
                <a16:creationId xmlns:a16="http://schemas.microsoft.com/office/drawing/2014/main" id="{EBEEB73E-6A21-0034-0755-4FF2125F13D2}"/>
              </a:ext>
            </a:extLst>
          </p:cNvPr>
          <p:cNvSpPr>
            <a:spLocks noChangeShapeType="1"/>
          </p:cNvSpPr>
          <p:nvPr/>
        </p:nvSpPr>
        <p:spPr bwMode="auto">
          <a:xfrm flipV="1">
            <a:off x="9805987" y="269867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5" name="Line 22">
            <a:extLst>
              <a:ext uri="{FF2B5EF4-FFF2-40B4-BE49-F238E27FC236}">
                <a16:creationId xmlns:a16="http://schemas.microsoft.com/office/drawing/2014/main" id="{AF2325EA-1714-7D70-9D96-6ABE6981D19E}"/>
              </a:ext>
            </a:extLst>
          </p:cNvPr>
          <p:cNvSpPr>
            <a:spLocks noChangeShapeType="1"/>
          </p:cNvSpPr>
          <p:nvPr/>
        </p:nvSpPr>
        <p:spPr bwMode="auto">
          <a:xfrm>
            <a:off x="9590086" y="2698679"/>
            <a:ext cx="2159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6" name="Line 23">
            <a:extLst>
              <a:ext uri="{FF2B5EF4-FFF2-40B4-BE49-F238E27FC236}">
                <a16:creationId xmlns:a16="http://schemas.microsoft.com/office/drawing/2014/main" id="{28D0CD51-954B-452B-B169-480AC67C6A9E}"/>
              </a:ext>
            </a:extLst>
          </p:cNvPr>
          <p:cNvSpPr>
            <a:spLocks noChangeShapeType="1"/>
          </p:cNvSpPr>
          <p:nvPr/>
        </p:nvSpPr>
        <p:spPr bwMode="auto">
          <a:xfrm>
            <a:off x="8724900" y="5435529"/>
            <a:ext cx="2017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7" name="Text Box 24">
            <a:extLst>
              <a:ext uri="{FF2B5EF4-FFF2-40B4-BE49-F238E27FC236}">
                <a16:creationId xmlns:a16="http://schemas.microsoft.com/office/drawing/2014/main" id="{0E5A5BEC-E460-BD76-D486-0F04A597B1EC}"/>
              </a:ext>
            </a:extLst>
          </p:cNvPr>
          <p:cNvSpPr txBox="1">
            <a:spLocks noChangeArrowheads="1"/>
          </p:cNvSpPr>
          <p:nvPr/>
        </p:nvSpPr>
        <p:spPr bwMode="auto">
          <a:xfrm>
            <a:off x="7646987" y="4786242"/>
            <a:ext cx="19431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400" b="1">
                <a:latin typeface="Times New Roman" panose="02020603050405020304" pitchFamily="18" charset="0"/>
                <a:ea typeface="宋体" panose="02010600030101010101" pitchFamily="2" charset="-122"/>
              </a:rPr>
              <a:t>jmp 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.quad</a:t>
            </a:r>
          </a:p>
        </p:txBody>
      </p:sp>
      <p:sp>
        <p:nvSpPr>
          <p:cNvPr id="177178" name="Line 25">
            <a:extLst>
              <a:ext uri="{FF2B5EF4-FFF2-40B4-BE49-F238E27FC236}">
                <a16:creationId xmlns:a16="http://schemas.microsoft.com/office/drawing/2014/main" id="{F6551B82-35DE-4524-3397-5A6D233EF502}"/>
              </a:ext>
            </a:extLst>
          </p:cNvPr>
          <p:cNvSpPr>
            <a:spLocks noChangeShapeType="1"/>
          </p:cNvSpPr>
          <p:nvPr/>
        </p:nvSpPr>
        <p:spPr bwMode="auto">
          <a:xfrm flipH="1">
            <a:off x="6781799" y="5003729"/>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9" name="Line 26">
            <a:extLst>
              <a:ext uri="{FF2B5EF4-FFF2-40B4-BE49-F238E27FC236}">
                <a16:creationId xmlns:a16="http://schemas.microsoft.com/office/drawing/2014/main" id="{131BF901-FCB1-F980-DF14-D38A0784CDF3}"/>
              </a:ext>
            </a:extLst>
          </p:cNvPr>
          <p:cNvSpPr>
            <a:spLocks noChangeShapeType="1"/>
          </p:cNvSpPr>
          <p:nvPr/>
        </p:nvSpPr>
        <p:spPr bwMode="auto">
          <a:xfrm flipV="1">
            <a:off x="6781799" y="1835079"/>
            <a:ext cx="0" cy="316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0" name="Line 27">
            <a:extLst>
              <a:ext uri="{FF2B5EF4-FFF2-40B4-BE49-F238E27FC236}">
                <a16:creationId xmlns:a16="http://schemas.microsoft.com/office/drawing/2014/main" id="{DA40B236-EF2E-006B-F3C2-88957F8D62C5}"/>
              </a:ext>
            </a:extLst>
          </p:cNvPr>
          <p:cNvSpPr>
            <a:spLocks noChangeShapeType="1"/>
          </p:cNvSpPr>
          <p:nvPr/>
        </p:nvSpPr>
        <p:spPr bwMode="auto">
          <a:xfrm flipH="1">
            <a:off x="6997699" y="4354441"/>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81" name="Line 28">
            <a:extLst>
              <a:ext uri="{FF2B5EF4-FFF2-40B4-BE49-F238E27FC236}">
                <a16:creationId xmlns:a16="http://schemas.microsoft.com/office/drawing/2014/main" id="{0A856DC7-6DDF-FEBE-5B9A-E3F6F0864132}"/>
              </a:ext>
            </a:extLst>
          </p:cNvPr>
          <p:cNvSpPr>
            <a:spLocks noChangeShapeType="1"/>
          </p:cNvSpPr>
          <p:nvPr/>
        </p:nvSpPr>
        <p:spPr bwMode="auto">
          <a:xfrm flipV="1">
            <a:off x="6997699" y="1835079"/>
            <a:ext cx="0" cy="2519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2" name="Text Box 29">
            <a:extLst>
              <a:ext uri="{FF2B5EF4-FFF2-40B4-BE49-F238E27FC236}">
                <a16:creationId xmlns:a16="http://schemas.microsoft.com/office/drawing/2014/main" id="{5037814A-E7DC-C440-74FF-EF9CD6E98DE0}"/>
              </a:ext>
            </a:extLst>
          </p:cNvPr>
          <p:cNvSpPr txBox="1">
            <a:spLocks noChangeArrowheads="1"/>
          </p:cNvSpPr>
          <p:nvPr/>
        </p:nvSpPr>
        <p:spPr bwMode="auto">
          <a:xfrm>
            <a:off x="9445625" y="3057454"/>
            <a:ext cx="187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.quad</a:t>
            </a:r>
          </a:p>
        </p:txBody>
      </p:sp>
      <p:sp>
        <p:nvSpPr>
          <p:cNvPr id="177183" name="Line 30">
            <a:extLst>
              <a:ext uri="{FF2B5EF4-FFF2-40B4-BE49-F238E27FC236}">
                <a16:creationId xmlns:a16="http://schemas.microsoft.com/office/drawing/2014/main" id="{E4156AE6-CB98-50FD-A716-C6D7F92E0EEC}"/>
              </a:ext>
            </a:extLst>
          </p:cNvPr>
          <p:cNvSpPr>
            <a:spLocks noChangeShapeType="1"/>
          </p:cNvSpPr>
          <p:nvPr/>
        </p:nvSpPr>
        <p:spPr bwMode="auto">
          <a:xfrm flipH="1">
            <a:off x="9590087" y="3490841"/>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2">
            <a:extLst>
              <a:ext uri="{FF2B5EF4-FFF2-40B4-BE49-F238E27FC236}">
                <a16:creationId xmlns:a16="http://schemas.microsoft.com/office/drawing/2014/main" id="{A14EEC39-3E67-AD62-96B6-8AADB5F2E57C}"/>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语句序列的回填式翻译</a:t>
            </a:r>
          </a:p>
        </p:txBody>
      </p:sp>
      <p:sp>
        <p:nvSpPr>
          <p:cNvPr id="21" name="日期占位符 3">
            <a:extLst>
              <a:ext uri="{FF2B5EF4-FFF2-40B4-BE49-F238E27FC236}">
                <a16:creationId xmlns:a16="http://schemas.microsoft.com/office/drawing/2014/main" id="{42872FC7-282F-4504-A27E-9A0AEC89D551}"/>
              </a:ext>
            </a:extLst>
          </p:cNvPr>
          <p:cNvSpPr>
            <a:spLocks noGrp="1"/>
          </p:cNvSpPr>
          <p:nvPr>
            <p:ph type="dt" sz="half" idx="10"/>
          </p:nvPr>
        </p:nvSpPr>
        <p:spPr bwMode="auto">
          <a:ln>
            <a:miter lim="800000"/>
          </a:ln>
        </p:spPr>
        <p:txBody>
          <a:bodyPr anchor="t"/>
          <a:lstStyle/>
          <a:p>
            <a:pPr>
              <a:buClrTx/>
              <a:buFontTx/>
              <a:buNone/>
              <a:defRPr/>
            </a:pPr>
            <a:fld id="{68169F22-0B94-40B0-82F6-DDAC93483ED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9203" name="灯片编号占位符 5">
            <a:extLst>
              <a:ext uri="{FF2B5EF4-FFF2-40B4-BE49-F238E27FC236}">
                <a16:creationId xmlns:a16="http://schemas.microsoft.com/office/drawing/2014/main" id="{82B50129-532F-C118-7E56-3F13A2FF432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2B58A89-1C80-4E30-9D08-F3D56510034E}" type="slidenum">
              <a:rPr lang="en-US" altLang="zh-CN" sz="1400">
                <a:ea typeface="宋体" panose="02010600030101010101" pitchFamily="2" charset="-122"/>
              </a:rPr>
              <a:pPr/>
              <a:t>106</a:t>
            </a:fld>
            <a:endParaRPr lang="en-US" altLang="zh-CN" sz="1400">
              <a:ea typeface="宋体" panose="02010600030101010101" pitchFamily="2" charset="-122"/>
            </a:endParaRPr>
          </a:p>
        </p:txBody>
      </p:sp>
      <p:sp>
        <p:nvSpPr>
          <p:cNvPr id="179205" name="Rectangle 3">
            <a:extLst>
              <a:ext uri="{FF2B5EF4-FFF2-40B4-BE49-F238E27FC236}">
                <a16:creationId xmlns:a16="http://schemas.microsoft.com/office/drawing/2014/main" id="{966BEDF8-E521-F850-9091-78292A14D138}"/>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a:t>
            </a:r>
            <a:r>
              <a:rPr lang="en-US" altLang="zh-CN">
                <a:solidFill>
                  <a:srgbClr val="0000FF"/>
                </a:solidFill>
                <a:latin typeface="Times New Roman" panose="02020603050405020304" pitchFamily="18" charset="0"/>
              </a:rPr>
              <a:t>M</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2</a:t>
            </a: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{backpatch(S</a:t>
            </a:r>
            <a:r>
              <a:rPr lang="en-US" altLang="zh-CN" baseline="-25000">
                <a:latin typeface="Times New Roman" panose="02020603050405020304" pitchFamily="18" charset="0"/>
              </a:rPr>
              <a:t>1</a:t>
            </a:r>
            <a:r>
              <a:rPr lang="en-US" altLang="zh-CN">
                <a:latin typeface="Times New Roman" panose="02020603050405020304" pitchFamily="18" charset="0"/>
              </a:rPr>
              <a:t>.nextlist, M.quad);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S.nextlist:=S</a:t>
            </a:r>
            <a:r>
              <a:rPr lang="en-US" altLang="zh-CN" baseline="-25000">
                <a:latin typeface="Times New Roman" panose="02020603050405020304" pitchFamily="18" charset="0"/>
              </a:rPr>
              <a:t>2</a:t>
            </a:r>
            <a:r>
              <a:rPr lang="en-US" altLang="zh-CN">
                <a:latin typeface="Times New Roman" panose="02020603050405020304" pitchFamily="18" charset="0"/>
              </a:rPr>
              <a:t>.nextlist} </a:t>
            </a:r>
          </a:p>
        </p:txBody>
      </p:sp>
      <p:sp>
        <p:nvSpPr>
          <p:cNvPr id="179206" name="Text Box 5">
            <a:extLst>
              <a:ext uri="{FF2B5EF4-FFF2-40B4-BE49-F238E27FC236}">
                <a16:creationId xmlns:a16="http://schemas.microsoft.com/office/drawing/2014/main" id="{3AF85AFB-C31D-2DBF-46DE-DEAD85E1944A}"/>
              </a:ext>
            </a:extLst>
          </p:cNvPr>
          <p:cNvSpPr txBox="1">
            <a:spLocks noChangeArrowheads="1"/>
          </p:cNvSpPr>
          <p:nvPr/>
        </p:nvSpPr>
        <p:spPr bwMode="auto">
          <a:xfrm>
            <a:off x="6958014" y="1844675"/>
            <a:ext cx="1944687"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79207" name="Text Box 6">
            <a:extLst>
              <a:ext uri="{FF2B5EF4-FFF2-40B4-BE49-F238E27FC236}">
                <a16:creationId xmlns:a16="http://schemas.microsoft.com/office/drawing/2014/main" id="{62E83D95-1314-C4CE-7219-085DC1E3F8B9}"/>
              </a:ext>
            </a:extLst>
          </p:cNvPr>
          <p:cNvSpPr txBox="1">
            <a:spLocks noChangeArrowheads="1"/>
          </p:cNvSpPr>
          <p:nvPr/>
        </p:nvSpPr>
        <p:spPr bwMode="auto">
          <a:xfrm>
            <a:off x="7896226" y="3548063"/>
            <a:ext cx="225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9208" name="Text Box 7">
            <a:extLst>
              <a:ext uri="{FF2B5EF4-FFF2-40B4-BE49-F238E27FC236}">
                <a16:creationId xmlns:a16="http://schemas.microsoft.com/office/drawing/2014/main" id="{592C850C-DCEE-082A-D0A5-5A3C45D5424D}"/>
              </a:ext>
            </a:extLst>
          </p:cNvPr>
          <p:cNvSpPr txBox="1">
            <a:spLocks noChangeArrowheads="1"/>
          </p:cNvSpPr>
          <p:nvPr/>
        </p:nvSpPr>
        <p:spPr bwMode="auto">
          <a:xfrm>
            <a:off x="4308476" y="1555750"/>
            <a:ext cx="286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a:t>
            </a:r>
            <a:r>
              <a:rPr lang="en-US" altLang="zh-CN" sz="2400" b="1">
                <a:latin typeface="Times New Roman" panose="02020603050405020304" pitchFamily="18" charset="0"/>
                <a:ea typeface="宋体" panose="02010600030101010101" pitchFamily="2" charset="-122"/>
              </a:rPr>
              <a:t>.nextlist</a:t>
            </a:r>
          </a:p>
        </p:txBody>
      </p:sp>
      <p:sp>
        <p:nvSpPr>
          <p:cNvPr id="179209" name="Line 8">
            <a:extLst>
              <a:ext uri="{FF2B5EF4-FFF2-40B4-BE49-F238E27FC236}">
                <a16:creationId xmlns:a16="http://schemas.microsoft.com/office/drawing/2014/main" id="{A9592BEF-AC67-B6AE-DBE5-E739EC297D32}"/>
              </a:ext>
            </a:extLst>
          </p:cNvPr>
          <p:cNvSpPr>
            <a:spLocks noChangeShapeType="1"/>
          </p:cNvSpPr>
          <p:nvPr/>
        </p:nvSpPr>
        <p:spPr bwMode="auto">
          <a:xfrm>
            <a:off x="6383338" y="3068638"/>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0" name="Line 9">
            <a:extLst>
              <a:ext uri="{FF2B5EF4-FFF2-40B4-BE49-F238E27FC236}">
                <a16:creationId xmlns:a16="http://schemas.microsoft.com/office/drawing/2014/main" id="{EB8D26A0-46E8-C8C6-7B77-93769C32306C}"/>
              </a:ext>
            </a:extLst>
          </p:cNvPr>
          <p:cNvSpPr>
            <a:spLocks noChangeShapeType="1"/>
          </p:cNvSpPr>
          <p:nvPr/>
        </p:nvSpPr>
        <p:spPr bwMode="auto">
          <a:xfrm>
            <a:off x="7894638" y="36449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211" name="Text Box 10">
            <a:extLst>
              <a:ext uri="{FF2B5EF4-FFF2-40B4-BE49-F238E27FC236}">
                <a16:creationId xmlns:a16="http://schemas.microsoft.com/office/drawing/2014/main" id="{29E2635A-F62D-96DE-ED06-7D7ED10FF967}"/>
              </a:ext>
            </a:extLst>
          </p:cNvPr>
          <p:cNvSpPr txBox="1">
            <a:spLocks noChangeArrowheads="1"/>
          </p:cNvSpPr>
          <p:nvPr/>
        </p:nvSpPr>
        <p:spPr bwMode="auto">
          <a:xfrm>
            <a:off x="4951413" y="2684463"/>
            <a:ext cx="2151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⑵</a:t>
            </a:r>
            <a:r>
              <a:rPr lang="en-US" altLang="zh-CN" sz="2400" b="1">
                <a:latin typeface="Times New Roman" panose="02020603050405020304" pitchFamily="18" charset="0"/>
                <a:ea typeface="宋体" panose="02010600030101010101" pitchFamily="2" charset="-122"/>
              </a:rPr>
              <a:t>.nextlist</a:t>
            </a:r>
          </a:p>
        </p:txBody>
      </p:sp>
      <p:sp>
        <p:nvSpPr>
          <p:cNvPr id="179212" name="Text Box 11">
            <a:extLst>
              <a:ext uri="{FF2B5EF4-FFF2-40B4-BE49-F238E27FC236}">
                <a16:creationId xmlns:a16="http://schemas.microsoft.com/office/drawing/2014/main" id="{3143E260-70FE-7DA3-2BDE-021202FC5FD9}"/>
              </a:ext>
            </a:extLst>
          </p:cNvPr>
          <p:cNvSpPr txBox="1">
            <a:spLocks noChangeArrowheads="1"/>
          </p:cNvSpPr>
          <p:nvPr/>
        </p:nvSpPr>
        <p:spPr bwMode="auto">
          <a:xfrm>
            <a:off x="6959600" y="2828925"/>
            <a:ext cx="1944688"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⑵</a:t>
            </a:r>
            <a:r>
              <a:rPr lang="zh-CN" altLang="en-US" sz="2800" b="1">
                <a:latin typeface="Times New Roman" panose="02020603050405020304" pitchFamily="18" charset="0"/>
                <a:ea typeface="宋体" panose="02010600030101010101" pitchFamily="2" charset="-122"/>
              </a:rPr>
              <a:t>的代码</a:t>
            </a:r>
          </a:p>
        </p:txBody>
      </p:sp>
      <p:sp>
        <p:nvSpPr>
          <p:cNvPr id="179213" name="Line 12">
            <a:extLst>
              <a:ext uri="{FF2B5EF4-FFF2-40B4-BE49-F238E27FC236}">
                <a16:creationId xmlns:a16="http://schemas.microsoft.com/office/drawing/2014/main" id="{9924EFB5-F72A-F44F-3498-5B9597406F1B}"/>
              </a:ext>
            </a:extLst>
          </p:cNvPr>
          <p:cNvSpPr>
            <a:spLocks noChangeShapeType="1"/>
          </p:cNvSpPr>
          <p:nvPr/>
        </p:nvSpPr>
        <p:spPr bwMode="auto">
          <a:xfrm>
            <a:off x="6383338" y="3644900"/>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4" name="Line 13">
            <a:extLst>
              <a:ext uri="{FF2B5EF4-FFF2-40B4-BE49-F238E27FC236}">
                <a16:creationId xmlns:a16="http://schemas.microsoft.com/office/drawing/2014/main" id="{8F2C6487-B11B-3ECF-F0A7-14F9C481F546}"/>
              </a:ext>
            </a:extLst>
          </p:cNvPr>
          <p:cNvSpPr>
            <a:spLocks noChangeShapeType="1"/>
          </p:cNvSpPr>
          <p:nvPr/>
        </p:nvSpPr>
        <p:spPr bwMode="auto">
          <a:xfrm>
            <a:off x="7894638" y="25654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215" name="Line 14">
            <a:extLst>
              <a:ext uri="{FF2B5EF4-FFF2-40B4-BE49-F238E27FC236}">
                <a16:creationId xmlns:a16="http://schemas.microsoft.com/office/drawing/2014/main" id="{5B66B6ED-1E24-7F4B-703F-4D945C6BC2FB}"/>
              </a:ext>
            </a:extLst>
          </p:cNvPr>
          <p:cNvSpPr>
            <a:spLocks noChangeShapeType="1"/>
          </p:cNvSpPr>
          <p:nvPr/>
        </p:nvSpPr>
        <p:spPr bwMode="auto">
          <a:xfrm>
            <a:off x="6383338" y="3068638"/>
            <a:ext cx="576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6" name="Text Box 15">
            <a:extLst>
              <a:ext uri="{FF2B5EF4-FFF2-40B4-BE49-F238E27FC236}">
                <a16:creationId xmlns:a16="http://schemas.microsoft.com/office/drawing/2014/main" id="{0D71F6FB-EB72-2C13-5B9F-8116179B58C7}"/>
              </a:ext>
            </a:extLst>
          </p:cNvPr>
          <p:cNvSpPr txBox="1">
            <a:spLocks noChangeArrowheads="1"/>
          </p:cNvSpPr>
          <p:nvPr/>
        </p:nvSpPr>
        <p:spPr bwMode="auto">
          <a:xfrm>
            <a:off x="8902701" y="2349500"/>
            <a:ext cx="166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M.quad</a:t>
            </a:r>
          </a:p>
        </p:txBody>
      </p:sp>
      <p:sp>
        <p:nvSpPr>
          <p:cNvPr id="179217" name="Line 16">
            <a:extLst>
              <a:ext uri="{FF2B5EF4-FFF2-40B4-BE49-F238E27FC236}">
                <a16:creationId xmlns:a16="http://schemas.microsoft.com/office/drawing/2014/main" id="{2AC3309E-993B-1FDF-1F95-0F6265F9C969}"/>
              </a:ext>
            </a:extLst>
          </p:cNvPr>
          <p:cNvSpPr>
            <a:spLocks noChangeShapeType="1"/>
          </p:cNvSpPr>
          <p:nvPr/>
        </p:nvSpPr>
        <p:spPr bwMode="auto">
          <a:xfrm flipH="1">
            <a:off x="8975725" y="28527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218" name="Line 17">
            <a:extLst>
              <a:ext uri="{FF2B5EF4-FFF2-40B4-BE49-F238E27FC236}">
                <a16:creationId xmlns:a16="http://schemas.microsoft.com/office/drawing/2014/main" id="{12599912-00A0-C66E-F82F-0D67EB590092}"/>
              </a:ext>
            </a:extLst>
          </p:cNvPr>
          <p:cNvSpPr>
            <a:spLocks noChangeShapeType="1"/>
          </p:cNvSpPr>
          <p:nvPr/>
        </p:nvSpPr>
        <p:spPr bwMode="auto">
          <a:xfrm flipH="1">
            <a:off x="6454776" y="2565400"/>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9" name="Line 18">
            <a:extLst>
              <a:ext uri="{FF2B5EF4-FFF2-40B4-BE49-F238E27FC236}">
                <a16:creationId xmlns:a16="http://schemas.microsoft.com/office/drawing/2014/main" id="{1600D8EC-A821-E611-521A-98CD8341E123}"/>
              </a:ext>
            </a:extLst>
          </p:cNvPr>
          <p:cNvSpPr>
            <a:spLocks noChangeShapeType="1"/>
          </p:cNvSpPr>
          <p:nvPr/>
        </p:nvSpPr>
        <p:spPr bwMode="auto">
          <a:xfrm flipV="1">
            <a:off x="6454775" y="206057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20" name="Line 19">
            <a:extLst>
              <a:ext uri="{FF2B5EF4-FFF2-40B4-BE49-F238E27FC236}">
                <a16:creationId xmlns:a16="http://schemas.microsoft.com/office/drawing/2014/main" id="{EF6C875D-B049-133C-B4C4-319DFFEEECAC}"/>
              </a:ext>
            </a:extLst>
          </p:cNvPr>
          <p:cNvSpPr>
            <a:spLocks noChangeShapeType="1"/>
          </p:cNvSpPr>
          <p:nvPr/>
        </p:nvSpPr>
        <p:spPr bwMode="auto">
          <a:xfrm>
            <a:off x="6454776" y="20605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21" name="Line 20">
            <a:extLst>
              <a:ext uri="{FF2B5EF4-FFF2-40B4-BE49-F238E27FC236}">
                <a16:creationId xmlns:a16="http://schemas.microsoft.com/office/drawing/2014/main" id="{032F1D62-ED7A-82E0-3B68-4D6192C5D315}"/>
              </a:ext>
            </a:extLst>
          </p:cNvPr>
          <p:cNvSpPr>
            <a:spLocks noChangeShapeType="1"/>
          </p:cNvSpPr>
          <p:nvPr/>
        </p:nvSpPr>
        <p:spPr bwMode="auto">
          <a:xfrm>
            <a:off x="7894638" y="1268413"/>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2">
            <a:extLst>
              <a:ext uri="{FF2B5EF4-FFF2-40B4-BE49-F238E27FC236}">
                <a16:creationId xmlns:a16="http://schemas.microsoft.com/office/drawing/2014/main" id="{8D9C4F7C-D684-BD17-2C86-A8483620D68C}"/>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7.12 </a:t>
            </a:r>
            <a:r>
              <a:rPr lang="zh-CN" altLang="en-US">
                <a:latin typeface="Times New Roman" panose="02020603050405020304" pitchFamily="18" charset="0"/>
              </a:rPr>
              <a:t>翻译下列语句</a:t>
            </a:r>
          </a:p>
        </p:txBody>
      </p:sp>
      <p:sp>
        <p:nvSpPr>
          <p:cNvPr id="6" name="日期占位符 3">
            <a:extLst>
              <a:ext uri="{FF2B5EF4-FFF2-40B4-BE49-F238E27FC236}">
                <a16:creationId xmlns:a16="http://schemas.microsoft.com/office/drawing/2014/main" id="{959F923B-752F-D6FF-C5B3-9F8266E89BD8}"/>
              </a:ext>
            </a:extLst>
          </p:cNvPr>
          <p:cNvSpPr>
            <a:spLocks noGrp="1"/>
          </p:cNvSpPr>
          <p:nvPr>
            <p:ph type="dt" sz="half" idx="10"/>
          </p:nvPr>
        </p:nvSpPr>
        <p:spPr bwMode="auto">
          <a:ln>
            <a:miter lim="800000"/>
          </a:ln>
        </p:spPr>
        <p:txBody>
          <a:bodyPr anchor="t"/>
          <a:lstStyle/>
          <a:p>
            <a:pPr>
              <a:buClrTx/>
              <a:buFontTx/>
              <a:buNone/>
              <a:defRPr/>
            </a:pPr>
            <a:fld id="{55DD5868-DDD1-41D0-ABF0-66D2A5A5074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1251" name="灯片编号占位符 5">
            <a:extLst>
              <a:ext uri="{FF2B5EF4-FFF2-40B4-BE49-F238E27FC236}">
                <a16:creationId xmlns:a16="http://schemas.microsoft.com/office/drawing/2014/main" id="{2EAFF3E6-BC26-B73A-AAAD-A6852C0B8D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502A565-A5C8-4F34-9990-7751ABFAF461}" type="slidenum">
              <a:rPr lang="en-US" altLang="zh-CN" sz="1400">
                <a:ea typeface="宋体" panose="02010600030101010101" pitchFamily="2" charset="-122"/>
              </a:rPr>
              <a:pPr/>
              <a:t>107</a:t>
            </a:fld>
            <a:endParaRPr lang="en-US" altLang="zh-CN" sz="1400">
              <a:ea typeface="宋体" panose="02010600030101010101" pitchFamily="2" charset="-122"/>
            </a:endParaRPr>
          </a:p>
        </p:txBody>
      </p:sp>
      <p:sp>
        <p:nvSpPr>
          <p:cNvPr id="181253" name="Rectangle 3">
            <a:extLst>
              <a:ext uri="{FF2B5EF4-FFF2-40B4-BE49-F238E27FC236}">
                <a16:creationId xmlns:a16="http://schemas.microsoft.com/office/drawing/2014/main" id="{06978AC5-571A-5D78-004E-95AE16A59C95}"/>
              </a:ext>
            </a:extLst>
          </p:cNvPr>
          <p:cNvSpPr>
            <a:spLocks noGrp="1" noChangeArrowheads="1"/>
          </p:cNvSpPr>
          <p:nvPr>
            <p:ph type="body" sz="quarter" idx="13"/>
          </p:nvPr>
        </p:nvSpPr>
        <p:spPr/>
        <p:txBody>
          <a:bodyPr vert="horz" lIns="92075" tIns="46038" rIns="92075" bIns="46038" rtlCol="0">
            <a:normAutofit fontScale="77500" lnSpcReduction="20000"/>
          </a:bodyPr>
          <a:lstStyle/>
          <a:p>
            <a:pPr eaLnBrk="1" hangingPunct="1">
              <a:buFont typeface="Wingdings" panose="05000000000000000000" pitchFamily="2" charset="2"/>
              <a:buNone/>
            </a:pPr>
            <a:r>
              <a:rPr lang="en-US" altLang="zh-CN">
                <a:solidFill>
                  <a:srgbClr val="FF0000"/>
                </a:solidFill>
                <a:latin typeface="Times New Roman" panose="02020603050405020304" pitchFamily="18" charset="0"/>
              </a:rPr>
              <a:t>while  a &lt; b  do</a:t>
            </a:r>
          </a:p>
          <a:p>
            <a:pPr eaLnBrk="1" hangingPunct="1">
              <a:buFont typeface="Wingdings" panose="05000000000000000000" pitchFamily="2" charset="2"/>
              <a:buNone/>
            </a:pPr>
            <a:r>
              <a:rPr lang="en-US" altLang="zh-CN">
                <a:latin typeface="Times New Roman" panose="02020603050405020304" pitchFamily="18" charset="0"/>
              </a:rPr>
              <a:t>		    B</a:t>
            </a:r>
            <a:r>
              <a:rPr lang="en-US" altLang="zh-CN" baseline="-25000">
                <a:latin typeface="Times New Roman" panose="02020603050405020304" pitchFamily="18" charset="0"/>
              </a:rPr>
              <a:t>1</a:t>
            </a:r>
            <a:endParaRPr lang="en-US" altLang="zh-CN">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if  c &lt; 5  then</a:t>
            </a:r>
          </a:p>
          <a:p>
            <a:pPr eaLnBrk="1" hangingPunct="1">
              <a:buFont typeface="Wingdings" panose="05000000000000000000" pitchFamily="2" charset="2"/>
              <a:buNone/>
            </a:pPr>
            <a:r>
              <a:rPr lang="en-US" altLang="zh-CN">
                <a:latin typeface="Times New Roman" panose="02020603050405020304" pitchFamily="18" charset="0"/>
              </a:rPr>
              <a:t>		    B</a:t>
            </a:r>
            <a:r>
              <a:rPr lang="en-US" altLang="zh-CN" baseline="-25000">
                <a:latin typeface="Times New Roman" panose="02020603050405020304" pitchFamily="18" charset="0"/>
              </a:rPr>
              <a:t>2</a:t>
            </a:r>
          </a:p>
          <a:p>
            <a:pPr eaLnBrk="1" hangingPunct="1">
              <a:buFont typeface="Wingdings" panose="05000000000000000000" pitchFamily="2" charset="2"/>
              <a:buNone/>
            </a:pPr>
            <a:r>
              <a:rPr lang="en-US" altLang="zh-CN">
                <a:latin typeface="Times New Roman" panose="02020603050405020304" pitchFamily="18" charset="0"/>
              </a:rPr>
              <a:t>  S</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while x &gt; y do z := x + 1;</a:t>
            </a:r>
          </a:p>
          <a:p>
            <a:pPr eaLnBrk="1" hangingPunct="1">
              <a:buFont typeface="Wingdings" panose="05000000000000000000" pitchFamily="2" charset="2"/>
              <a:buNone/>
            </a:pPr>
            <a:r>
              <a:rPr lang="en-US" altLang="zh-CN">
                <a:solidFill>
                  <a:srgbClr val="FF0000"/>
                </a:solidFill>
                <a:latin typeface="Times New Roman" panose="02020603050405020304" pitchFamily="18" charset="0"/>
              </a:rPr>
              <a:t>    else</a:t>
            </a:r>
          </a:p>
          <a:p>
            <a:pPr eaLnBrk="1" hangingPunct="1">
              <a:buFont typeface="Wingdings" panose="05000000000000000000" pitchFamily="2" charset="2"/>
              <a:buNone/>
            </a:pPr>
            <a:r>
              <a:rPr lang="en-US" altLang="zh-CN">
                <a:latin typeface="Times New Roman" panose="02020603050405020304" pitchFamily="18" charset="0"/>
              </a:rPr>
              <a:t>  S</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x := y</a:t>
            </a:r>
          </a:p>
        </p:txBody>
      </p:sp>
      <p:sp>
        <p:nvSpPr>
          <p:cNvPr id="181254" name="AutoShape 4">
            <a:extLst>
              <a:ext uri="{FF2B5EF4-FFF2-40B4-BE49-F238E27FC236}">
                <a16:creationId xmlns:a16="http://schemas.microsoft.com/office/drawing/2014/main" id="{519AAA68-CE4C-36B8-11FA-A48AF649EF34}"/>
              </a:ext>
            </a:extLst>
          </p:cNvPr>
          <p:cNvSpPr>
            <a:spLocks/>
          </p:cNvSpPr>
          <p:nvPr/>
        </p:nvSpPr>
        <p:spPr bwMode="auto">
          <a:xfrm>
            <a:off x="856695" y="2728403"/>
            <a:ext cx="228600" cy="2514600"/>
          </a:xfrm>
          <a:prstGeom prst="leftBrace">
            <a:avLst>
              <a:gd name="adj1" fmla="val 91616"/>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sp>
        <p:nvSpPr>
          <p:cNvPr id="181255" name="Text Box 5">
            <a:extLst>
              <a:ext uri="{FF2B5EF4-FFF2-40B4-BE49-F238E27FC236}">
                <a16:creationId xmlns:a16="http://schemas.microsoft.com/office/drawing/2014/main" id="{206EA189-8D13-68E1-307F-8682168F0202}"/>
              </a:ext>
            </a:extLst>
          </p:cNvPr>
          <p:cNvSpPr txBox="1">
            <a:spLocks noChangeArrowheads="1"/>
          </p:cNvSpPr>
          <p:nvPr/>
        </p:nvSpPr>
        <p:spPr bwMode="auto">
          <a:xfrm>
            <a:off x="345520" y="3660267"/>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pPr>
            <a:r>
              <a:rPr lang="en-US" altLang="zh-CN" sz="3200" b="1">
                <a:latin typeface="Times New Roman" panose="02020603050405020304" pitchFamily="18" charset="0"/>
                <a:ea typeface="宋体" panose="02010600030101010101" pitchFamily="2" charset="-122"/>
              </a:rPr>
              <a:t>S</a:t>
            </a:r>
            <a:r>
              <a:rPr lang="en-US" altLang="zh-CN" sz="3200" b="1" baseline="-25000">
                <a:latin typeface="Times New Roman" panose="02020603050405020304" pitchFamily="18" charset="0"/>
                <a:ea typeface="宋体" panose="02010600030101010101" pitchFamily="2" charset="-122"/>
              </a:rPr>
              <a:t>3</a:t>
            </a:r>
            <a:endParaRPr lang="en-US" altLang="zh-CN" sz="3200" b="1">
              <a:latin typeface="Times New Roman" panose="02020603050405020304" pitchFamily="18"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B17F4F80-F675-8257-FFF5-7B9B6DB0C046}"/>
              </a:ext>
            </a:extLst>
          </p:cNvPr>
          <p:cNvSpPr>
            <a:spLocks noGrp="1"/>
          </p:cNvSpPr>
          <p:nvPr>
            <p:ph type="dt" sz="half" idx="10"/>
          </p:nvPr>
        </p:nvSpPr>
        <p:spPr bwMode="auto">
          <a:ln>
            <a:miter lim="800000"/>
          </a:ln>
        </p:spPr>
        <p:txBody>
          <a:bodyPr anchor="t"/>
          <a:lstStyle/>
          <a:p>
            <a:pPr>
              <a:buClrTx/>
              <a:buFontTx/>
              <a:buNone/>
              <a:defRPr/>
            </a:pPr>
            <a:fld id="{5442A222-8801-4A18-B68C-EA139745DF3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2275" name="灯片编号占位符 5">
            <a:extLst>
              <a:ext uri="{FF2B5EF4-FFF2-40B4-BE49-F238E27FC236}">
                <a16:creationId xmlns:a16="http://schemas.microsoft.com/office/drawing/2014/main" id="{B500F414-081E-5593-9414-999929A4DDA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10F5F80-9F14-4FA3-BC57-29507FAC3BD5}" type="slidenum">
              <a:rPr lang="en-US" altLang="zh-CN" sz="1400">
                <a:ea typeface="宋体" panose="02010600030101010101" pitchFamily="2" charset="-122"/>
              </a:rPr>
              <a:pPr/>
              <a:t>108</a:t>
            </a:fld>
            <a:endParaRPr lang="en-US" altLang="zh-CN" sz="1400">
              <a:ea typeface="宋体" panose="02010600030101010101" pitchFamily="2" charset="-122"/>
            </a:endParaRPr>
          </a:p>
        </p:txBody>
      </p:sp>
      <p:sp>
        <p:nvSpPr>
          <p:cNvPr id="182276" name="Rectangle 2">
            <a:extLst>
              <a:ext uri="{FF2B5EF4-FFF2-40B4-BE49-F238E27FC236}">
                <a16:creationId xmlns:a16="http://schemas.microsoft.com/office/drawing/2014/main" id="{F3CBF395-16DA-3099-562F-93FDE6AB9193}"/>
              </a:ext>
            </a:extLst>
          </p:cNvPr>
          <p:cNvSpPr>
            <a:spLocks noGrp="1" noChangeArrowheads="1"/>
          </p:cNvSpPr>
          <p:nvPr>
            <p:ph type="title" idx="4294967295"/>
          </p:nvPr>
        </p:nvSpPr>
        <p:spPr>
          <a:xfrm>
            <a:off x="261144" y="219077"/>
            <a:ext cx="10515600" cy="558800"/>
          </a:xfrm>
        </p:spPr>
        <p:txBody>
          <a:bodyPr anchor="ctr">
            <a:noAutofit/>
          </a:bodyPr>
          <a:lstStyle/>
          <a:p>
            <a:pPr eaLnBrk="1" hangingPunct="1"/>
            <a:r>
              <a:rPr lang="zh-CN" altLang="en-US" dirty="0">
                <a:solidFill>
                  <a:srgbClr val="FF0000"/>
                </a:solidFill>
                <a:latin typeface="Times New Roman" panose="02020603050405020304" pitchFamily="18" charset="0"/>
                <a:ea typeface="楷体_GB2312" pitchFamily="49" charset="-122"/>
              </a:rPr>
              <a:t>例</a:t>
            </a:r>
            <a:r>
              <a:rPr lang="en-US" altLang="zh-CN" dirty="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98F92DCB-C034-FE15-1F8D-F21634156602}"/>
              </a:ext>
            </a:extLst>
          </p:cNvPr>
          <p:cNvSpPr>
            <a:spLocks noChangeArrowheads="1"/>
          </p:cNvSpPr>
          <p:nvPr/>
        </p:nvSpPr>
        <p:spPr bwMode="auto">
          <a:xfrm>
            <a:off x="1668463" y="6380163"/>
            <a:ext cx="8964612" cy="361950"/>
          </a:xfrm>
          <a:prstGeom prst="rect">
            <a:avLst/>
          </a:prstGeom>
          <a:noFill/>
          <a:ln w="9525">
            <a:noFill/>
            <a:miter lim="800000"/>
          </a:ln>
          <a:effectLst/>
        </p:spPr>
        <p:txBody>
          <a:bodyPr tIns="10800" bIns="10800"/>
          <a:lstStyle/>
          <a:p>
            <a:pPr algn="ctr">
              <a:defRPr/>
            </a:pPr>
            <a:r>
              <a:rPr kumimoji="1" lang="en-US" altLang="zh-CN" sz="2000" b="1" dirty="0">
                <a:solidFill>
                  <a:srgbClr val="FF0000"/>
                </a:solidFill>
                <a:latin typeface="Times New Roman" pitchFamily="18" charset="0"/>
                <a:ea typeface="楷体_GB2312" pitchFamily="49" charset="-122"/>
              </a:rPr>
              <a:t>while a&lt;b do if c&lt;5 then</a:t>
            </a:r>
            <a:r>
              <a:rPr kumimoji="1" lang="en-US" altLang="zh-CN" sz="2000" b="1" dirty="0">
                <a:solidFill>
                  <a:srgbClr val="FFFF00"/>
                </a:solidFill>
                <a:latin typeface="Times New Roman" pitchFamily="18" charset="0"/>
                <a:ea typeface="楷体_GB2312" pitchFamily="49" charset="-122"/>
              </a:rPr>
              <a:t> </a:t>
            </a:r>
            <a:r>
              <a:rPr kumimoji="1" lang="en-US" altLang="zh-CN" sz="2000" b="1" dirty="0">
                <a:latin typeface="Times New Roman" pitchFamily="18" charset="0"/>
                <a:ea typeface="楷体_GB2312" pitchFamily="49" charset="-122"/>
              </a:rPr>
              <a:t>while x&gt;y do z:=x+1</a:t>
            </a:r>
            <a:r>
              <a:rPr kumimoji="1" lang="en-US" altLang="zh-CN" sz="2000" b="1" dirty="0">
                <a:solidFill>
                  <a:srgbClr val="FFFF00"/>
                </a:solidFill>
                <a:latin typeface="Times New Roman" pitchFamily="18" charset="0"/>
                <a:ea typeface="楷体_GB2312" pitchFamily="49" charset="-122"/>
              </a:rPr>
              <a:t> </a:t>
            </a:r>
            <a:r>
              <a:rPr kumimoji="1" lang="en-US" altLang="zh-CN" sz="2000" b="1" dirty="0">
                <a:solidFill>
                  <a:srgbClr val="FF0000"/>
                </a:solidFill>
                <a:latin typeface="Times New Roman" pitchFamily="18" charset="0"/>
                <a:ea typeface="楷体_GB2312" pitchFamily="49" charset="-122"/>
              </a:rPr>
              <a:t>else x:=y</a:t>
            </a:r>
            <a:r>
              <a:rPr lang="zh-CN" altLang="en-US" sz="2000" b="1" dirty="0">
                <a:latin typeface="Times New Roman" pitchFamily="18" charset="0"/>
                <a:ea typeface="楷体_GB2312" pitchFamily="49" charset="-122"/>
              </a:rPr>
              <a:t>的注释分析树</a:t>
            </a:r>
          </a:p>
        </p:txBody>
      </p:sp>
      <p:sp>
        <p:nvSpPr>
          <p:cNvPr id="182278" name="Rectangle 4">
            <a:extLst>
              <a:ext uri="{FF2B5EF4-FFF2-40B4-BE49-F238E27FC236}">
                <a16:creationId xmlns:a16="http://schemas.microsoft.com/office/drawing/2014/main" id="{BB9FAF25-A4D5-6272-A4C0-9B9BB5D6E8AE}"/>
              </a:ext>
            </a:extLst>
          </p:cNvPr>
          <p:cNvSpPr>
            <a:spLocks noChangeArrowheads="1"/>
          </p:cNvSpPr>
          <p:nvPr/>
        </p:nvSpPr>
        <p:spPr bwMode="auto">
          <a:xfrm>
            <a:off x="3719513" y="44451"/>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S.n:={101}</a:t>
            </a:r>
          </a:p>
        </p:txBody>
      </p:sp>
      <p:sp>
        <p:nvSpPr>
          <p:cNvPr id="182279" name="Rectangle 5">
            <a:extLst>
              <a:ext uri="{FF2B5EF4-FFF2-40B4-BE49-F238E27FC236}">
                <a16:creationId xmlns:a16="http://schemas.microsoft.com/office/drawing/2014/main" id="{49219D37-60AA-E7EE-1420-3EA0588612E0}"/>
              </a:ext>
            </a:extLst>
          </p:cNvPr>
          <p:cNvSpPr>
            <a:spLocks noChangeArrowheads="1"/>
          </p:cNvSpPr>
          <p:nvPr/>
        </p:nvSpPr>
        <p:spPr bwMode="auto">
          <a:xfrm>
            <a:off x="1335088" y="1127126"/>
            <a:ext cx="11604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while</a:t>
            </a:r>
          </a:p>
        </p:txBody>
      </p:sp>
      <p:sp>
        <p:nvSpPr>
          <p:cNvPr id="182280" name="Line 6">
            <a:extLst>
              <a:ext uri="{FF2B5EF4-FFF2-40B4-BE49-F238E27FC236}">
                <a16:creationId xmlns:a16="http://schemas.microsoft.com/office/drawing/2014/main" id="{550B2FBF-658F-FDA9-CAC2-CC11E5974064}"/>
              </a:ext>
            </a:extLst>
          </p:cNvPr>
          <p:cNvSpPr>
            <a:spLocks noChangeShapeType="1"/>
          </p:cNvSpPr>
          <p:nvPr/>
        </p:nvSpPr>
        <p:spPr bwMode="auto">
          <a:xfrm flipV="1">
            <a:off x="2135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1" name="Rectangle 7">
            <a:extLst>
              <a:ext uri="{FF2B5EF4-FFF2-40B4-BE49-F238E27FC236}">
                <a16:creationId xmlns:a16="http://schemas.microsoft.com/office/drawing/2014/main" id="{37D659A8-668D-D764-ACCD-ECE2653B2165}"/>
              </a:ext>
            </a:extLst>
          </p:cNvPr>
          <p:cNvSpPr>
            <a:spLocks noChangeArrowheads="1"/>
          </p:cNvSpPr>
          <p:nvPr/>
        </p:nvSpPr>
        <p:spPr bwMode="auto">
          <a:xfrm>
            <a:off x="2351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.q:={100}</a:t>
            </a:r>
          </a:p>
        </p:txBody>
      </p:sp>
      <p:sp>
        <p:nvSpPr>
          <p:cNvPr id="182282" name="Line 8">
            <a:extLst>
              <a:ext uri="{FF2B5EF4-FFF2-40B4-BE49-F238E27FC236}">
                <a16:creationId xmlns:a16="http://schemas.microsoft.com/office/drawing/2014/main" id="{B2CD467F-2E5D-182A-A66C-F770D2F7D8A9}"/>
              </a:ext>
            </a:extLst>
          </p:cNvPr>
          <p:cNvSpPr>
            <a:spLocks noChangeShapeType="1"/>
          </p:cNvSpPr>
          <p:nvPr/>
        </p:nvSpPr>
        <p:spPr bwMode="auto">
          <a:xfrm flipH="1">
            <a:off x="2887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3" name="Rectangle 9">
            <a:extLst>
              <a:ext uri="{FF2B5EF4-FFF2-40B4-BE49-F238E27FC236}">
                <a16:creationId xmlns:a16="http://schemas.microsoft.com/office/drawing/2014/main" id="{CC516245-F5DE-1288-B8F8-2B40768B1557}"/>
              </a:ext>
            </a:extLst>
          </p:cNvPr>
          <p:cNvSpPr>
            <a:spLocks noChangeArrowheads="1"/>
          </p:cNvSpPr>
          <p:nvPr/>
        </p:nvSpPr>
        <p:spPr bwMode="auto">
          <a:xfrm>
            <a:off x="2711451"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284" name="Line 10">
            <a:extLst>
              <a:ext uri="{FF2B5EF4-FFF2-40B4-BE49-F238E27FC236}">
                <a16:creationId xmlns:a16="http://schemas.microsoft.com/office/drawing/2014/main" id="{5E1C1553-3D76-3233-D2D0-385FA03B7146}"/>
              </a:ext>
            </a:extLst>
          </p:cNvPr>
          <p:cNvSpPr>
            <a:spLocks noChangeShapeType="1"/>
          </p:cNvSpPr>
          <p:nvPr/>
        </p:nvSpPr>
        <p:spPr bwMode="auto">
          <a:xfrm>
            <a:off x="2927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5" name="Rectangle 11">
            <a:extLst>
              <a:ext uri="{FF2B5EF4-FFF2-40B4-BE49-F238E27FC236}">
                <a16:creationId xmlns:a16="http://schemas.microsoft.com/office/drawing/2014/main" id="{3F8768E2-C9EE-AE19-F687-0A86509C5225}"/>
              </a:ext>
            </a:extLst>
          </p:cNvPr>
          <p:cNvSpPr>
            <a:spLocks noChangeArrowheads="1"/>
          </p:cNvSpPr>
          <p:nvPr/>
        </p:nvSpPr>
        <p:spPr bwMode="auto">
          <a:xfrm>
            <a:off x="3933826"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{100}</a:t>
            </a:r>
          </a:p>
          <a:p>
            <a:pPr algn="just">
              <a:lnSpc>
                <a:spcPct val="80000"/>
              </a:lnSpc>
            </a:pPr>
            <a:r>
              <a:rPr lang="en-US" altLang="zh-CN" sz="2400" b="1">
                <a:latin typeface="Times New Roman" panose="02020603050405020304" pitchFamily="18" charset="0"/>
                <a:ea typeface="宋体" panose="02010600030101010101" pitchFamily="2" charset="-122"/>
              </a:rPr>
              <a:t>B.f := {101}</a:t>
            </a:r>
          </a:p>
        </p:txBody>
      </p:sp>
      <p:sp>
        <p:nvSpPr>
          <p:cNvPr id="182286" name="Line 12">
            <a:extLst>
              <a:ext uri="{FF2B5EF4-FFF2-40B4-BE49-F238E27FC236}">
                <a16:creationId xmlns:a16="http://schemas.microsoft.com/office/drawing/2014/main" id="{D0847E28-056A-6938-677E-1BC3013A5FC2}"/>
              </a:ext>
            </a:extLst>
          </p:cNvPr>
          <p:cNvSpPr>
            <a:spLocks noChangeShapeType="1"/>
          </p:cNvSpPr>
          <p:nvPr/>
        </p:nvSpPr>
        <p:spPr bwMode="auto">
          <a:xfrm>
            <a:off x="4716463" y="1670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7" name="Rectangle 13">
            <a:extLst>
              <a:ext uri="{FF2B5EF4-FFF2-40B4-BE49-F238E27FC236}">
                <a16:creationId xmlns:a16="http://schemas.microsoft.com/office/drawing/2014/main" id="{E40EF6C1-670E-3476-2F88-FD7E0B9E3AB1}"/>
              </a:ext>
            </a:extLst>
          </p:cNvPr>
          <p:cNvSpPr>
            <a:spLocks noChangeArrowheads="1"/>
          </p:cNvSpPr>
          <p:nvPr/>
        </p:nvSpPr>
        <p:spPr bwMode="auto">
          <a:xfrm>
            <a:off x="4564063" y="189865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82288" name="Rectangle 14">
            <a:extLst>
              <a:ext uri="{FF2B5EF4-FFF2-40B4-BE49-F238E27FC236}">
                <a16:creationId xmlns:a16="http://schemas.microsoft.com/office/drawing/2014/main" id="{CDC12877-6615-26C3-675C-713EFE5565B0}"/>
              </a:ext>
            </a:extLst>
          </p:cNvPr>
          <p:cNvSpPr>
            <a:spLocks noChangeArrowheads="1"/>
          </p:cNvSpPr>
          <p:nvPr/>
        </p:nvSpPr>
        <p:spPr bwMode="auto">
          <a:xfrm>
            <a:off x="3990976" y="188912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82289" name="Rectangle 15">
            <a:extLst>
              <a:ext uri="{FF2B5EF4-FFF2-40B4-BE49-F238E27FC236}">
                <a16:creationId xmlns:a16="http://schemas.microsoft.com/office/drawing/2014/main" id="{772DB82F-D150-B889-2486-21258564D407}"/>
              </a:ext>
            </a:extLst>
          </p:cNvPr>
          <p:cNvSpPr>
            <a:spLocks noChangeArrowheads="1"/>
          </p:cNvSpPr>
          <p:nvPr/>
        </p:nvSpPr>
        <p:spPr bwMode="auto">
          <a:xfrm>
            <a:off x="5148263" y="188912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a:t>
            </a:r>
          </a:p>
        </p:txBody>
      </p:sp>
      <p:sp>
        <p:nvSpPr>
          <p:cNvPr id="182290" name="Line 16">
            <a:extLst>
              <a:ext uri="{FF2B5EF4-FFF2-40B4-BE49-F238E27FC236}">
                <a16:creationId xmlns:a16="http://schemas.microsoft.com/office/drawing/2014/main" id="{289E2E59-0B25-25A8-6752-8265307D70C4}"/>
              </a:ext>
            </a:extLst>
          </p:cNvPr>
          <p:cNvSpPr>
            <a:spLocks noChangeShapeType="1"/>
          </p:cNvSpPr>
          <p:nvPr/>
        </p:nvSpPr>
        <p:spPr bwMode="auto">
          <a:xfrm flipH="1">
            <a:off x="4279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1" name="Line 17">
            <a:extLst>
              <a:ext uri="{FF2B5EF4-FFF2-40B4-BE49-F238E27FC236}">
                <a16:creationId xmlns:a16="http://schemas.microsoft.com/office/drawing/2014/main" id="{967D529F-FA06-DF8D-D89F-234DDC65F327}"/>
              </a:ext>
            </a:extLst>
          </p:cNvPr>
          <p:cNvSpPr>
            <a:spLocks noChangeShapeType="1"/>
          </p:cNvSpPr>
          <p:nvPr/>
        </p:nvSpPr>
        <p:spPr bwMode="auto">
          <a:xfrm>
            <a:off x="4927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2" name="Line 18">
            <a:extLst>
              <a:ext uri="{FF2B5EF4-FFF2-40B4-BE49-F238E27FC236}">
                <a16:creationId xmlns:a16="http://schemas.microsoft.com/office/drawing/2014/main" id="{E23FC226-01AC-88D4-8C1C-BE15A9404F55}"/>
              </a:ext>
            </a:extLst>
          </p:cNvPr>
          <p:cNvSpPr>
            <a:spLocks noChangeShapeType="1"/>
          </p:cNvSpPr>
          <p:nvPr/>
        </p:nvSpPr>
        <p:spPr bwMode="auto">
          <a:xfrm>
            <a:off x="4079876"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3" name="Rectangle 19">
            <a:extLst>
              <a:ext uri="{FF2B5EF4-FFF2-40B4-BE49-F238E27FC236}">
                <a16:creationId xmlns:a16="http://schemas.microsoft.com/office/drawing/2014/main" id="{7BCA634B-4A7B-3A4C-2193-4ECEAC03F7E8}"/>
              </a:ext>
            </a:extLst>
          </p:cNvPr>
          <p:cNvSpPr>
            <a:spLocks noChangeArrowheads="1"/>
          </p:cNvSpPr>
          <p:nvPr/>
        </p:nvSpPr>
        <p:spPr bwMode="auto">
          <a:xfrm>
            <a:off x="5880100" y="1125539"/>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do</a:t>
            </a:r>
          </a:p>
        </p:txBody>
      </p:sp>
      <p:sp>
        <p:nvSpPr>
          <p:cNvPr id="182294" name="Line 20">
            <a:extLst>
              <a:ext uri="{FF2B5EF4-FFF2-40B4-BE49-F238E27FC236}">
                <a16:creationId xmlns:a16="http://schemas.microsoft.com/office/drawing/2014/main" id="{4690103E-6E71-2F52-D16D-3DA11E874795}"/>
              </a:ext>
            </a:extLst>
          </p:cNvPr>
          <p:cNvSpPr>
            <a:spLocks noChangeShapeType="1"/>
          </p:cNvSpPr>
          <p:nvPr/>
        </p:nvSpPr>
        <p:spPr bwMode="auto">
          <a:xfrm>
            <a:off x="4295776"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5" name="Rectangle 21">
            <a:extLst>
              <a:ext uri="{FF2B5EF4-FFF2-40B4-BE49-F238E27FC236}">
                <a16:creationId xmlns:a16="http://schemas.microsoft.com/office/drawing/2014/main" id="{CEC45E28-947C-1527-0799-063F81281E4E}"/>
              </a:ext>
            </a:extLst>
          </p:cNvPr>
          <p:cNvSpPr>
            <a:spLocks noChangeArrowheads="1"/>
          </p:cNvSpPr>
          <p:nvPr/>
        </p:nvSpPr>
        <p:spPr bwMode="auto">
          <a:xfrm>
            <a:off x="6599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.q:={102}</a:t>
            </a:r>
          </a:p>
        </p:txBody>
      </p:sp>
      <p:sp>
        <p:nvSpPr>
          <p:cNvPr id="182296" name="Line 22">
            <a:extLst>
              <a:ext uri="{FF2B5EF4-FFF2-40B4-BE49-F238E27FC236}">
                <a16:creationId xmlns:a16="http://schemas.microsoft.com/office/drawing/2014/main" id="{BE86AE80-1AE8-FBB7-D50D-49255B036DBE}"/>
              </a:ext>
            </a:extLst>
          </p:cNvPr>
          <p:cNvSpPr>
            <a:spLocks noChangeShapeType="1"/>
          </p:cNvSpPr>
          <p:nvPr/>
        </p:nvSpPr>
        <p:spPr bwMode="auto">
          <a:xfrm>
            <a:off x="4367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7" name="Rectangle 23">
            <a:extLst>
              <a:ext uri="{FF2B5EF4-FFF2-40B4-BE49-F238E27FC236}">
                <a16:creationId xmlns:a16="http://schemas.microsoft.com/office/drawing/2014/main" id="{04A1D9ED-4836-D302-12DD-E6CB40A4A5E1}"/>
              </a:ext>
            </a:extLst>
          </p:cNvPr>
          <p:cNvSpPr>
            <a:spLocks noChangeArrowheads="1"/>
          </p:cNvSpPr>
          <p:nvPr/>
        </p:nvSpPr>
        <p:spPr bwMode="auto">
          <a:xfrm>
            <a:off x="6959601"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298" name="Line 24">
            <a:extLst>
              <a:ext uri="{FF2B5EF4-FFF2-40B4-BE49-F238E27FC236}">
                <a16:creationId xmlns:a16="http://schemas.microsoft.com/office/drawing/2014/main" id="{2CE25E1B-4BD9-617A-990F-B2343C3EA8A3}"/>
              </a:ext>
            </a:extLst>
          </p:cNvPr>
          <p:cNvSpPr>
            <a:spLocks noChangeShapeType="1"/>
          </p:cNvSpPr>
          <p:nvPr/>
        </p:nvSpPr>
        <p:spPr bwMode="auto">
          <a:xfrm>
            <a:off x="7175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9" name="Rectangle 25">
            <a:extLst>
              <a:ext uri="{FF2B5EF4-FFF2-40B4-BE49-F238E27FC236}">
                <a16:creationId xmlns:a16="http://schemas.microsoft.com/office/drawing/2014/main" id="{E85E029E-A97C-33E3-E8BA-ACBB543AB134}"/>
              </a:ext>
            </a:extLst>
          </p:cNvPr>
          <p:cNvSpPr>
            <a:spLocks noChangeArrowheads="1"/>
          </p:cNvSpPr>
          <p:nvPr/>
        </p:nvSpPr>
        <p:spPr bwMode="auto">
          <a:xfrm>
            <a:off x="8256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.n:={105,109}</a:t>
            </a:r>
          </a:p>
        </p:txBody>
      </p:sp>
      <p:sp>
        <p:nvSpPr>
          <p:cNvPr id="182300" name="Line 26">
            <a:extLst>
              <a:ext uri="{FF2B5EF4-FFF2-40B4-BE49-F238E27FC236}">
                <a16:creationId xmlns:a16="http://schemas.microsoft.com/office/drawing/2014/main" id="{7276C888-82B0-9C62-9F55-16B013B0FED0}"/>
              </a:ext>
            </a:extLst>
          </p:cNvPr>
          <p:cNvSpPr>
            <a:spLocks noChangeShapeType="1"/>
          </p:cNvSpPr>
          <p:nvPr/>
        </p:nvSpPr>
        <p:spPr bwMode="auto">
          <a:xfrm>
            <a:off x="4438651"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1" name="Rectangle 27">
            <a:extLst>
              <a:ext uri="{FF2B5EF4-FFF2-40B4-BE49-F238E27FC236}">
                <a16:creationId xmlns:a16="http://schemas.microsoft.com/office/drawing/2014/main" id="{4165905A-9708-E88D-AC5D-52391890665A}"/>
              </a:ext>
            </a:extLst>
          </p:cNvPr>
          <p:cNvSpPr>
            <a:spLocks noChangeArrowheads="1"/>
          </p:cNvSpPr>
          <p:nvPr/>
        </p:nvSpPr>
        <p:spPr bwMode="auto">
          <a:xfrm>
            <a:off x="1630363" y="3070226"/>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if</a:t>
            </a:r>
          </a:p>
        </p:txBody>
      </p:sp>
      <p:sp>
        <p:nvSpPr>
          <p:cNvPr id="182302" name="Line 28">
            <a:extLst>
              <a:ext uri="{FF2B5EF4-FFF2-40B4-BE49-F238E27FC236}">
                <a16:creationId xmlns:a16="http://schemas.microsoft.com/office/drawing/2014/main" id="{F58B4022-7B47-D4B4-9A38-1EEE570218FA}"/>
              </a:ext>
            </a:extLst>
          </p:cNvPr>
          <p:cNvSpPr>
            <a:spLocks noChangeShapeType="1"/>
          </p:cNvSpPr>
          <p:nvPr/>
        </p:nvSpPr>
        <p:spPr bwMode="auto">
          <a:xfrm flipV="1">
            <a:off x="1774825" y="1628776"/>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3" name="Rectangle 29">
            <a:extLst>
              <a:ext uri="{FF2B5EF4-FFF2-40B4-BE49-F238E27FC236}">
                <a16:creationId xmlns:a16="http://schemas.microsoft.com/office/drawing/2014/main" id="{EB0E6E05-BC2F-9CD5-4097-8FD1CE40F75F}"/>
              </a:ext>
            </a:extLst>
          </p:cNvPr>
          <p:cNvSpPr>
            <a:spLocks noChangeArrowheads="1"/>
          </p:cNvSpPr>
          <p:nvPr/>
        </p:nvSpPr>
        <p:spPr bwMode="auto">
          <a:xfrm>
            <a:off x="2135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{102}</a:t>
            </a:r>
          </a:p>
          <a:p>
            <a:pPr algn="just">
              <a:lnSpc>
                <a:spcPct val="80000"/>
              </a:lnSpc>
            </a:pPr>
            <a:r>
              <a:rPr lang="en-US" altLang="zh-CN" sz="2400" b="1">
                <a:latin typeface="Times New Roman" panose="02020603050405020304" pitchFamily="18" charset="0"/>
                <a:ea typeface="宋体" panose="02010600030101010101" pitchFamily="2" charset="-122"/>
              </a:rPr>
              <a:t>B.f := {103}</a:t>
            </a:r>
          </a:p>
        </p:txBody>
      </p:sp>
      <p:sp>
        <p:nvSpPr>
          <p:cNvPr id="182304" name="Line 30">
            <a:extLst>
              <a:ext uri="{FF2B5EF4-FFF2-40B4-BE49-F238E27FC236}">
                <a16:creationId xmlns:a16="http://schemas.microsoft.com/office/drawing/2014/main" id="{248BB39E-C1B4-A91A-E326-881D6B626A60}"/>
              </a:ext>
            </a:extLst>
          </p:cNvPr>
          <p:cNvSpPr>
            <a:spLocks noChangeShapeType="1"/>
          </p:cNvSpPr>
          <p:nvPr/>
        </p:nvSpPr>
        <p:spPr bwMode="auto">
          <a:xfrm>
            <a:off x="2917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5" name="Rectangle 31">
            <a:extLst>
              <a:ext uri="{FF2B5EF4-FFF2-40B4-BE49-F238E27FC236}">
                <a16:creationId xmlns:a16="http://schemas.microsoft.com/office/drawing/2014/main" id="{B0AA81B1-3710-0F36-A960-2AD7C40F79CB}"/>
              </a:ext>
            </a:extLst>
          </p:cNvPr>
          <p:cNvSpPr>
            <a:spLocks noChangeArrowheads="1"/>
          </p:cNvSpPr>
          <p:nvPr/>
        </p:nvSpPr>
        <p:spPr bwMode="auto">
          <a:xfrm>
            <a:off x="2765426"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82306" name="Rectangle 32">
            <a:extLst>
              <a:ext uri="{FF2B5EF4-FFF2-40B4-BE49-F238E27FC236}">
                <a16:creationId xmlns:a16="http://schemas.microsoft.com/office/drawing/2014/main" id="{07BA8B8C-C8F5-1C14-2B9A-0A5D149A6991}"/>
              </a:ext>
            </a:extLst>
          </p:cNvPr>
          <p:cNvSpPr>
            <a:spLocks noChangeArrowheads="1"/>
          </p:cNvSpPr>
          <p:nvPr/>
        </p:nvSpPr>
        <p:spPr bwMode="auto">
          <a:xfrm>
            <a:off x="2192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c</a:t>
            </a:r>
          </a:p>
        </p:txBody>
      </p:sp>
      <p:sp>
        <p:nvSpPr>
          <p:cNvPr id="182307" name="Rectangle 33">
            <a:extLst>
              <a:ext uri="{FF2B5EF4-FFF2-40B4-BE49-F238E27FC236}">
                <a16:creationId xmlns:a16="http://schemas.microsoft.com/office/drawing/2014/main" id="{4FB35629-44FA-9080-3EAB-6C1A8210F4EB}"/>
              </a:ext>
            </a:extLst>
          </p:cNvPr>
          <p:cNvSpPr>
            <a:spLocks noChangeArrowheads="1"/>
          </p:cNvSpPr>
          <p:nvPr/>
        </p:nvSpPr>
        <p:spPr bwMode="auto">
          <a:xfrm>
            <a:off x="3349626"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5</a:t>
            </a:r>
          </a:p>
        </p:txBody>
      </p:sp>
      <p:sp>
        <p:nvSpPr>
          <p:cNvPr id="182308" name="Line 34">
            <a:extLst>
              <a:ext uri="{FF2B5EF4-FFF2-40B4-BE49-F238E27FC236}">
                <a16:creationId xmlns:a16="http://schemas.microsoft.com/office/drawing/2014/main" id="{46410F86-F1EB-8CE1-6F6D-4218C5C6AA05}"/>
              </a:ext>
            </a:extLst>
          </p:cNvPr>
          <p:cNvSpPr>
            <a:spLocks noChangeShapeType="1"/>
          </p:cNvSpPr>
          <p:nvPr/>
        </p:nvSpPr>
        <p:spPr bwMode="auto">
          <a:xfrm flipH="1">
            <a:off x="2481264"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9" name="Line 35">
            <a:extLst>
              <a:ext uri="{FF2B5EF4-FFF2-40B4-BE49-F238E27FC236}">
                <a16:creationId xmlns:a16="http://schemas.microsoft.com/office/drawing/2014/main" id="{70C6F8F5-12D0-4988-FB2C-B0FDE41BD034}"/>
              </a:ext>
            </a:extLst>
          </p:cNvPr>
          <p:cNvSpPr>
            <a:spLocks noChangeShapeType="1"/>
          </p:cNvSpPr>
          <p:nvPr/>
        </p:nvSpPr>
        <p:spPr bwMode="auto">
          <a:xfrm>
            <a:off x="3128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0" name="Line 36">
            <a:extLst>
              <a:ext uri="{FF2B5EF4-FFF2-40B4-BE49-F238E27FC236}">
                <a16:creationId xmlns:a16="http://schemas.microsoft.com/office/drawing/2014/main" id="{6C49BB9F-C2B3-51D2-7A13-E75A5263F84D}"/>
              </a:ext>
            </a:extLst>
          </p:cNvPr>
          <p:cNvSpPr>
            <a:spLocks noChangeShapeType="1"/>
          </p:cNvSpPr>
          <p:nvPr/>
        </p:nvSpPr>
        <p:spPr bwMode="auto">
          <a:xfrm flipV="1">
            <a:off x="2998789" y="1628776"/>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1" name="Rectangle 37">
            <a:extLst>
              <a:ext uri="{FF2B5EF4-FFF2-40B4-BE49-F238E27FC236}">
                <a16:creationId xmlns:a16="http://schemas.microsoft.com/office/drawing/2014/main" id="{7BD6E78B-B484-171F-4A5A-18213426D6C0}"/>
              </a:ext>
            </a:extLst>
          </p:cNvPr>
          <p:cNvSpPr>
            <a:spLocks noChangeArrowheads="1"/>
          </p:cNvSpPr>
          <p:nvPr/>
        </p:nvSpPr>
        <p:spPr bwMode="auto">
          <a:xfrm>
            <a:off x="3862388" y="3068639"/>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then</a:t>
            </a:r>
          </a:p>
        </p:txBody>
      </p:sp>
      <p:sp>
        <p:nvSpPr>
          <p:cNvPr id="182312" name="Line 38">
            <a:extLst>
              <a:ext uri="{FF2B5EF4-FFF2-40B4-BE49-F238E27FC236}">
                <a16:creationId xmlns:a16="http://schemas.microsoft.com/office/drawing/2014/main" id="{DFD58756-F3F1-745C-F21B-3DE9A4F1AD0F}"/>
              </a:ext>
            </a:extLst>
          </p:cNvPr>
          <p:cNvSpPr>
            <a:spLocks noChangeShapeType="1"/>
          </p:cNvSpPr>
          <p:nvPr/>
        </p:nvSpPr>
        <p:spPr bwMode="auto">
          <a:xfrm flipV="1">
            <a:off x="4367213" y="1628776"/>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3" name="Rectangle 39">
            <a:extLst>
              <a:ext uri="{FF2B5EF4-FFF2-40B4-BE49-F238E27FC236}">
                <a16:creationId xmlns:a16="http://schemas.microsoft.com/office/drawing/2014/main" id="{EBECB757-3E83-64FE-630E-15FB3F359893}"/>
              </a:ext>
            </a:extLst>
          </p:cNvPr>
          <p:cNvSpPr>
            <a:spLocks noChangeArrowheads="1"/>
          </p:cNvSpPr>
          <p:nvPr/>
        </p:nvSpPr>
        <p:spPr bwMode="auto">
          <a:xfrm>
            <a:off x="4583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.q:={104}</a:t>
            </a:r>
          </a:p>
        </p:txBody>
      </p:sp>
      <p:sp>
        <p:nvSpPr>
          <p:cNvPr id="182314" name="Rectangle 40">
            <a:extLst>
              <a:ext uri="{FF2B5EF4-FFF2-40B4-BE49-F238E27FC236}">
                <a16:creationId xmlns:a16="http://schemas.microsoft.com/office/drawing/2014/main" id="{9D107689-00C1-CC57-0408-54752A8AF628}"/>
              </a:ext>
            </a:extLst>
          </p:cNvPr>
          <p:cNvSpPr>
            <a:spLocks noChangeArrowheads="1"/>
          </p:cNvSpPr>
          <p:nvPr/>
        </p:nvSpPr>
        <p:spPr bwMode="auto">
          <a:xfrm>
            <a:off x="4943476"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15" name="Line 41">
            <a:extLst>
              <a:ext uri="{FF2B5EF4-FFF2-40B4-BE49-F238E27FC236}">
                <a16:creationId xmlns:a16="http://schemas.microsoft.com/office/drawing/2014/main" id="{9D9CB3DF-4367-D38B-0A4B-60BBFDBDDC01}"/>
              </a:ext>
            </a:extLst>
          </p:cNvPr>
          <p:cNvSpPr>
            <a:spLocks noChangeShapeType="1"/>
          </p:cNvSpPr>
          <p:nvPr/>
        </p:nvSpPr>
        <p:spPr bwMode="auto">
          <a:xfrm>
            <a:off x="5159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6" name="Line 42">
            <a:extLst>
              <a:ext uri="{FF2B5EF4-FFF2-40B4-BE49-F238E27FC236}">
                <a16:creationId xmlns:a16="http://schemas.microsoft.com/office/drawing/2014/main" id="{59395687-32F1-6B3A-D47C-83364E8076A4}"/>
              </a:ext>
            </a:extLst>
          </p:cNvPr>
          <p:cNvSpPr>
            <a:spLocks noChangeShapeType="1"/>
          </p:cNvSpPr>
          <p:nvPr/>
        </p:nvSpPr>
        <p:spPr bwMode="auto">
          <a:xfrm flipV="1">
            <a:off x="5230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7" name="Rectangle 43">
            <a:extLst>
              <a:ext uri="{FF2B5EF4-FFF2-40B4-BE49-F238E27FC236}">
                <a16:creationId xmlns:a16="http://schemas.microsoft.com/office/drawing/2014/main" id="{002BDC0B-8943-0CE7-84E2-1BB9D9339B39}"/>
              </a:ext>
            </a:extLst>
          </p:cNvPr>
          <p:cNvSpPr>
            <a:spLocks noChangeArrowheads="1"/>
          </p:cNvSpPr>
          <p:nvPr/>
        </p:nvSpPr>
        <p:spPr bwMode="auto">
          <a:xfrm>
            <a:off x="5448300" y="3500439"/>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.n:={105}</a:t>
            </a:r>
          </a:p>
        </p:txBody>
      </p:sp>
      <p:sp>
        <p:nvSpPr>
          <p:cNvPr id="182318" name="Line 44">
            <a:extLst>
              <a:ext uri="{FF2B5EF4-FFF2-40B4-BE49-F238E27FC236}">
                <a16:creationId xmlns:a16="http://schemas.microsoft.com/office/drawing/2014/main" id="{BE87EFCA-8EC0-DC4A-E0A7-222E12A3C50D}"/>
              </a:ext>
            </a:extLst>
          </p:cNvPr>
          <p:cNvSpPr>
            <a:spLocks noChangeShapeType="1"/>
          </p:cNvSpPr>
          <p:nvPr/>
        </p:nvSpPr>
        <p:spPr bwMode="auto">
          <a:xfrm flipV="1">
            <a:off x="6240463" y="1628776"/>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9" name="Rectangle 45">
            <a:extLst>
              <a:ext uri="{FF2B5EF4-FFF2-40B4-BE49-F238E27FC236}">
                <a16:creationId xmlns:a16="http://schemas.microsoft.com/office/drawing/2014/main" id="{7FADAFEC-0A95-E89E-9D01-13483ACEBCA1}"/>
              </a:ext>
            </a:extLst>
          </p:cNvPr>
          <p:cNvSpPr>
            <a:spLocks noChangeArrowheads="1"/>
          </p:cNvSpPr>
          <p:nvPr/>
        </p:nvSpPr>
        <p:spPr bwMode="auto">
          <a:xfrm>
            <a:off x="6527801"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N.n:={109}</a:t>
            </a:r>
          </a:p>
        </p:txBody>
      </p:sp>
      <p:sp>
        <p:nvSpPr>
          <p:cNvPr id="182320" name="Rectangle 46">
            <a:extLst>
              <a:ext uri="{FF2B5EF4-FFF2-40B4-BE49-F238E27FC236}">
                <a16:creationId xmlns:a16="http://schemas.microsoft.com/office/drawing/2014/main" id="{4AE11B9E-C7D5-0EA2-11FD-A8F4169471A8}"/>
              </a:ext>
            </a:extLst>
          </p:cNvPr>
          <p:cNvSpPr>
            <a:spLocks noChangeArrowheads="1"/>
          </p:cNvSpPr>
          <p:nvPr/>
        </p:nvSpPr>
        <p:spPr bwMode="auto">
          <a:xfrm>
            <a:off x="7104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21" name="Line 47">
            <a:extLst>
              <a:ext uri="{FF2B5EF4-FFF2-40B4-BE49-F238E27FC236}">
                <a16:creationId xmlns:a16="http://schemas.microsoft.com/office/drawing/2014/main" id="{3523B9F1-C6AF-012E-0558-B4B08EC914B7}"/>
              </a:ext>
            </a:extLst>
          </p:cNvPr>
          <p:cNvSpPr>
            <a:spLocks noChangeShapeType="1"/>
          </p:cNvSpPr>
          <p:nvPr/>
        </p:nvSpPr>
        <p:spPr bwMode="auto">
          <a:xfrm>
            <a:off x="7319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2" name="Line 48">
            <a:extLst>
              <a:ext uri="{FF2B5EF4-FFF2-40B4-BE49-F238E27FC236}">
                <a16:creationId xmlns:a16="http://schemas.microsoft.com/office/drawing/2014/main" id="{BDF8EC93-C7B7-28ED-FB32-1272A9ADCC07}"/>
              </a:ext>
            </a:extLst>
          </p:cNvPr>
          <p:cNvSpPr>
            <a:spLocks noChangeShapeType="1"/>
          </p:cNvSpPr>
          <p:nvPr/>
        </p:nvSpPr>
        <p:spPr bwMode="auto">
          <a:xfrm flipV="1">
            <a:off x="7391401" y="1628776"/>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3" name="Rectangle 49">
            <a:extLst>
              <a:ext uri="{FF2B5EF4-FFF2-40B4-BE49-F238E27FC236}">
                <a16:creationId xmlns:a16="http://schemas.microsoft.com/office/drawing/2014/main" id="{86A217DF-16D9-0EC9-716A-5D2395913392}"/>
              </a:ext>
            </a:extLst>
          </p:cNvPr>
          <p:cNvSpPr>
            <a:spLocks noChangeArrowheads="1"/>
          </p:cNvSpPr>
          <p:nvPr/>
        </p:nvSpPr>
        <p:spPr bwMode="auto">
          <a:xfrm>
            <a:off x="8039100" y="3141664"/>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else</a:t>
            </a:r>
          </a:p>
        </p:txBody>
      </p:sp>
      <p:sp>
        <p:nvSpPr>
          <p:cNvPr id="182324" name="Line 50">
            <a:extLst>
              <a:ext uri="{FF2B5EF4-FFF2-40B4-BE49-F238E27FC236}">
                <a16:creationId xmlns:a16="http://schemas.microsoft.com/office/drawing/2014/main" id="{D9C59BE9-4E91-2F9E-3FF3-FAA3A5E610B1}"/>
              </a:ext>
            </a:extLst>
          </p:cNvPr>
          <p:cNvSpPr>
            <a:spLocks noChangeShapeType="1"/>
          </p:cNvSpPr>
          <p:nvPr/>
        </p:nvSpPr>
        <p:spPr bwMode="auto">
          <a:xfrm flipV="1">
            <a:off x="8328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5" name="Rectangle 51">
            <a:extLst>
              <a:ext uri="{FF2B5EF4-FFF2-40B4-BE49-F238E27FC236}">
                <a16:creationId xmlns:a16="http://schemas.microsoft.com/office/drawing/2014/main" id="{6288F1F2-F63A-CEAE-5A9D-C31A343A58DA}"/>
              </a:ext>
            </a:extLst>
          </p:cNvPr>
          <p:cNvSpPr>
            <a:spLocks noChangeArrowheads="1"/>
          </p:cNvSpPr>
          <p:nvPr/>
        </p:nvSpPr>
        <p:spPr bwMode="auto">
          <a:xfrm>
            <a:off x="8543926"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.q:={110}</a:t>
            </a:r>
          </a:p>
        </p:txBody>
      </p:sp>
      <p:sp>
        <p:nvSpPr>
          <p:cNvPr id="182326" name="Rectangle 52">
            <a:extLst>
              <a:ext uri="{FF2B5EF4-FFF2-40B4-BE49-F238E27FC236}">
                <a16:creationId xmlns:a16="http://schemas.microsoft.com/office/drawing/2014/main" id="{6E4927CA-C80A-0722-94B4-EF6722018324}"/>
              </a:ext>
            </a:extLst>
          </p:cNvPr>
          <p:cNvSpPr>
            <a:spLocks noChangeArrowheads="1"/>
          </p:cNvSpPr>
          <p:nvPr/>
        </p:nvSpPr>
        <p:spPr bwMode="auto">
          <a:xfrm>
            <a:off x="9120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27" name="Line 53">
            <a:extLst>
              <a:ext uri="{FF2B5EF4-FFF2-40B4-BE49-F238E27FC236}">
                <a16:creationId xmlns:a16="http://schemas.microsoft.com/office/drawing/2014/main" id="{BCE3E3EE-8957-A7F5-198E-0904E9369280}"/>
              </a:ext>
            </a:extLst>
          </p:cNvPr>
          <p:cNvSpPr>
            <a:spLocks noChangeShapeType="1"/>
          </p:cNvSpPr>
          <p:nvPr/>
        </p:nvSpPr>
        <p:spPr bwMode="auto">
          <a:xfrm>
            <a:off x="9336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8" name="Rectangle 54">
            <a:extLst>
              <a:ext uri="{FF2B5EF4-FFF2-40B4-BE49-F238E27FC236}">
                <a16:creationId xmlns:a16="http://schemas.microsoft.com/office/drawing/2014/main" id="{C791A831-E59A-B58C-06A8-D8E626F8FBFD}"/>
              </a:ext>
            </a:extLst>
          </p:cNvPr>
          <p:cNvSpPr>
            <a:spLocks noChangeArrowheads="1"/>
          </p:cNvSpPr>
          <p:nvPr/>
        </p:nvSpPr>
        <p:spPr bwMode="auto">
          <a:xfrm>
            <a:off x="9336088" y="3500439"/>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.n:=nil</a:t>
            </a:r>
          </a:p>
        </p:txBody>
      </p:sp>
      <p:sp>
        <p:nvSpPr>
          <p:cNvPr id="182329" name="Line 55">
            <a:extLst>
              <a:ext uri="{FF2B5EF4-FFF2-40B4-BE49-F238E27FC236}">
                <a16:creationId xmlns:a16="http://schemas.microsoft.com/office/drawing/2014/main" id="{098427EC-4E4B-8FBE-3840-E255E27929A1}"/>
              </a:ext>
            </a:extLst>
          </p:cNvPr>
          <p:cNvSpPr>
            <a:spLocks noChangeShapeType="1"/>
          </p:cNvSpPr>
          <p:nvPr/>
        </p:nvSpPr>
        <p:spPr bwMode="auto">
          <a:xfrm>
            <a:off x="8975726"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0" name="Line 56">
            <a:extLst>
              <a:ext uri="{FF2B5EF4-FFF2-40B4-BE49-F238E27FC236}">
                <a16:creationId xmlns:a16="http://schemas.microsoft.com/office/drawing/2014/main" id="{46B00B8F-83D0-DABB-B710-9710DEAD055F}"/>
              </a:ext>
            </a:extLst>
          </p:cNvPr>
          <p:cNvSpPr>
            <a:spLocks noChangeShapeType="1"/>
          </p:cNvSpPr>
          <p:nvPr/>
        </p:nvSpPr>
        <p:spPr bwMode="auto">
          <a:xfrm>
            <a:off x="8975725" y="1628776"/>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1" name="Line 57">
            <a:extLst>
              <a:ext uri="{FF2B5EF4-FFF2-40B4-BE49-F238E27FC236}">
                <a16:creationId xmlns:a16="http://schemas.microsoft.com/office/drawing/2014/main" id="{9161CC92-531D-7EF1-05AE-E8E226F5F352}"/>
              </a:ext>
            </a:extLst>
          </p:cNvPr>
          <p:cNvSpPr>
            <a:spLocks noChangeShapeType="1"/>
          </p:cNvSpPr>
          <p:nvPr/>
        </p:nvSpPr>
        <p:spPr bwMode="auto">
          <a:xfrm flipH="1">
            <a:off x="9551988" y="3860801"/>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2" name="Rectangle 58">
            <a:extLst>
              <a:ext uri="{FF2B5EF4-FFF2-40B4-BE49-F238E27FC236}">
                <a16:creationId xmlns:a16="http://schemas.microsoft.com/office/drawing/2014/main" id="{1E2B7C47-0150-2848-6049-EC8224E9E857}"/>
              </a:ext>
            </a:extLst>
          </p:cNvPr>
          <p:cNvSpPr>
            <a:spLocks noChangeArrowheads="1"/>
          </p:cNvSpPr>
          <p:nvPr/>
        </p:nvSpPr>
        <p:spPr bwMode="auto">
          <a:xfrm>
            <a:off x="9263063" y="430212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82333" name="Rectangle 59">
            <a:extLst>
              <a:ext uri="{FF2B5EF4-FFF2-40B4-BE49-F238E27FC236}">
                <a16:creationId xmlns:a16="http://schemas.microsoft.com/office/drawing/2014/main" id="{C7430EBD-8448-BCB2-FDDB-1E02D0092B76}"/>
              </a:ext>
            </a:extLst>
          </p:cNvPr>
          <p:cNvSpPr>
            <a:spLocks noChangeArrowheads="1"/>
          </p:cNvSpPr>
          <p:nvPr/>
        </p:nvSpPr>
        <p:spPr bwMode="auto">
          <a:xfrm>
            <a:off x="8689976" y="42926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82334" name="Rectangle 60">
            <a:extLst>
              <a:ext uri="{FF2B5EF4-FFF2-40B4-BE49-F238E27FC236}">
                <a16:creationId xmlns:a16="http://schemas.microsoft.com/office/drawing/2014/main" id="{1383FD4D-536D-4A4A-ED28-ADD63C53F7DB}"/>
              </a:ext>
            </a:extLst>
          </p:cNvPr>
          <p:cNvSpPr>
            <a:spLocks noChangeArrowheads="1"/>
          </p:cNvSpPr>
          <p:nvPr/>
        </p:nvSpPr>
        <p:spPr bwMode="auto">
          <a:xfrm>
            <a:off x="9840913" y="436245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82335" name="Line 61">
            <a:extLst>
              <a:ext uri="{FF2B5EF4-FFF2-40B4-BE49-F238E27FC236}">
                <a16:creationId xmlns:a16="http://schemas.microsoft.com/office/drawing/2014/main" id="{E18DDF22-664B-C440-D9EB-9E0352FF040A}"/>
              </a:ext>
            </a:extLst>
          </p:cNvPr>
          <p:cNvSpPr>
            <a:spLocks noChangeShapeType="1"/>
          </p:cNvSpPr>
          <p:nvPr/>
        </p:nvSpPr>
        <p:spPr bwMode="auto">
          <a:xfrm flipH="1">
            <a:off x="8904288" y="3860801"/>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6" name="Line 62">
            <a:extLst>
              <a:ext uri="{FF2B5EF4-FFF2-40B4-BE49-F238E27FC236}">
                <a16:creationId xmlns:a16="http://schemas.microsoft.com/office/drawing/2014/main" id="{3E08635F-4350-AEF7-D23F-9C5610709B01}"/>
              </a:ext>
            </a:extLst>
          </p:cNvPr>
          <p:cNvSpPr>
            <a:spLocks noChangeShapeType="1"/>
          </p:cNvSpPr>
          <p:nvPr/>
        </p:nvSpPr>
        <p:spPr bwMode="auto">
          <a:xfrm flipH="1">
            <a:off x="10056814" y="3860801"/>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7" name="Rectangle 63">
            <a:extLst>
              <a:ext uri="{FF2B5EF4-FFF2-40B4-BE49-F238E27FC236}">
                <a16:creationId xmlns:a16="http://schemas.microsoft.com/office/drawing/2014/main" id="{1ECD06E4-9F4E-D275-788E-789BC78DC80E}"/>
              </a:ext>
            </a:extLst>
          </p:cNvPr>
          <p:cNvSpPr>
            <a:spLocks noChangeArrowheads="1"/>
          </p:cNvSpPr>
          <p:nvPr/>
        </p:nvSpPr>
        <p:spPr bwMode="auto">
          <a:xfrm>
            <a:off x="1290637" y="4854576"/>
            <a:ext cx="12779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while</a:t>
            </a:r>
          </a:p>
        </p:txBody>
      </p:sp>
      <p:sp>
        <p:nvSpPr>
          <p:cNvPr id="182338" name="Rectangle 64">
            <a:extLst>
              <a:ext uri="{FF2B5EF4-FFF2-40B4-BE49-F238E27FC236}">
                <a16:creationId xmlns:a16="http://schemas.microsoft.com/office/drawing/2014/main" id="{B367FE64-8B1B-60D0-8570-7E5609380508}"/>
              </a:ext>
            </a:extLst>
          </p:cNvPr>
          <p:cNvSpPr>
            <a:spLocks noChangeArrowheads="1"/>
          </p:cNvSpPr>
          <p:nvPr/>
        </p:nvSpPr>
        <p:spPr bwMode="auto">
          <a:xfrm>
            <a:off x="2424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.q:={104}</a:t>
            </a:r>
          </a:p>
        </p:txBody>
      </p:sp>
      <p:sp>
        <p:nvSpPr>
          <p:cNvPr id="182339" name="Rectangle 65">
            <a:extLst>
              <a:ext uri="{FF2B5EF4-FFF2-40B4-BE49-F238E27FC236}">
                <a16:creationId xmlns:a16="http://schemas.microsoft.com/office/drawing/2014/main" id="{573BB47E-1772-2EAB-C566-EC3567EBEFF7}"/>
              </a:ext>
            </a:extLst>
          </p:cNvPr>
          <p:cNvSpPr>
            <a:spLocks noChangeArrowheads="1"/>
          </p:cNvSpPr>
          <p:nvPr/>
        </p:nvSpPr>
        <p:spPr bwMode="auto">
          <a:xfrm>
            <a:off x="2784476"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40" name="Line 66">
            <a:extLst>
              <a:ext uri="{FF2B5EF4-FFF2-40B4-BE49-F238E27FC236}">
                <a16:creationId xmlns:a16="http://schemas.microsoft.com/office/drawing/2014/main" id="{86B4B9E2-7F82-EF65-2260-10DDC488EF2B}"/>
              </a:ext>
            </a:extLst>
          </p:cNvPr>
          <p:cNvSpPr>
            <a:spLocks noChangeShapeType="1"/>
          </p:cNvSpPr>
          <p:nvPr/>
        </p:nvSpPr>
        <p:spPr bwMode="auto">
          <a:xfrm>
            <a:off x="3000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1" name="Rectangle 67">
            <a:extLst>
              <a:ext uri="{FF2B5EF4-FFF2-40B4-BE49-F238E27FC236}">
                <a16:creationId xmlns:a16="http://schemas.microsoft.com/office/drawing/2014/main" id="{EE5D513C-DF2A-7D60-3BD3-EBE7DF98F4A7}"/>
              </a:ext>
            </a:extLst>
          </p:cNvPr>
          <p:cNvSpPr>
            <a:spLocks noChangeArrowheads="1"/>
          </p:cNvSpPr>
          <p:nvPr/>
        </p:nvSpPr>
        <p:spPr bwMode="auto">
          <a:xfrm>
            <a:off x="4006851"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{104}</a:t>
            </a:r>
          </a:p>
          <a:p>
            <a:pPr algn="just">
              <a:lnSpc>
                <a:spcPct val="80000"/>
              </a:lnSpc>
            </a:pPr>
            <a:r>
              <a:rPr lang="en-US" altLang="zh-CN" sz="2400" b="1">
                <a:latin typeface="Times New Roman" panose="02020603050405020304" pitchFamily="18" charset="0"/>
                <a:ea typeface="宋体" panose="02010600030101010101" pitchFamily="2" charset="-122"/>
              </a:rPr>
              <a:t>B.f := {105}</a:t>
            </a:r>
          </a:p>
        </p:txBody>
      </p:sp>
      <p:sp>
        <p:nvSpPr>
          <p:cNvPr id="182342" name="Line 68">
            <a:extLst>
              <a:ext uri="{FF2B5EF4-FFF2-40B4-BE49-F238E27FC236}">
                <a16:creationId xmlns:a16="http://schemas.microsoft.com/office/drawing/2014/main" id="{B53A0BA1-F241-C94A-AF1A-5D6786E8D150}"/>
              </a:ext>
            </a:extLst>
          </p:cNvPr>
          <p:cNvSpPr>
            <a:spLocks noChangeShapeType="1"/>
          </p:cNvSpPr>
          <p:nvPr/>
        </p:nvSpPr>
        <p:spPr bwMode="auto">
          <a:xfrm>
            <a:off x="4789488" y="53975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3" name="Rectangle 69">
            <a:extLst>
              <a:ext uri="{FF2B5EF4-FFF2-40B4-BE49-F238E27FC236}">
                <a16:creationId xmlns:a16="http://schemas.microsoft.com/office/drawing/2014/main" id="{6E1D5BB8-A69E-E385-3128-F65A47AA458B}"/>
              </a:ext>
            </a:extLst>
          </p:cNvPr>
          <p:cNvSpPr>
            <a:spLocks noChangeArrowheads="1"/>
          </p:cNvSpPr>
          <p:nvPr/>
        </p:nvSpPr>
        <p:spPr bwMode="auto">
          <a:xfrm>
            <a:off x="4637088" y="562610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&gt;</a:t>
            </a:r>
          </a:p>
        </p:txBody>
      </p:sp>
      <p:sp>
        <p:nvSpPr>
          <p:cNvPr id="182344" name="Rectangle 70">
            <a:extLst>
              <a:ext uri="{FF2B5EF4-FFF2-40B4-BE49-F238E27FC236}">
                <a16:creationId xmlns:a16="http://schemas.microsoft.com/office/drawing/2014/main" id="{EF11BEDC-9A3F-778C-AB47-159E80B83CD3}"/>
              </a:ext>
            </a:extLst>
          </p:cNvPr>
          <p:cNvSpPr>
            <a:spLocks noChangeArrowheads="1"/>
          </p:cNvSpPr>
          <p:nvPr/>
        </p:nvSpPr>
        <p:spPr bwMode="auto">
          <a:xfrm>
            <a:off x="4064001" y="561657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82345" name="Rectangle 71">
            <a:extLst>
              <a:ext uri="{FF2B5EF4-FFF2-40B4-BE49-F238E27FC236}">
                <a16:creationId xmlns:a16="http://schemas.microsoft.com/office/drawing/2014/main" id="{C31FA6FA-3F51-C01A-8B60-F45D5F4EDE4D}"/>
              </a:ext>
            </a:extLst>
          </p:cNvPr>
          <p:cNvSpPr>
            <a:spLocks noChangeArrowheads="1"/>
          </p:cNvSpPr>
          <p:nvPr/>
        </p:nvSpPr>
        <p:spPr bwMode="auto">
          <a:xfrm>
            <a:off x="5221288" y="561657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82346" name="Line 72">
            <a:extLst>
              <a:ext uri="{FF2B5EF4-FFF2-40B4-BE49-F238E27FC236}">
                <a16:creationId xmlns:a16="http://schemas.microsoft.com/office/drawing/2014/main" id="{2EC24E2F-CB6F-FAF1-37A3-47863AEC107C}"/>
              </a:ext>
            </a:extLst>
          </p:cNvPr>
          <p:cNvSpPr>
            <a:spLocks noChangeShapeType="1"/>
          </p:cNvSpPr>
          <p:nvPr/>
        </p:nvSpPr>
        <p:spPr bwMode="auto">
          <a:xfrm flipH="1">
            <a:off x="4352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7" name="Line 73">
            <a:extLst>
              <a:ext uri="{FF2B5EF4-FFF2-40B4-BE49-F238E27FC236}">
                <a16:creationId xmlns:a16="http://schemas.microsoft.com/office/drawing/2014/main" id="{4334161C-FE06-38F7-8F6A-B4B51390A338}"/>
              </a:ext>
            </a:extLst>
          </p:cNvPr>
          <p:cNvSpPr>
            <a:spLocks noChangeShapeType="1"/>
          </p:cNvSpPr>
          <p:nvPr/>
        </p:nvSpPr>
        <p:spPr bwMode="auto">
          <a:xfrm>
            <a:off x="5000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8" name="Rectangle 74">
            <a:extLst>
              <a:ext uri="{FF2B5EF4-FFF2-40B4-BE49-F238E27FC236}">
                <a16:creationId xmlns:a16="http://schemas.microsoft.com/office/drawing/2014/main" id="{28AD317B-C974-1EF8-EE5A-3FB71FC7881C}"/>
              </a:ext>
            </a:extLst>
          </p:cNvPr>
          <p:cNvSpPr>
            <a:spLocks noChangeArrowheads="1"/>
          </p:cNvSpPr>
          <p:nvPr/>
        </p:nvSpPr>
        <p:spPr bwMode="auto">
          <a:xfrm>
            <a:off x="5953125" y="4852989"/>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do</a:t>
            </a:r>
          </a:p>
        </p:txBody>
      </p:sp>
      <p:sp>
        <p:nvSpPr>
          <p:cNvPr id="182349" name="Rectangle 75">
            <a:extLst>
              <a:ext uri="{FF2B5EF4-FFF2-40B4-BE49-F238E27FC236}">
                <a16:creationId xmlns:a16="http://schemas.microsoft.com/office/drawing/2014/main" id="{C381B5C0-46DB-1626-5C52-BAD0E9AFF758}"/>
              </a:ext>
            </a:extLst>
          </p:cNvPr>
          <p:cNvSpPr>
            <a:spLocks noChangeArrowheads="1"/>
          </p:cNvSpPr>
          <p:nvPr/>
        </p:nvSpPr>
        <p:spPr bwMode="auto">
          <a:xfrm>
            <a:off x="6672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.q:={106}</a:t>
            </a:r>
          </a:p>
        </p:txBody>
      </p:sp>
      <p:sp>
        <p:nvSpPr>
          <p:cNvPr id="182350" name="Rectangle 76">
            <a:extLst>
              <a:ext uri="{FF2B5EF4-FFF2-40B4-BE49-F238E27FC236}">
                <a16:creationId xmlns:a16="http://schemas.microsoft.com/office/drawing/2014/main" id="{E73CBFDD-A13A-1A86-55F4-C21C551A71DE}"/>
              </a:ext>
            </a:extLst>
          </p:cNvPr>
          <p:cNvSpPr>
            <a:spLocks noChangeArrowheads="1"/>
          </p:cNvSpPr>
          <p:nvPr/>
        </p:nvSpPr>
        <p:spPr bwMode="auto">
          <a:xfrm>
            <a:off x="7032626"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51" name="Line 77">
            <a:extLst>
              <a:ext uri="{FF2B5EF4-FFF2-40B4-BE49-F238E27FC236}">
                <a16:creationId xmlns:a16="http://schemas.microsoft.com/office/drawing/2014/main" id="{8D5DC21D-3590-629C-AAEE-848CCCDFDD98}"/>
              </a:ext>
            </a:extLst>
          </p:cNvPr>
          <p:cNvSpPr>
            <a:spLocks noChangeShapeType="1"/>
          </p:cNvSpPr>
          <p:nvPr/>
        </p:nvSpPr>
        <p:spPr bwMode="auto">
          <a:xfrm>
            <a:off x="7248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2" name="Rectangle 78">
            <a:extLst>
              <a:ext uri="{FF2B5EF4-FFF2-40B4-BE49-F238E27FC236}">
                <a16:creationId xmlns:a16="http://schemas.microsoft.com/office/drawing/2014/main" id="{9B2F7D29-B70C-2864-7984-90466F2C1962}"/>
              </a:ext>
            </a:extLst>
          </p:cNvPr>
          <p:cNvSpPr>
            <a:spLocks noChangeArrowheads="1"/>
          </p:cNvSpPr>
          <p:nvPr/>
        </p:nvSpPr>
        <p:spPr bwMode="auto">
          <a:xfrm>
            <a:off x="8540751"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82353" name="Rectangle 79">
            <a:extLst>
              <a:ext uri="{FF2B5EF4-FFF2-40B4-BE49-F238E27FC236}">
                <a16:creationId xmlns:a16="http://schemas.microsoft.com/office/drawing/2014/main" id="{C874B389-5C11-4199-804B-77880F926FF5}"/>
              </a:ext>
            </a:extLst>
          </p:cNvPr>
          <p:cNvSpPr>
            <a:spLocks noChangeArrowheads="1"/>
          </p:cNvSpPr>
          <p:nvPr/>
        </p:nvSpPr>
        <p:spPr bwMode="auto">
          <a:xfrm>
            <a:off x="7967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z</a:t>
            </a:r>
          </a:p>
        </p:txBody>
      </p:sp>
      <p:sp>
        <p:nvSpPr>
          <p:cNvPr id="182354" name="Rectangle 80">
            <a:extLst>
              <a:ext uri="{FF2B5EF4-FFF2-40B4-BE49-F238E27FC236}">
                <a16:creationId xmlns:a16="http://schemas.microsoft.com/office/drawing/2014/main" id="{2A56092D-95DC-3EEF-21B5-AF3068FB1730}"/>
              </a:ext>
            </a:extLst>
          </p:cNvPr>
          <p:cNvSpPr>
            <a:spLocks noChangeArrowheads="1"/>
          </p:cNvSpPr>
          <p:nvPr/>
        </p:nvSpPr>
        <p:spPr bwMode="auto">
          <a:xfrm>
            <a:off x="8975726"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B.addr=t</a:t>
            </a:r>
            <a:r>
              <a:rPr lang="en-US" altLang="zh-CN" sz="2400" b="1" baseline="-25000">
                <a:latin typeface="Times New Roman" panose="02020603050405020304" pitchFamily="18" charset="0"/>
                <a:ea typeface="宋体" panose="02010600030101010101" pitchFamily="2" charset="-122"/>
              </a:rPr>
              <a:t>1</a:t>
            </a:r>
          </a:p>
        </p:txBody>
      </p:sp>
      <p:sp>
        <p:nvSpPr>
          <p:cNvPr id="182355" name="Line 81">
            <a:extLst>
              <a:ext uri="{FF2B5EF4-FFF2-40B4-BE49-F238E27FC236}">
                <a16:creationId xmlns:a16="http://schemas.microsoft.com/office/drawing/2014/main" id="{F72AC288-E676-161B-EB96-8513FA264FAC}"/>
              </a:ext>
            </a:extLst>
          </p:cNvPr>
          <p:cNvSpPr>
            <a:spLocks noChangeShapeType="1"/>
          </p:cNvSpPr>
          <p:nvPr/>
        </p:nvSpPr>
        <p:spPr bwMode="auto">
          <a:xfrm flipH="1">
            <a:off x="8183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6" name="Line 82">
            <a:extLst>
              <a:ext uri="{FF2B5EF4-FFF2-40B4-BE49-F238E27FC236}">
                <a16:creationId xmlns:a16="http://schemas.microsoft.com/office/drawing/2014/main" id="{6B78D215-8567-4835-B05D-311691F956E5}"/>
              </a:ext>
            </a:extLst>
          </p:cNvPr>
          <p:cNvSpPr>
            <a:spLocks noChangeShapeType="1"/>
          </p:cNvSpPr>
          <p:nvPr/>
        </p:nvSpPr>
        <p:spPr bwMode="auto">
          <a:xfrm>
            <a:off x="8688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7" name="Line 83">
            <a:extLst>
              <a:ext uri="{FF2B5EF4-FFF2-40B4-BE49-F238E27FC236}">
                <a16:creationId xmlns:a16="http://schemas.microsoft.com/office/drawing/2014/main" id="{6BF7343A-B7F8-A3CF-2E91-17C2A25674BF}"/>
              </a:ext>
            </a:extLst>
          </p:cNvPr>
          <p:cNvSpPr>
            <a:spLocks noChangeShapeType="1"/>
          </p:cNvSpPr>
          <p:nvPr/>
        </p:nvSpPr>
        <p:spPr bwMode="auto">
          <a:xfrm>
            <a:off x="8832850" y="5157789"/>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8" name="Line 84">
            <a:extLst>
              <a:ext uri="{FF2B5EF4-FFF2-40B4-BE49-F238E27FC236}">
                <a16:creationId xmlns:a16="http://schemas.microsoft.com/office/drawing/2014/main" id="{D434DCD5-29F3-4209-3821-89DA815770F4}"/>
              </a:ext>
            </a:extLst>
          </p:cNvPr>
          <p:cNvSpPr>
            <a:spLocks noChangeShapeType="1"/>
          </p:cNvSpPr>
          <p:nvPr/>
        </p:nvSpPr>
        <p:spPr bwMode="auto">
          <a:xfrm flipV="1">
            <a:off x="2063751"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9" name="Line 85">
            <a:extLst>
              <a:ext uri="{FF2B5EF4-FFF2-40B4-BE49-F238E27FC236}">
                <a16:creationId xmlns:a16="http://schemas.microsoft.com/office/drawing/2014/main" id="{0584BAD1-CDFC-306B-263C-5A509C71C9C9}"/>
              </a:ext>
            </a:extLst>
          </p:cNvPr>
          <p:cNvSpPr>
            <a:spLocks noChangeShapeType="1"/>
          </p:cNvSpPr>
          <p:nvPr/>
        </p:nvSpPr>
        <p:spPr bwMode="auto">
          <a:xfrm flipV="1">
            <a:off x="3000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0" name="Line 86">
            <a:extLst>
              <a:ext uri="{FF2B5EF4-FFF2-40B4-BE49-F238E27FC236}">
                <a16:creationId xmlns:a16="http://schemas.microsoft.com/office/drawing/2014/main" id="{900CED2E-B580-9685-D93F-6309C8B8F331}"/>
              </a:ext>
            </a:extLst>
          </p:cNvPr>
          <p:cNvSpPr>
            <a:spLocks noChangeShapeType="1"/>
          </p:cNvSpPr>
          <p:nvPr/>
        </p:nvSpPr>
        <p:spPr bwMode="auto">
          <a:xfrm flipV="1">
            <a:off x="4727575" y="3789364"/>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1" name="Line 87">
            <a:extLst>
              <a:ext uri="{FF2B5EF4-FFF2-40B4-BE49-F238E27FC236}">
                <a16:creationId xmlns:a16="http://schemas.microsoft.com/office/drawing/2014/main" id="{ADF6D6A3-97D3-5E40-A863-1AF9C1B9EE5B}"/>
              </a:ext>
            </a:extLst>
          </p:cNvPr>
          <p:cNvSpPr>
            <a:spLocks noChangeShapeType="1"/>
          </p:cNvSpPr>
          <p:nvPr/>
        </p:nvSpPr>
        <p:spPr bwMode="auto">
          <a:xfrm>
            <a:off x="6167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2" name="Line 88">
            <a:extLst>
              <a:ext uri="{FF2B5EF4-FFF2-40B4-BE49-F238E27FC236}">
                <a16:creationId xmlns:a16="http://schemas.microsoft.com/office/drawing/2014/main" id="{4F7F40B0-7C61-7753-AF7A-743FC4C51BDA}"/>
              </a:ext>
            </a:extLst>
          </p:cNvPr>
          <p:cNvSpPr>
            <a:spLocks noChangeShapeType="1"/>
          </p:cNvSpPr>
          <p:nvPr/>
        </p:nvSpPr>
        <p:spPr bwMode="auto">
          <a:xfrm>
            <a:off x="6383339" y="3860801"/>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3" name="Line 89">
            <a:extLst>
              <a:ext uri="{FF2B5EF4-FFF2-40B4-BE49-F238E27FC236}">
                <a16:creationId xmlns:a16="http://schemas.microsoft.com/office/drawing/2014/main" id="{06BBAA63-502C-F906-349E-F6C64CB85A4E}"/>
              </a:ext>
            </a:extLst>
          </p:cNvPr>
          <p:cNvSpPr>
            <a:spLocks noChangeShapeType="1"/>
          </p:cNvSpPr>
          <p:nvPr/>
        </p:nvSpPr>
        <p:spPr bwMode="auto">
          <a:xfrm>
            <a:off x="6383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90" name="Rectangle 90">
            <a:extLst>
              <a:ext uri="{FF2B5EF4-FFF2-40B4-BE49-F238E27FC236}">
                <a16:creationId xmlns:a16="http://schemas.microsoft.com/office/drawing/2014/main" id="{84B90C99-B6A6-D1B3-9A64-4730A89A3AD9}"/>
              </a:ext>
            </a:extLst>
          </p:cNvPr>
          <p:cNvSpPr>
            <a:spLocks noChangeArrowheads="1"/>
          </p:cNvSpPr>
          <p:nvPr/>
        </p:nvSpPr>
        <p:spPr bwMode="auto">
          <a:xfrm>
            <a:off x="2351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.q:={100}</a:t>
            </a:r>
          </a:p>
        </p:txBody>
      </p:sp>
      <p:sp>
        <p:nvSpPr>
          <p:cNvPr id="1587291" name="Rectangle 91">
            <a:extLst>
              <a:ext uri="{FF2B5EF4-FFF2-40B4-BE49-F238E27FC236}">
                <a16:creationId xmlns:a16="http://schemas.microsoft.com/office/drawing/2014/main" id="{AF2D30CB-FDFC-EE77-CFA1-B27A194542C9}"/>
              </a:ext>
            </a:extLst>
          </p:cNvPr>
          <p:cNvSpPr>
            <a:spLocks noChangeArrowheads="1"/>
          </p:cNvSpPr>
          <p:nvPr/>
        </p:nvSpPr>
        <p:spPr bwMode="auto">
          <a:xfrm>
            <a:off x="3935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B.t := {100}</a:t>
            </a:r>
          </a:p>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B.f := {101}</a:t>
            </a:r>
          </a:p>
        </p:txBody>
      </p:sp>
      <p:sp>
        <p:nvSpPr>
          <p:cNvPr id="1587292" name="Rectangle 92">
            <a:extLst>
              <a:ext uri="{FF2B5EF4-FFF2-40B4-BE49-F238E27FC236}">
                <a16:creationId xmlns:a16="http://schemas.microsoft.com/office/drawing/2014/main" id="{C5A1036B-C760-F02F-FE25-8EA9A02E2BA3}"/>
              </a:ext>
            </a:extLst>
          </p:cNvPr>
          <p:cNvSpPr>
            <a:spLocks noChangeArrowheads="1"/>
          </p:cNvSpPr>
          <p:nvPr/>
        </p:nvSpPr>
        <p:spPr bwMode="auto">
          <a:xfrm>
            <a:off x="6600826"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.q:={102}</a:t>
            </a:r>
          </a:p>
        </p:txBody>
      </p:sp>
      <p:sp>
        <p:nvSpPr>
          <p:cNvPr id="1587293" name="Rectangle 93">
            <a:extLst>
              <a:ext uri="{FF2B5EF4-FFF2-40B4-BE49-F238E27FC236}">
                <a16:creationId xmlns:a16="http://schemas.microsoft.com/office/drawing/2014/main" id="{1C884DCA-4174-087D-CF35-D8369B4CCC7C}"/>
              </a:ext>
            </a:extLst>
          </p:cNvPr>
          <p:cNvSpPr>
            <a:spLocks noChangeArrowheads="1"/>
          </p:cNvSpPr>
          <p:nvPr/>
        </p:nvSpPr>
        <p:spPr bwMode="auto">
          <a:xfrm>
            <a:off x="2135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B.t := {102}</a:t>
            </a:r>
          </a:p>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B.f := {103}</a:t>
            </a:r>
          </a:p>
        </p:txBody>
      </p:sp>
      <p:sp>
        <p:nvSpPr>
          <p:cNvPr id="1587294" name="Rectangle 94">
            <a:extLst>
              <a:ext uri="{FF2B5EF4-FFF2-40B4-BE49-F238E27FC236}">
                <a16:creationId xmlns:a16="http://schemas.microsoft.com/office/drawing/2014/main" id="{3FB7A3B4-99B3-7E52-AEB9-9778C99C5B39}"/>
              </a:ext>
            </a:extLst>
          </p:cNvPr>
          <p:cNvSpPr>
            <a:spLocks noChangeArrowheads="1"/>
          </p:cNvSpPr>
          <p:nvPr/>
        </p:nvSpPr>
        <p:spPr bwMode="auto">
          <a:xfrm>
            <a:off x="4583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.q:={104}</a:t>
            </a:r>
          </a:p>
        </p:txBody>
      </p:sp>
      <p:sp>
        <p:nvSpPr>
          <p:cNvPr id="1587295" name="Rectangle 95">
            <a:extLst>
              <a:ext uri="{FF2B5EF4-FFF2-40B4-BE49-F238E27FC236}">
                <a16:creationId xmlns:a16="http://schemas.microsoft.com/office/drawing/2014/main" id="{2CF27B4B-FB1E-C0DC-D46C-BEDC4F47F425}"/>
              </a:ext>
            </a:extLst>
          </p:cNvPr>
          <p:cNvSpPr>
            <a:spLocks noChangeArrowheads="1"/>
          </p:cNvSpPr>
          <p:nvPr/>
        </p:nvSpPr>
        <p:spPr bwMode="auto">
          <a:xfrm>
            <a:off x="2424113" y="4797426"/>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.q:={104}</a:t>
            </a:r>
          </a:p>
        </p:txBody>
      </p:sp>
      <p:sp>
        <p:nvSpPr>
          <p:cNvPr id="1587296" name="Rectangle 96">
            <a:extLst>
              <a:ext uri="{FF2B5EF4-FFF2-40B4-BE49-F238E27FC236}">
                <a16:creationId xmlns:a16="http://schemas.microsoft.com/office/drawing/2014/main" id="{71F377CC-DE92-F2A9-76F5-CC1974A937F7}"/>
              </a:ext>
            </a:extLst>
          </p:cNvPr>
          <p:cNvSpPr>
            <a:spLocks noChangeArrowheads="1"/>
          </p:cNvSpPr>
          <p:nvPr/>
        </p:nvSpPr>
        <p:spPr bwMode="auto">
          <a:xfrm>
            <a:off x="4000501"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B.t := {104}</a:t>
            </a:r>
          </a:p>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B.f := {105}</a:t>
            </a:r>
          </a:p>
        </p:txBody>
      </p:sp>
      <p:sp>
        <p:nvSpPr>
          <p:cNvPr id="1587297" name="Rectangle 97">
            <a:extLst>
              <a:ext uri="{FF2B5EF4-FFF2-40B4-BE49-F238E27FC236}">
                <a16:creationId xmlns:a16="http://schemas.microsoft.com/office/drawing/2014/main" id="{24EF89E3-6FC6-4D06-8260-7E72A5D73457}"/>
              </a:ext>
            </a:extLst>
          </p:cNvPr>
          <p:cNvSpPr>
            <a:spLocks noChangeArrowheads="1"/>
          </p:cNvSpPr>
          <p:nvPr/>
        </p:nvSpPr>
        <p:spPr bwMode="auto">
          <a:xfrm>
            <a:off x="6672263" y="4797426"/>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.q:={106}</a:t>
            </a:r>
          </a:p>
        </p:txBody>
      </p:sp>
      <p:sp>
        <p:nvSpPr>
          <p:cNvPr id="182372" name="Line 98">
            <a:extLst>
              <a:ext uri="{FF2B5EF4-FFF2-40B4-BE49-F238E27FC236}">
                <a16:creationId xmlns:a16="http://schemas.microsoft.com/office/drawing/2014/main" id="{D33AB6B8-BAFA-AAAE-7005-F5928AC6DBC9}"/>
              </a:ext>
            </a:extLst>
          </p:cNvPr>
          <p:cNvSpPr>
            <a:spLocks noChangeShapeType="1"/>
          </p:cNvSpPr>
          <p:nvPr/>
        </p:nvSpPr>
        <p:spPr bwMode="auto">
          <a:xfrm>
            <a:off x="9342438" y="56610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3" name="Rectangle 99">
            <a:extLst>
              <a:ext uri="{FF2B5EF4-FFF2-40B4-BE49-F238E27FC236}">
                <a16:creationId xmlns:a16="http://schemas.microsoft.com/office/drawing/2014/main" id="{E88BF259-16A8-B545-D86F-6DAA333E928A}"/>
              </a:ext>
            </a:extLst>
          </p:cNvPr>
          <p:cNvSpPr>
            <a:spLocks noChangeArrowheads="1"/>
          </p:cNvSpPr>
          <p:nvPr/>
        </p:nvSpPr>
        <p:spPr bwMode="auto">
          <a:xfrm>
            <a:off x="9190038" y="588962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82374" name="Rectangle 100">
            <a:extLst>
              <a:ext uri="{FF2B5EF4-FFF2-40B4-BE49-F238E27FC236}">
                <a16:creationId xmlns:a16="http://schemas.microsoft.com/office/drawing/2014/main" id="{46EB2D07-4D17-8942-44CC-557F2CF21F99}"/>
              </a:ext>
            </a:extLst>
          </p:cNvPr>
          <p:cNvSpPr>
            <a:spLocks noChangeArrowheads="1"/>
          </p:cNvSpPr>
          <p:nvPr/>
        </p:nvSpPr>
        <p:spPr bwMode="auto">
          <a:xfrm>
            <a:off x="8616951" y="58801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82375" name="Rectangle 101">
            <a:extLst>
              <a:ext uri="{FF2B5EF4-FFF2-40B4-BE49-F238E27FC236}">
                <a16:creationId xmlns:a16="http://schemas.microsoft.com/office/drawing/2014/main" id="{A0010F96-367F-E0CC-F01B-5350C40763BB}"/>
              </a:ext>
            </a:extLst>
          </p:cNvPr>
          <p:cNvSpPr>
            <a:spLocks noChangeArrowheads="1"/>
          </p:cNvSpPr>
          <p:nvPr/>
        </p:nvSpPr>
        <p:spPr bwMode="auto">
          <a:xfrm>
            <a:off x="9774238" y="588010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1</a:t>
            </a:r>
          </a:p>
        </p:txBody>
      </p:sp>
      <p:sp>
        <p:nvSpPr>
          <p:cNvPr id="182376" name="Line 102">
            <a:extLst>
              <a:ext uri="{FF2B5EF4-FFF2-40B4-BE49-F238E27FC236}">
                <a16:creationId xmlns:a16="http://schemas.microsoft.com/office/drawing/2014/main" id="{51F9C8AB-9FC3-D4D1-F727-BE433CCCB4B4}"/>
              </a:ext>
            </a:extLst>
          </p:cNvPr>
          <p:cNvSpPr>
            <a:spLocks noChangeShapeType="1"/>
          </p:cNvSpPr>
          <p:nvPr/>
        </p:nvSpPr>
        <p:spPr bwMode="auto">
          <a:xfrm flipH="1">
            <a:off x="8905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7" name="Line 103">
            <a:extLst>
              <a:ext uri="{FF2B5EF4-FFF2-40B4-BE49-F238E27FC236}">
                <a16:creationId xmlns:a16="http://schemas.microsoft.com/office/drawing/2014/main" id="{60699D40-3DDF-360C-3F15-74C5A6DE18C2}"/>
              </a:ext>
            </a:extLst>
          </p:cNvPr>
          <p:cNvSpPr>
            <a:spLocks noChangeShapeType="1"/>
          </p:cNvSpPr>
          <p:nvPr/>
        </p:nvSpPr>
        <p:spPr bwMode="auto">
          <a:xfrm>
            <a:off x="9553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4" name="Rectangle 104">
            <a:extLst>
              <a:ext uri="{FF2B5EF4-FFF2-40B4-BE49-F238E27FC236}">
                <a16:creationId xmlns:a16="http://schemas.microsoft.com/office/drawing/2014/main" id="{9CE2B4ED-98EA-A80F-3C4B-88E6DA895012}"/>
              </a:ext>
            </a:extLst>
          </p:cNvPr>
          <p:cNvSpPr>
            <a:spLocks noChangeArrowheads="1"/>
          </p:cNvSpPr>
          <p:nvPr/>
        </p:nvSpPr>
        <p:spPr bwMode="auto">
          <a:xfrm>
            <a:off x="8975726"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B.addr=t</a:t>
            </a:r>
            <a:r>
              <a:rPr lang="en-US" altLang="zh-CN" sz="2400" b="1" baseline="-25000">
                <a:solidFill>
                  <a:srgbClr val="FF00FF"/>
                </a:solidFill>
                <a:latin typeface="Times New Roman" panose="02020603050405020304" pitchFamily="18" charset="0"/>
                <a:ea typeface="宋体" panose="02010600030101010101" pitchFamily="2" charset="-122"/>
              </a:rPr>
              <a:t>1</a:t>
            </a:r>
          </a:p>
        </p:txBody>
      </p:sp>
      <p:sp>
        <p:nvSpPr>
          <p:cNvPr id="1587305" name="Rectangle 105">
            <a:extLst>
              <a:ext uri="{FF2B5EF4-FFF2-40B4-BE49-F238E27FC236}">
                <a16:creationId xmlns:a16="http://schemas.microsoft.com/office/drawing/2014/main" id="{56245224-A329-9649-3286-96474E692E5C}"/>
              </a:ext>
            </a:extLst>
          </p:cNvPr>
          <p:cNvSpPr>
            <a:spLocks noChangeArrowheads="1"/>
          </p:cNvSpPr>
          <p:nvPr/>
        </p:nvSpPr>
        <p:spPr bwMode="auto">
          <a:xfrm>
            <a:off x="5448301" y="3500439"/>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S</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.n:={105}</a:t>
            </a:r>
          </a:p>
        </p:txBody>
      </p:sp>
      <p:sp>
        <p:nvSpPr>
          <p:cNvPr id="182380" name="Rectangle 106">
            <a:extLst>
              <a:ext uri="{FF2B5EF4-FFF2-40B4-BE49-F238E27FC236}">
                <a16:creationId xmlns:a16="http://schemas.microsoft.com/office/drawing/2014/main" id="{C7511CE6-1688-55D8-0C01-1F649E2D9366}"/>
              </a:ext>
            </a:extLst>
          </p:cNvPr>
          <p:cNvSpPr>
            <a:spLocks noChangeArrowheads="1"/>
          </p:cNvSpPr>
          <p:nvPr/>
        </p:nvSpPr>
        <p:spPr bwMode="auto">
          <a:xfrm>
            <a:off x="8472489"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p>
        </p:txBody>
      </p:sp>
      <p:sp>
        <p:nvSpPr>
          <p:cNvPr id="1587307" name="Rectangle 107">
            <a:extLst>
              <a:ext uri="{FF2B5EF4-FFF2-40B4-BE49-F238E27FC236}">
                <a16:creationId xmlns:a16="http://schemas.microsoft.com/office/drawing/2014/main" id="{8B08C5D4-4DFD-7A51-D79E-24BD09EDAB1E}"/>
              </a:ext>
            </a:extLst>
          </p:cNvPr>
          <p:cNvSpPr>
            <a:spLocks noChangeArrowheads="1"/>
          </p:cNvSpPr>
          <p:nvPr/>
        </p:nvSpPr>
        <p:spPr bwMode="auto">
          <a:xfrm>
            <a:off x="8472489"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S.n:=nil</a:t>
            </a:r>
          </a:p>
        </p:txBody>
      </p:sp>
      <p:sp>
        <p:nvSpPr>
          <p:cNvPr id="1587308" name="Rectangle 108">
            <a:extLst>
              <a:ext uri="{FF2B5EF4-FFF2-40B4-BE49-F238E27FC236}">
                <a16:creationId xmlns:a16="http://schemas.microsoft.com/office/drawing/2014/main" id="{5C51C135-258A-4739-A978-A82B9AB17DE0}"/>
              </a:ext>
            </a:extLst>
          </p:cNvPr>
          <p:cNvSpPr>
            <a:spLocks noChangeArrowheads="1"/>
          </p:cNvSpPr>
          <p:nvPr/>
        </p:nvSpPr>
        <p:spPr bwMode="auto">
          <a:xfrm>
            <a:off x="6527801"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N.n:={109}</a:t>
            </a:r>
          </a:p>
        </p:txBody>
      </p:sp>
      <p:sp>
        <p:nvSpPr>
          <p:cNvPr id="1587309" name="Rectangle 109">
            <a:extLst>
              <a:ext uri="{FF2B5EF4-FFF2-40B4-BE49-F238E27FC236}">
                <a16:creationId xmlns:a16="http://schemas.microsoft.com/office/drawing/2014/main" id="{699BB892-9C4A-DAFA-00D0-DA7E8659353C}"/>
              </a:ext>
            </a:extLst>
          </p:cNvPr>
          <p:cNvSpPr>
            <a:spLocks noChangeArrowheads="1"/>
          </p:cNvSpPr>
          <p:nvPr/>
        </p:nvSpPr>
        <p:spPr bwMode="auto">
          <a:xfrm>
            <a:off x="8543926"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.q:={110}</a:t>
            </a:r>
          </a:p>
        </p:txBody>
      </p:sp>
      <p:sp>
        <p:nvSpPr>
          <p:cNvPr id="1587310" name="Rectangle 110">
            <a:extLst>
              <a:ext uri="{FF2B5EF4-FFF2-40B4-BE49-F238E27FC236}">
                <a16:creationId xmlns:a16="http://schemas.microsoft.com/office/drawing/2014/main" id="{1D4A075D-810A-E78F-E525-C5B44E2DC1A4}"/>
              </a:ext>
            </a:extLst>
          </p:cNvPr>
          <p:cNvSpPr>
            <a:spLocks noChangeArrowheads="1"/>
          </p:cNvSpPr>
          <p:nvPr/>
        </p:nvSpPr>
        <p:spPr bwMode="auto">
          <a:xfrm>
            <a:off x="9336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S</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.n:=nil</a:t>
            </a:r>
          </a:p>
        </p:txBody>
      </p:sp>
      <p:sp>
        <p:nvSpPr>
          <p:cNvPr id="1587311" name="Rectangle 111">
            <a:extLst>
              <a:ext uri="{FF2B5EF4-FFF2-40B4-BE49-F238E27FC236}">
                <a16:creationId xmlns:a16="http://schemas.microsoft.com/office/drawing/2014/main" id="{1B461CA9-D8E9-296F-C967-0DAFF195E227}"/>
              </a:ext>
            </a:extLst>
          </p:cNvPr>
          <p:cNvSpPr>
            <a:spLocks noChangeArrowheads="1"/>
          </p:cNvSpPr>
          <p:nvPr/>
        </p:nvSpPr>
        <p:spPr bwMode="auto">
          <a:xfrm>
            <a:off x="8257002" y="1268414"/>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dirty="0">
                <a:solidFill>
                  <a:srgbClr val="FF00FF"/>
                </a:solidFill>
                <a:latin typeface="Times New Roman" panose="02020603050405020304" pitchFamily="18" charset="0"/>
                <a:ea typeface="宋体" panose="02010600030101010101" pitchFamily="2" charset="-122"/>
              </a:rPr>
              <a:t>S</a:t>
            </a:r>
            <a:r>
              <a:rPr lang="en-US" altLang="zh-CN" sz="2400" b="1" baseline="-25000" dirty="0">
                <a:solidFill>
                  <a:srgbClr val="FF00FF"/>
                </a:solidFill>
                <a:latin typeface="Times New Roman" panose="02020603050405020304" pitchFamily="18" charset="0"/>
                <a:ea typeface="宋体" panose="02010600030101010101" pitchFamily="2" charset="-122"/>
              </a:rPr>
              <a:t>1</a:t>
            </a:r>
            <a:r>
              <a:rPr lang="en-US" altLang="zh-CN" sz="2400" b="1" dirty="0">
                <a:solidFill>
                  <a:srgbClr val="FF00FF"/>
                </a:solidFill>
                <a:latin typeface="Times New Roman" panose="02020603050405020304" pitchFamily="18" charset="0"/>
                <a:ea typeface="宋体" panose="02010600030101010101" pitchFamily="2" charset="-122"/>
              </a:rPr>
              <a:t>.n:={105,109}</a:t>
            </a:r>
          </a:p>
        </p:txBody>
      </p:sp>
      <p:sp>
        <p:nvSpPr>
          <p:cNvPr id="1587312" name="Rectangle 112">
            <a:extLst>
              <a:ext uri="{FF2B5EF4-FFF2-40B4-BE49-F238E27FC236}">
                <a16:creationId xmlns:a16="http://schemas.microsoft.com/office/drawing/2014/main" id="{950A88A8-F4E8-EEC4-3D46-09E161F1EF51}"/>
              </a:ext>
            </a:extLst>
          </p:cNvPr>
          <p:cNvSpPr>
            <a:spLocks noChangeArrowheads="1"/>
          </p:cNvSpPr>
          <p:nvPr/>
        </p:nvSpPr>
        <p:spPr bwMode="auto">
          <a:xfrm>
            <a:off x="3719513" y="44451"/>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S.n:={101}</a:t>
            </a:r>
          </a:p>
        </p:txBody>
      </p:sp>
      <p:sp>
        <p:nvSpPr>
          <p:cNvPr id="1587313" name="Rectangle 113">
            <a:extLst>
              <a:ext uri="{FF2B5EF4-FFF2-40B4-BE49-F238E27FC236}">
                <a16:creationId xmlns:a16="http://schemas.microsoft.com/office/drawing/2014/main" id="{ED87F794-3052-42A3-4D62-0A218B544234}"/>
              </a:ext>
            </a:extLst>
          </p:cNvPr>
          <p:cNvSpPr>
            <a:spLocks noChangeArrowheads="1"/>
          </p:cNvSpPr>
          <p:nvPr/>
        </p:nvSpPr>
        <p:spPr bwMode="auto">
          <a:xfrm>
            <a:off x="9612312" y="-27782"/>
            <a:ext cx="31130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solidFill>
                  <a:srgbClr val="0000FF"/>
                </a:solidFill>
                <a:latin typeface="Times New Roman" panose="02020603050405020304" pitchFamily="18" charset="0"/>
                <a:ea typeface="楷体_GB2312" pitchFamily="49" charset="-122"/>
              </a:rPr>
              <a:t>B.t</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B.truelist</a:t>
            </a:r>
            <a:endParaRPr lang="en-US" altLang="zh-CN" sz="2000" b="1" dirty="0">
              <a:solidFill>
                <a:srgbClr val="0000FF"/>
              </a:solidFill>
              <a:latin typeface="Times New Roman" panose="02020603050405020304" pitchFamily="18" charset="0"/>
              <a:ea typeface="楷体_GB2312" pitchFamily="49" charset="-122"/>
            </a:endParaRPr>
          </a:p>
          <a:p>
            <a:pPr algn="just"/>
            <a:r>
              <a:rPr lang="en-US" altLang="zh-CN" sz="2000" b="1" dirty="0" err="1">
                <a:solidFill>
                  <a:srgbClr val="0000FF"/>
                </a:solidFill>
                <a:latin typeface="Times New Roman" panose="02020603050405020304" pitchFamily="18" charset="0"/>
                <a:ea typeface="楷体_GB2312" pitchFamily="49" charset="-122"/>
              </a:rPr>
              <a:t>B.f</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B.falselist</a:t>
            </a:r>
            <a:endParaRPr lang="en-US" altLang="zh-CN" sz="2000" b="1" dirty="0">
              <a:solidFill>
                <a:srgbClr val="0000FF"/>
              </a:solidFill>
              <a:latin typeface="Times New Roman" panose="02020603050405020304" pitchFamily="18" charset="0"/>
              <a:ea typeface="楷体_GB2312" pitchFamily="49" charset="-122"/>
            </a:endParaRPr>
          </a:p>
          <a:p>
            <a:pPr algn="just"/>
            <a:r>
              <a:rPr lang="en-US" altLang="zh-CN" sz="2000" b="1" dirty="0" err="1">
                <a:solidFill>
                  <a:srgbClr val="0000FF"/>
                </a:solidFill>
                <a:latin typeface="Times New Roman" panose="02020603050405020304" pitchFamily="18" charset="0"/>
                <a:ea typeface="楷体_GB2312" pitchFamily="49" charset="-122"/>
              </a:rPr>
              <a:t>M.q</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M.quad</a:t>
            </a:r>
            <a:endParaRPr lang="en-US" altLang="zh-CN" sz="2000" b="1" dirty="0">
              <a:solidFill>
                <a:srgbClr val="0000FF"/>
              </a:solidFill>
              <a:latin typeface="Times New Roman" panose="02020603050405020304" pitchFamily="18" charset="0"/>
              <a:ea typeface="楷体_GB2312" pitchFamily="49" charset="-122"/>
            </a:endParaRPr>
          </a:p>
          <a:p>
            <a:pPr algn="just"/>
            <a:r>
              <a:rPr lang="en-US" altLang="zh-CN" sz="2000" b="1" dirty="0" err="1">
                <a:solidFill>
                  <a:srgbClr val="0000FF"/>
                </a:solidFill>
                <a:latin typeface="Times New Roman" panose="02020603050405020304" pitchFamily="18" charset="0"/>
                <a:ea typeface="楷体_GB2312" pitchFamily="49" charset="-122"/>
              </a:rPr>
              <a:t>S.n</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S.nextlist</a:t>
            </a:r>
            <a:endParaRPr lang="en-US" altLang="zh-CN" sz="2000" b="1" dirty="0">
              <a:solidFill>
                <a:srgbClr val="0000FF"/>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313">
                                            <p:txEl>
                                              <p:pRg st="0" end="0"/>
                                            </p:txEl>
                                          </p:spTgt>
                                        </p:tgtEl>
                                        <p:attrNameLst>
                                          <p:attrName>style.visibility</p:attrName>
                                        </p:attrNameLst>
                                      </p:cBhvr>
                                      <p:to>
                                        <p:strVal val="visible"/>
                                      </p:to>
                                    </p:set>
                                    <p:anim calcmode="lin" valueType="num">
                                      <p:cBhvr additive="base">
                                        <p:cTn id="7" dur="500" fill="hold"/>
                                        <p:tgtEl>
                                          <p:spTgt spid="15873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3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87313">
                                            <p:txEl>
                                              <p:pRg st="1" end="1"/>
                                            </p:txEl>
                                          </p:spTgt>
                                        </p:tgtEl>
                                        <p:attrNameLst>
                                          <p:attrName>style.visibility</p:attrName>
                                        </p:attrNameLst>
                                      </p:cBhvr>
                                      <p:to>
                                        <p:strVal val="visible"/>
                                      </p:to>
                                    </p:set>
                                    <p:anim calcmode="lin" valueType="num">
                                      <p:cBhvr additive="base">
                                        <p:cTn id="13" dur="500" fill="hold"/>
                                        <p:tgtEl>
                                          <p:spTgt spid="15873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873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87313">
                                            <p:txEl>
                                              <p:pRg st="2" end="2"/>
                                            </p:txEl>
                                          </p:spTgt>
                                        </p:tgtEl>
                                        <p:attrNameLst>
                                          <p:attrName>style.visibility</p:attrName>
                                        </p:attrNameLst>
                                      </p:cBhvr>
                                      <p:to>
                                        <p:strVal val="visible"/>
                                      </p:to>
                                    </p:set>
                                    <p:anim calcmode="lin" valueType="num">
                                      <p:cBhvr additive="base">
                                        <p:cTn id="19" dur="500" fill="hold"/>
                                        <p:tgtEl>
                                          <p:spTgt spid="15873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873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87313">
                                            <p:txEl>
                                              <p:pRg st="3" end="3"/>
                                            </p:txEl>
                                          </p:spTgt>
                                        </p:tgtEl>
                                        <p:attrNameLst>
                                          <p:attrName>style.visibility</p:attrName>
                                        </p:attrNameLst>
                                      </p:cBhvr>
                                      <p:to>
                                        <p:strVal val="visible"/>
                                      </p:to>
                                    </p:set>
                                    <p:anim calcmode="lin" valueType="num">
                                      <p:cBhvr additive="base">
                                        <p:cTn id="25" dur="500" fill="hold"/>
                                        <p:tgtEl>
                                          <p:spTgt spid="15873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873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87290">
                                            <p:txEl>
                                              <p:pRg st="0" end="0"/>
                                            </p:txEl>
                                          </p:spTgt>
                                        </p:tgtEl>
                                        <p:attrNameLst>
                                          <p:attrName>style.visibility</p:attrName>
                                        </p:attrNameLst>
                                      </p:cBhvr>
                                      <p:to>
                                        <p:strVal val="visible"/>
                                      </p:to>
                                    </p:set>
                                    <p:anim calcmode="lin" valueType="num">
                                      <p:cBhvr additive="base">
                                        <p:cTn id="31" dur="500" fill="hold"/>
                                        <p:tgtEl>
                                          <p:spTgt spid="158729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87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87291">
                                            <p:txEl>
                                              <p:pRg st="0" end="0"/>
                                            </p:txEl>
                                          </p:spTgt>
                                        </p:tgtEl>
                                        <p:attrNameLst>
                                          <p:attrName>style.visibility</p:attrName>
                                        </p:attrNameLst>
                                      </p:cBhvr>
                                      <p:to>
                                        <p:strVal val="visible"/>
                                      </p:to>
                                    </p:set>
                                    <p:anim calcmode="lin" valueType="num">
                                      <p:cBhvr additive="base">
                                        <p:cTn id="37" dur="500" fill="hold"/>
                                        <p:tgtEl>
                                          <p:spTgt spid="158729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87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87291">
                                            <p:txEl>
                                              <p:pRg st="1" end="1"/>
                                            </p:txEl>
                                          </p:spTgt>
                                        </p:tgtEl>
                                        <p:attrNameLst>
                                          <p:attrName>style.visibility</p:attrName>
                                        </p:attrNameLst>
                                      </p:cBhvr>
                                      <p:to>
                                        <p:strVal val="visible"/>
                                      </p:to>
                                    </p:set>
                                    <p:anim calcmode="lin" valueType="num">
                                      <p:cBhvr additive="base">
                                        <p:cTn id="43" dur="500" fill="hold"/>
                                        <p:tgtEl>
                                          <p:spTgt spid="1587291">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87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87292">
                                            <p:txEl>
                                              <p:pRg st="0" end="0"/>
                                            </p:txEl>
                                          </p:spTgt>
                                        </p:tgtEl>
                                        <p:attrNameLst>
                                          <p:attrName>style.visibility</p:attrName>
                                        </p:attrNameLst>
                                      </p:cBhvr>
                                      <p:to>
                                        <p:strVal val="visible"/>
                                      </p:to>
                                    </p:set>
                                    <p:anim calcmode="lin" valueType="num">
                                      <p:cBhvr additive="base">
                                        <p:cTn id="49" dur="500" fill="hold"/>
                                        <p:tgtEl>
                                          <p:spTgt spid="158729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872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87293">
                                            <p:txEl>
                                              <p:pRg st="0" end="0"/>
                                            </p:txEl>
                                          </p:spTgt>
                                        </p:tgtEl>
                                        <p:attrNameLst>
                                          <p:attrName>style.visibility</p:attrName>
                                        </p:attrNameLst>
                                      </p:cBhvr>
                                      <p:to>
                                        <p:strVal val="visible"/>
                                      </p:to>
                                    </p:set>
                                    <p:anim calcmode="lin" valueType="num">
                                      <p:cBhvr additive="base">
                                        <p:cTn id="55" dur="500" fill="hold"/>
                                        <p:tgtEl>
                                          <p:spTgt spid="158729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872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87293">
                                            <p:txEl>
                                              <p:pRg st="1" end="1"/>
                                            </p:txEl>
                                          </p:spTgt>
                                        </p:tgtEl>
                                        <p:attrNameLst>
                                          <p:attrName>style.visibility</p:attrName>
                                        </p:attrNameLst>
                                      </p:cBhvr>
                                      <p:to>
                                        <p:strVal val="visible"/>
                                      </p:to>
                                    </p:set>
                                    <p:anim calcmode="lin" valueType="num">
                                      <p:cBhvr additive="base">
                                        <p:cTn id="61" dur="500" fill="hold"/>
                                        <p:tgtEl>
                                          <p:spTgt spid="158729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872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87294">
                                            <p:txEl>
                                              <p:pRg st="0" end="0"/>
                                            </p:txEl>
                                          </p:spTgt>
                                        </p:tgtEl>
                                        <p:attrNameLst>
                                          <p:attrName>style.visibility</p:attrName>
                                        </p:attrNameLst>
                                      </p:cBhvr>
                                      <p:to>
                                        <p:strVal val="visible"/>
                                      </p:to>
                                    </p:set>
                                    <p:anim calcmode="lin" valueType="num">
                                      <p:cBhvr additive="base">
                                        <p:cTn id="67" dur="500" fill="hold"/>
                                        <p:tgtEl>
                                          <p:spTgt spid="158729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87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87295">
                                            <p:txEl>
                                              <p:pRg st="0" end="0"/>
                                            </p:txEl>
                                          </p:spTgt>
                                        </p:tgtEl>
                                        <p:attrNameLst>
                                          <p:attrName>style.visibility</p:attrName>
                                        </p:attrNameLst>
                                      </p:cBhvr>
                                      <p:to>
                                        <p:strVal val="visible"/>
                                      </p:to>
                                    </p:set>
                                    <p:anim calcmode="lin" valueType="num">
                                      <p:cBhvr additive="base">
                                        <p:cTn id="73" dur="500" fill="hold"/>
                                        <p:tgtEl>
                                          <p:spTgt spid="158729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87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87296">
                                            <p:txEl>
                                              <p:pRg st="0" end="0"/>
                                            </p:txEl>
                                          </p:spTgt>
                                        </p:tgtEl>
                                        <p:attrNameLst>
                                          <p:attrName>style.visibility</p:attrName>
                                        </p:attrNameLst>
                                      </p:cBhvr>
                                      <p:to>
                                        <p:strVal val="visible"/>
                                      </p:to>
                                    </p:set>
                                    <p:anim calcmode="lin" valueType="num">
                                      <p:cBhvr additive="base">
                                        <p:cTn id="79" dur="500" fill="hold"/>
                                        <p:tgtEl>
                                          <p:spTgt spid="158729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5872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87296">
                                            <p:txEl>
                                              <p:pRg st="1" end="1"/>
                                            </p:txEl>
                                          </p:spTgt>
                                        </p:tgtEl>
                                        <p:attrNameLst>
                                          <p:attrName>style.visibility</p:attrName>
                                        </p:attrNameLst>
                                      </p:cBhvr>
                                      <p:to>
                                        <p:strVal val="visible"/>
                                      </p:to>
                                    </p:set>
                                    <p:anim calcmode="lin" valueType="num">
                                      <p:cBhvr additive="base">
                                        <p:cTn id="85" dur="500" fill="hold"/>
                                        <p:tgtEl>
                                          <p:spTgt spid="1587296">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5872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87297">
                                            <p:txEl>
                                              <p:pRg st="0" end="0"/>
                                            </p:txEl>
                                          </p:spTgt>
                                        </p:tgtEl>
                                        <p:attrNameLst>
                                          <p:attrName>style.visibility</p:attrName>
                                        </p:attrNameLst>
                                      </p:cBhvr>
                                      <p:to>
                                        <p:strVal val="visible"/>
                                      </p:to>
                                    </p:set>
                                    <p:anim calcmode="lin" valueType="num">
                                      <p:cBhvr additive="base">
                                        <p:cTn id="91" dur="500" fill="hold"/>
                                        <p:tgtEl>
                                          <p:spTgt spid="1587297">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5872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87304">
                                            <p:txEl>
                                              <p:pRg st="0" end="0"/>
                                            </p:txEl>
                                          </p:spTgt>
                                        </p:tgtEl>
                                        <p:attrNameLst>
                                          <p:attrName>style.visibility</p:attrName>
                                        </p:attrNameLst>
                                      </p:cBhvr>
                                      <p:to>
                                        <p:strVal val="visible"/>
                                      </p:to>
                                    </p:set>
                                    <p:anim calcmode="lin" valueType="num">
                                      <p:cBhvr additive="base">
                                        <p:cTn id="97" dur="500" fill="hold"/>
                                        <p:tgtEl>
                                          <p:spTgt spid="1587304">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5873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87307">
                                            <p:txEl>
                                              <p:pRg st="0" end="0"/>
                                            </p:txEl>
                                          </p:spTgt>
                                        </p:tgtEl>
                                        <p:attrNameLst>
                                          <p:attrName>style.visibility</p:attrName>
                                        </p:attrNameLst>
                                      </p:cBhvr>
                                      <p:to>
                                        <p:strVal val="visible"/>
                                      </p:to>
                                    </p:set>
                                    <p:anim calcmode="lin" valueType="num">
                                      <p:cBhvr additive="base">
                                        <p:cTn id="103" dur="500" fill="hold"/>
                                        <p:tgtEl>
                                          <p:spTgt spid="1587307">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587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587305">
                                            <p:txEl>
                                              <p:pRg st="0" end="0"/>
                                            </p:txEl>
                                          </p:spTgt>
                                        </p:tgtEl>
                                        <p:attrNameLst>
                                          <p:attrName>style.visibility</p:attrName>
                                        </p:attrNameLst>
                                      </p:cBhvr>
                                      <p:to>
                                        <p:strVal val="visible"/>
                                      </p:to>
                                    </p:set>
                                    <p:anim calcmode="lin" valueType="num">
                                      <p:cBhvr additive="base">
                                        <p:cTn id="109" dur="500" fill="hold"/>
                                        <p:tgtEl>
                                          <p:spTgt spid="1587305">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5873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587308">
                                            <p:txEl>
                                              <p:pRg st="0" end="0"/>
                                            </p:txEl>
                                          </p:spTgt>
                                        </p:tgtEl>
                                        <p:attrNameLst>
                                          <p:attrName>style.visibility</p:attrName>
                                        </p:attrNameLst>
                                      </p:cBhvr>
                                      <p:to>
                                        <p:strVal val="visible"/>
                                      </p:to>
                                    </p:set>
                                    <p:anim calcmode="lin" valueType="num">
                                      <p:cBhvr additive="base">
                                        <p:cTn id="115" dur="500" fill="hold"/>
                                        <p:tgtEl>
                                          <p:spTgt spid="1587308">
                                            <p:txEl>
                                              <p:pRg st="0" end="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5873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87309">
                                            <p:txEl>
                                              <p:pRg st="0" end="0"/>
                                            </p:txEl>
                                          </p:spTgt>
                                        </p:tgtEl>
                                        <p:attrNameLst>
                                          <p:attrName>style.visibility</p:attrName>
                                        </p:attrNameLst>
                                      </p:cBhvr>
                                      <p:to>
                                        <p:strVal val="visible"/>
                                      </p:to>
                                    </p:set>
                                    <p:anim calcmode="lin" valueType="num">
                                      <p:cBhvr additive="base">
                                        <p:cTn id="121" dur="500" fill="hold"/>
                                        <p:tgtEl>
                                          <p:spTgt spid="1587309">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5873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587310">
                                            <p:txEl>
                                              <p:pRg st="0" end="0"/>
                                            </p:txEl>
                                          </p:spTgt>
                                        </p:tgtEl>
                                        <p:attrNameLst>
                                          <p:attrName>style.visibility</p:attrName>
                                        </p:attrNameLst>
                                      </p:cBhvr>
                                      <p:to>
                                        <p:strVal val="visible"/>
                                      </p:to>
                                    </p:set>
                                    <p:anim calcmode="lin" valueType="num">
                                      <p:cBhvr additive="base">
                                        <p:cTn id="127" dur="500" fill="hold"/>
                                        <p:tgtEl>
                                          <p:spTgt spid="1587310">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5873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587311">
                                            <p:txEl>
                                              <p:pRg st="0" end="0"/>
                                            </p:txEl>
                                          </p:spTgt>
                                        </p:tgtEl>
                                        <p:attrNameLst>
                                          <p:attrName>style.visibility</p:attrName>
                                        </p:attrNameLst>
                                      </p:cBhvr>
                                      <p:to>
                                        <p:strVal val="visible"/>
                                      </p:to>
                                    </p:set>
                                    <p:anim calcmode="lin" valueType="num">
                                      <p:cBhvr additive="base">
                                        <p:cTn id="133" dur="500" fill="hold"/>
                                        <p:tgtEl>
                                          <p:spTgt spid="1587311">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5873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587312">
                                            <p:txEl>
                                              <p:pRg st="0" end="0"/>
                                            </p:txEl>
                                          </p:spTgt>
                                        </p:tgtEl>
                                        <p:attrNameLst>
                                          <p:attrName>style.visibility</p:attrName>
                                        </p:attrNameLst>
                                      </p:cBhvr>
                                      <p:to>
                                        <p:strVal val="visible"/>
                                      </p:to>
                                    </p:set>
                                    <p:anim calcmode="lin" valueType="num">
                                      <p:cBhvr additive="base">
                                        <p:cTn id="139" dur="500" fill="hold"/>
                                        <p:tgtEl>
                                          <p:spTgt spid="1587312">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5873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90" grpId="0" build="p" autoUpdateAnimBg="0"/>
      <p:bldP spid="1587291" grpId="0" build="p" autoUpdateAnimBg="0"/>
      <p:bldP spid="1587292" grpId="0" build="p" autoUpdateAnimBg="0"/>
      <p:bldP spid="1587293" grpId="0" build="p" autoUpdateAnimBg="0"/>
      <p:bldP spid="1587294" grpId="0" build="p" autoUpdateAnimBg="0"/>
      <p:bldP spid="1587295" grpId="0" build="p" autoUpdateAnimBg="0"/>
      <p:bldP spid="1587296" grpId="0" build="p" autoUpdateAnimBg="0"/>
      <p:bldP spid="1587297" grpId="0" build="p" autoUpdateAnimBg="0"/>
      <p:bldP spid="1587304" grpId="0" build="p" autoUpdateAnimBg="0"/>
      <p:bldP spid="1587305" grpId="0" build="p" autoUpdateAnimBg="0"/>
      <p:bldP spid="1587307" grpId="0" build="p" autoUpdateAnimBg="0"/>
      <p:bldP spid="1587308" grpId="0" build="p" autoUpdateAnimBg="0"/>
      <p:bldP spid="1587309" grpId="0" build="p" autoUpdateAnimBg="0"/>
      <p:bldP spid="1587310" grpId="0" build="p" autoUpdateAnimBg="0"/>
      <p:bldP spid="1587311" grpId="0" build="p" autoUpdateAnimBg="0"/>
      <p:bldP spid="1587312" grpId="0" build="p" autoUpdateAnimBg="0"/>
      <p:bldP spid="1587313"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a:extLst>
              <a:ext uri="{FF2B5EF4-FFF2-40B4-BE49-F238E27FC236}">
                <a16:creationId xmlns:a16="http://schemas.microsoft.com/office/drawing/2014/main" id="{2BDE995F-FF38-6947-D20C-3CAF99D99E8D}"/>
              </a:ext>
            </a:extLst>
          </p:cNvPr>
          <p:cNvSpPr>
            <a:spLocks noGrp="1" noChangeArrowheads="1"/>
          </p:cNvSpPr>
          <p:nvPr>
            <p:ph type="title"/>
          </p:nvPr>
        </p:nvSpPr>
        <p:spPr>
          <a:ln>
            <a:miter/>
          </a:ln>
        </p:spPr>
        <p:txBody>
          <a:bodyPr vert="horz" lIns="92075" tIns="46038" rIns="92075" bIns="46038" rtlCol="0" anchor="ctr">
            <a:normAutofit/>
          </a:bodyPr>
          <a:lstStyle/>
          <a:p>
            <a:pPr eaLnBrk="1" hangingPunct="1">
              <a:defRPr/>
            </a:pPr>
            <a:r>
              <a:rPr lang="zh-CN" altLang="en-US" sz="3200" noProof="1"/>
              <a:t>生成的四元式序列</a:t>
            </a:r>
          </a:p>
        </p:txBody>
      </p:sp>
      <p:sp>
        <p:nvSpPr>
          <p:cNvPr id="5" name="日期占位符 3">
            <a:extLst>
              <a:ext uri="{FF2B5EF4-FFF2-40B4-BE49-F238E27FC236}">
                <a16:creationId xmlns:a16="http://schemas.microsoft.com/office/drawing/2014/main" id="{801AF7D5-5A99-2EBD-49C2-3A38CCC891C5}"/>
              </a:ext>
            </a:extLst>
          </p:cNvPr>
          <p:cNvSpPr>
            <a:spLocks noGrp="1"/>
          </p:cNvSpPr>
          <p:nvPr>
            <p:ph type="dt" sz="half" idx="10"/>
          </p:nvPr>
        </p:nvSpPr>
        <p:spPr bwMode="auto">
          <a:ln>
            <a:miter lim="800000"/>
          </a:ln>
        </p:spPr>
        <p:txBody>
          <a:bodyPr anchor="t"/>
          <a:lstStyle/>
          <a:p>
            <a:pPr>
              <a:buClrTx/>
              <a:buFontTx/>
              <a:buNone/>
              <a:defRPr/>
            </a:pPr>
            <a:fld id="{CE14AB99-C619-447C-A694-6F58DE2610D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4323" name="灯片编号占位符 5">
            <a:extLst>
              <a:ext uri="{FF2B5EF4-FFF2-40B4-BE49-F238E27FC236}">
                <a16:creationId xmlns:a16="http://schemas.microsoft.com/office/drawing/2014/main" id="{CA8D7C95-177B-839C-1972-B81AF77B700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4FD9DA5-36A2-4D8C-947B-BCB0D890A90D}" type="slidenum">
              <a:rPr lang="en-US" altLang="zh-CN" sz="1400">
                <a:ea typeface="宋体" panose="02010600030101010101" pitchFamily="2" charset="-122"/>
              </a:rPr>
              <a:pPr/>
              <a:t>109</a:t>
            </a:fld>
            <a:endParaRPr lang="en-US" altLang="zh-CN" sz="1400">
              <a:ea typeface="宋体" panose="02010600030101010101" pitchFamily="2" charset="-122"/>
            </a:endParaRPr>
          </a:p>
        </p:txBody>
      </p:sp>
      <p:sp>
        <p:nvSpPr>
          <p:cNvPr id="184325" name="Rectangle 3">
            <a:extLst>
              <a:ext uri="{FF2B5EF4-FFF2-40B4-BE49-F238E27FC236}">
                <a16:creationId xmlns:a16="http://schemas.microsoft.com/office/drawing/2014/main" id="{4BF19279-A936-9B1D-3523-C711ECCAD767}"/>
              </a:ext>
            </a:extLst>
          </p:cNvPr>
          <p:cNvSpPr>
            <a:spLocks noGrp="1" noChangeArrowheads="1"/>
          </p:cNvSpPr>
          <p:nvPr>
            <p:ph type="body" sz="quarter" idx="13"/>
          </p:nvPr>
        </p:nvSpPr>
        <p:spPr/>
        <p:txBody>
          <a:bodyPr vert="horz" lIns="92075" tIns="46038" rIns="92075" bIns="46038" rtlCol="0">
            <a:normAutofit fontScale="70000" lnSpcReduction="20000"/>
          </a:bodyPr>
          <a:lstStyle/>
          <a:p>
            <a:pPr eaLnBrk="1" hangingPunct="1">
              <a:lnSpc>
                <a:spcPct val="80000"/>
              </a:lnSpc>
              <a:buFont typeface="Wingdings" panose="05000000000000000000" pitchFamily="2" charset="2"/>
              <a:buNone/>
            </a:pPr>
            <a:r>
              <a:rPr lang="en-US" altLang="zh-CN">
                <a:latin typeface="Times New Roman" panose="02020603050405020304" pitchFamily="18" charset="0"/>
              </a:rPr>
              <a:t>100:    </a:t>
            </a:r>
            <a:r>
              <a:rPr lang="zh-CN" altLang="en-US">
                <a:latin typeface="Times New Roman" panose="02020603050405020304" pitchFamily="18" charset="0"/>
              </a:rPr>
              <a:t>（</a:t>
            </a:r>
            <a:r>
              <a:rPr lang="en-US" altLang="zh-CN">
                <a:latin typeface="Times New Roman" panose="02020603050405020304" pitchFamily="18" charset="0"/>
              </a:rPr>
              <a:t>j&lt;,a,b,102</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101</a:t>
            </a:r>
            <a:r>
              <a:rPr lang="zh-CN" altLang="en-US">
                <a:latin typeface="Times New Roman" panose="02020603050405020304" pitchFamily="18" charset="0"/>
              </a:rPr>
              <a:t>： （</a:t>
            </a:r>
            <a:r>
              <a:rPr lang="en-US" altLang="zh-CN">
                <a:latin typeface="Times New Roman" panose="02020603050405020304" pitchFamily="18" charset="0"/>
              </a:rPr>
              <a:t>j,-,-,112</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102</a:t>
            </a:r>
            <a:r>
              <a:rPr lang="zh-CN" altLang="en-US">
                <a:latin typeface="Times New Roman" panose="02020603050405020304" pitchFamily="18" charset="0"/>
              </a:rPr>
              <a:t>： （</a:t>
            </a:r>
            <a:r>
              <a:rPr lang="en-US" altLang="zh-CN">
                <a:latin typeface="Times New Roman" panose="02020603050405020304" pitchFamily="18" charset="0"/>
              </a:rPr>
              <a:t>j&lt;,c,5,104</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103</a:t>
            </a:r>
            <a:r>
              <a:rPr lang="zh-CN" altLang="en-US">
                <a:latin typeface="Times New Roman" panose="02020603050405020304" pitchFamily="18" charset="0"/>
              </a:rPr>
              <a:t>： （</a:t>
            </a:r>
            <a:r>
              <a:rPr lang="en-US" altLang="zh-CN">
                <a:latin typeface="Times New Roman" panose="02020603050405020304" pitchFamily="18" charset="0"/>
              </a:rPr>
              <a:t>j,-,-,110</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104</a:t>
            </a:r>
            <a:r>
              <a:rPr lang="zh-CN" altLang="en-US">
                <a:latin typeface="Times New Roman" panose="02020603050405020304" pitchFamily="18" charset="0"/>
              </a:rPr>
              <a:t>： （</a:t>
            </a:r>
            <a:r>
              <a:rPr lang="en-US" altLang="zh-CN">
                <a:latin typeface="Times New Roman" panose="02020603050405020304" pitchFamily="18" charset="0"/>
              </a:rPr>
              <a:t>j&gt;,x,y,106</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105</a:t>
            </a:r>
            <a:r>
              <a:rPr lang="zh-CN" altLang="en-US">
                <a:latin typeface="Times New Roman" panose="02020603050405020304" pitchFamily="18" charset="0"/>
              </a:rPr>
              <a:t>： （</a:t>
            </a:r>
            <a:r>
              <a:rPr lang="en-US" altLang="zh-CN">
                <a:latin typeface="Times New Roman" panose="02020603050405020304" pitchFamily="18" charset="0"/>
              </a:rPr>
              <a:t>j,-,-,100</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106</a:t>
            </a:r>
            <a:r>
              <a:rPr lang="zh-CN" altLang="en-US">
                <a:latin typeface="Times New Roman" panose="02020603050405020304" pitchFamily="18" charset="0"/>
              </a:rPr>
              <a:t>： （</a:t>
            </a:r>
            <a:r>
              <a:rPr lang="en-US" altLang="zh-CN">
                <a:latin typeface="Times New Roman" panose="02020603050405020304" pitchFamily="18" charset="0"/>
              </a:rPr>
              <a:t>+,x,1,t</a:t>
            </a:r>
            <a:r>
              <a:rPr lang="en-US" altLang="zh-CN" baseline="-25000">
                <a:latin typeface="Times New Roman" panose="02020603050405020304" pitchFamily="18" charset="0"/>
              </a:rPr>
              <a:t>1</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107</a:t>
            </a:r>
            <a:r>
              <a:rPr lang="zh-CN" altLang="en-US">
                <a:latin typeface="Times New Roman" panose="02020603050405020304" pitchFamily="18" charset="0"/>
              </a:rPr>
              <a:t>： （</a:t>
            </a:r>
            <a:r>
              <a:rPr lang="en-US" altLang="zh-CN">
                <a:latin typeface="Times New Roman" panose="02020603050405020304" pitchFamily="18" charset="0"/>
              </a:rPr>
              <a:t>:=, t</a:t>
            </a:r>
            <a:r>
              <a:rPr lang="en-US" altLang="zh-CN" baseline="-25000">
                <a:latin typeface="Times New Roman" panose="02020603050405020304" pitchFamily="18" charset="0"/>
              </a:rPr>
              <a:t>1</a:t>
            </a:r>
            <a:r>
              <a:rPr lang="en-US" altLang="zh-CN">
                <a:latin typeface="Times New Roman" panose="02020603050405020304" pitchFamily="18" charset="0"/>
              </a:rPr>
              <a:t>,-,z</a:t>
            </a:r>
            <a:r>
              <a:rPr lang="zh-CN" altLang="en-US">
                <a:latin typeface="Times New Roman" panose="02020603050405020304" pitchFamily="18" charset="0"/>
              </a:rPr>
              <a:t>）</a:t>
            </a:r>
            <a:endParaRPr lang="zh-CN" altLang="en-US" baseline="-25000">
              <a:latin typeface="Times New Roman" panose="02020603050405020304" pitchFamily="18" charset="0"/>
            </a:endParaRPr>
          </a:p>
          <a:p>
            <a:pPr eaLnBrk="1" hangingPunct="1">
              <a:lnSpc>
                <a:spcPct val="80000"/>
              </a:lnSpc>
              <a:buFont typeface="Wingdings" panose="05000000000000000000" pitchFamily="2" charset="2"/>
              <a:buNone/>
            </a:pPr>
            <a:r>
              <a:rPr lang="en-US" altLang="zh-CN">
                <a:latin typeface="Times New Roman" panose="02020603050405020304" pitchFamily="18" charset="0"/>
              </a:rPr>
              <a:t>108</a:t>
            </a:r>
            <a:r>
              <a:rPr lang="zh-CN" altLang="en-US">
                <a:latin typeface="Times New Roman" panose="02020603050405020304" pitchFamily="18" charset="0"/>
              </a:rPr>
              <a:t>： （</a:t>
            </a:r>
            <a:r>
              <a:rPr lang="en-US" altLang="zh-CN">
                <a:latin typeface="Times New Roman" panose="02020603050405020304" pitchFamily="18" charset="0"/>
              </a:rPr>
              <a:t>j,-,-,104</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109</a:t>
            </a:r>
            <a:r>
              <a:rPr lang="zh-CN" altLang="en-US">
                <a:latin typeface="Times New Roman" panose="02020603050405020304" pitchFamily="18" charset="0"/>
              </a:rPr>
              <a:t>： （</a:t>
            </a:r>
            <a:r>
              <a:rPr lang="en-US" altLang="zh-CN">
                <a:latin typeface="Times New Roman" panose="02020603050405020304" pitchFamily="18" charset="0"/>
              </a:rPr>
              <a:t>j,-,-,100</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110</a:t>
            </a:r>
            <a:r>
              <a:rPr lang="zh-CN" altLang="en-US">
                <a:latin typeface="Times New Roman" panose="02020603050405020304" pitchFamily="18" charset="0"/>
              </a:rPr>
              <a:t>： （</a:t>
            </a:r>
            <a:r>
              <a:rPr lang="en-US" altLang="zh-CN">
                <a:latin typeface="Times New Roman" panose="02020603050405020304" pitchFamily="18" charset="0"/>
              </a:rPr>
              <a:t>:=,y,-,x</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111</a:t>
            </a:r>
            <a:r>
              <a:rPr lang="zh-CN" altLang="en-US">
                <a:latin typeface="Times New Roman" panose="02020603050405020304" pitchFamily="18" charset="0"/>
              </a:rPr>
              <a:t>： （</a:t>
            </a:r>
            <a:r>
              <a:rPr lang="en-US" altLang="zh-CN">
                <a:latin typeface="Times New Roman" panose="02020603050405020304" pitchFamily="18" charset="0"/>
              </a:rPr>
              <a:t>j,-,-,100</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112:</a:t>
            </a:r>
          </a:p>
        </p:txBody>
      </p:sp>
      <p:sp>
        <p:nvSpPr>
          <p:cNvPr id="184326" name="Rectangle 4">
            <a:extLst>
              <a:ext uri="{FF2B5EF4-FFF2-40B4-BE49-F238E27FC236}">
                <a16:creationId xmlns:a16="http://schemas.microsoft.com/office/drawing/2014/main" id="{89C94089-0365-ECC4-AB6A-F381C9466438}"/>
              </a:ext>
            </a:extLst>
          </p:cNvPr>
          <p:cNvSpPr>
            <a:spLocks noChangeArrowheads="1"/>
          </p:cNvSpPr>
          <p:nvPr/>
        </p:nvSpPr>
        <p:spPr bwMode="auto">
          <a:xfrm>
            <a:off x="1064596" y="895269"/>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buClr>
                <a:schemeClr val="tx2"/>
              </a:buClr>
              <a:buSzPct val="75000"/>
              <a:buFont typeface="Monotype Sorts" pitchFamily="2" charset="2"/>
              <a:buNone/>
            </a:pPr>
            <a:r>
              <a:rPr lang="en-US" altLang="zh-CN" sz="2800" b="1" dirty="0">
                <a:solidFill>
                  <a:srgbClr val="FF0000"/>
                </a:solidFill>
                <a:latin typeface="Times New Roman" panose="02020603050405020304" pitchFamily="18" charset="0"/>
                <a:ea typeface="宋体" panose="02010600030101010101" pitchFamily="2" charset="-122"/>
              </a:rPr>
              <a:t>while a&lt;b do if c&lt;5 then</a:t>
            </a:r>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while x&gt;y do z:=x+1</a:t>
            </a:r>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FF0000"/>
                </a:solidFill>
                <a:latin typeface="Times New Roman" panose="02020603050405020304" pitchFamily="18" charset="0"/>
                <a:ea typeface="宋体" panose="02010600030101010101" pitchFamily="2" charset="-122"/>
              </a:rPr>
              <a:t>else x:=y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55AF02F3-2918-6462-BAF3-C4B3D9F3E690}"/>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生成三地址码的语法制导定义</a:t>
            </a:r>
          </a:p>
        </p:txBody>
      </p:sp>
      <p:sp>
        <p:nvSpPr>
          <p:cNvPr id="4" name="日期占位符 3">
            <a:extLst>
              <a:ext uri="{FF2B5EF4-FFF2-40B4-BE49-F238E27FC236}">
                <a16:creationId xmlns:a16="http://schemas.microsoft.com/office/drawing/2014/main" id="{CE1F6102-C89A-FFDE-851B-B9EDC1131E4D}"/>
              </a:ext>
            </a:extLst>
          </p:cNvPr>
          <p:cNvSpPr>
            <a:spLocks noGrp="1"/>
          </p:cNvSpPr>
          <p:nvPr>
            <p:ph type="dt" sz="half" idx="10"/>
          </p:nvPr>
        </p:nvSpPr>
        <p:spPr bwMode="auto">
          <a:ln>
            <a:miter lim="800000"/>
          </a:ln>
        </p:spPr>
        <p:txBody>
          <a:bodyPr anchor="t"/>
          <a:lstStyle/>
          <a:p>
            <a:pPr>
              <a:buClrTx/>
              <a:buFontTx/>
              <a:buNone/>
              <a:defRPr/>
            </a:pPr>
            <a:fld id="{8265E730-F044-4DFE-8AF4-B1D4C197937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5603" name="灯片编号占位符 5">
            <a:extLst>
              <a:ext uri="{FF2B5EF4-FFF2-40B4-BE49-F238E27FC236}">
                <a16:creationId xmlns:a16="http://schemas.microsoft.com/office/drawing/2014/main" id="{BAA388C4-B85A-B00A-BC52-B8212B1AF9C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ED45AC4-F721-44AC-AF6B-39B49D8E17C1}" type="slidenum">
              <a:rPr lang="en-US" altLang="zh-CN" sz="1400">
                <a:ea typeface="宋体" panose="02010600030101010101" pitchFamily="2" charset="-122"/>
              </a:rPr>
              <a:pPr/>
              <a:t>11</a:t>
            </a:fld>
            <a:endParaRPr lang="en-US" altLang="zh-CN" sz="1400">
              <a:ea typeface="宋体" panose="02010600030101010101" pitchFamily="2" charset="-122"/>
            </a:endParaRPr>
          </a:p>
        </p:txBody>
      </p:sp>
      <p:sp>
        <p:nvSpPr>
          <p:cNvPr id="2" name="文本占位符 1">
            <a:extLst>
              <a:ext uri="{FF2B5EF4-FFF2-40B4-BE49-F238E27FC236}">
                <a16:creationId xmlns:a16="http://schemas.microsoft.com/office/drawing/2014/main" id="{3664C3D6-ACD2-4089-7E06-23CB4A639D33}"/>
              </a:ext>
            </a:extLst>
          </p:cNvPr>
          <p:cNvSpPr>
            <a:spLocks noGrp="1"/>
          </p:cNvSpPr>
          <p:nvPr>
            <p:ph type="body" sz="quarter" idx="13"/>
          </p:nvPr>
        </p:nvSpPr>
        <p:spPr/>
        <p:txBody>
          <a:bodyPr/>
          <a:lstStyle/>
          <a:p>
            <a:endParaRPr lang="zh-CN" altLang="en-US"/>
          </a:p>
        </p:txBody>
      </p:sp>
      <p:graphicFrame>
        <p:nvGraphicFramePr>
          <p:cNvPr id="25605" name="Object 3">
            <a:extLst>
              <a:ext uri="{FF2B5EF4-FFF2-40B4-BE49-F238E27FC236}">
                <a16:creationId xmlns:a16="http://schemas.microsoft.com/office/drawing/2014/main" id="{915AA205-93D0-C90E-60AC-17EDD860634C}"/>
              </a:ext>
            </a:extLst>
          </p:cNvPr>
          <p:cNvGraphicFramePr>
            <a:graphicFrameLocks/>
          </p:cNvGraphicFramePr>
          <p:nvPr/>
        </p:nvGraphicFramePr>
        <p:xfrm>
          <a:off x="1747838" y="1031875"/>
          <a:ext cx="8628062" cy="5251450"/>
        </p:xfrm>
        <a:graphic>
          <a:graphicData uri="http://schemas.openxmlformats.org/presentationml/2006/ole">
            <mc:AlternateContent xmlns:mc="http://schemas.openxmlformats.org/markup-compatibility/2006">
              <mc:Choice xmlns:v="urn:schemas-microsoft-com:vml" Requires="v">
                <p:oleObj spid="_x0000_s4132" name="Document" r:id="rId3" imgW="9247906" imgH="5637177" progId="Word.Document.8">
                  <p:embed/>
                </p:oleObj>
              </mc:Choice>
              <mc:Fallback>
                <p:oleObj name="Document" r:id="rId3" imgW="9247906" imgH="5637177" progId="Word.Document.8">
                  <p:embed/>
                  <p:pic>
                    <p:nvPicPr>
                      <p:cNvPr id="25605" name="Object 3">
                        <a:extLst>
                          <a:ext uri="{FF2B5EF4-FFF2-40B4-BE49-F238E27FC236}">
                            <a16:creationId xmlns:a16="http://schemas.microsoft.com/office/drawing/2014/main" id="{915AA205-93D0-C90E-60AC-17EDD860634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838" y="1031875"/>
                        <a:ext cx="8628062" cy="5251450"/>
                      </a:xfrm>
                      <a:prstGeom prst="rect">
                        <a:avLst/>
                      </a:prstGeom>
                      <a:solidFill>
                        <a:srgbClr val="99CC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2">
            <a:extLst>
              <a:ext uri="{FF2B5EF4-FFF2-40B4-BE49-F238E27FC236}">
                <a16:creationId xmlns:a16="http://schemas.microsoft.com/office/drawing/2014/main" id="{89E37B9E-671D-8DA9-00C0-F572FD8C7B5C}"/>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7.6.3 for</a:t>
            </a:r>
            <a:r>
              <a:rPr lang="zh-CN" altLang="en-US">
                <a:latin typeface="Times New Roman" panose="02020603050405020304" pitchFamily="18" charset="0"/>
              </a:rPr>
              <a:t>循环语句的回填式翻译</a:t>
            </a:r>
          </a:p>
        </p:txBody>
      </p:sp>
      <p:sp>
        <p:nvSpPr>
          <p:cNvPr id="6" name="日期占位符 3">
            <a:extLst>
              <a:ext uri="{FF2B5EF4-FFF2-40B4-BE49-F238E27FC236}">
                <a16:creationId xmlns:a16="http://schemas.microsoft.com/office/drawing/2014/main" id="{A6A42B4C-95C4-EA20-B908-ED549A52CD5D}"/>
              </a:ext>
            </a:extLst>
          </p:cNvPr>
          <p:cNvSpPr>
            <a:spLocks noGrp="1"/>
          </p:cNvSpPr>
          <p:nvPr>
            <p:ph type="dt" sz="half" idx="10"/>
          </p:nvPr>
        </p:nvSpPr>
        <p:spPr bwMode="auto">
          <a:ln>
            <a:miter lim="800000"/>
          </a:ln>
        </p:spPr>
        <p:txBody>
          <a:bodyPr anchor="t"/>
          <a:lstStyle/>
          <a:p>
            <a:pPr>
              <a:buClrTx/>
              <a:buFontTx/>
              <a:buNone/>
              <a:defRPr/>
            </a:pPr>
            <a:fld id="{FAD58CC9-3C74-446C-9943-B2C88A54D91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5347" name="灯片编号占位符 5">
            <a:extLst>
              <a:ext uri="{FF2B5EF4-FFF2-40B4-BE49-F238E27FC236}">
                <a16:creationId xmlns:a16="http://schemas.microsoft.com/office/drawing/2014/main" id="{329F5BAA-8BC3-8492-EB73-892B1031F91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BA23ED5-42A9-4114-BBE3-17A9E613BF3A}" type="slidenum">
              <a:rPr lang="en-US" altLang="zh-CN" sz="1400">
                <a:ea typeface="宋体" panose="02010600030101010101" pitchFamily="2" charset="-122"/>
              </a:rPr>
              <a:pPr/>
              <a:t>110</a:t>
            </a:fld>
            <a:endParaRPr lang="en-US" altLang="zh-CN" sz="1400">
              <a:ea typeface="宋体" panose="02010600030101010101" pitchFamily="2" charset="-122"/>
            </a:endParaRPr>
          </a:p>
        </p:txBody>
      </p:sp>
      <p:sp>
        <p:nvSpPr>
          <p:cNvPr id="185349" name="Rectangle 6">
            <a:extLst>
              <a:ext uri="{FF2B5EF4-FFF2-40B4-BE49-F238E27FC236}">
                <a16:creationId xmlns:a16="http://schemas.microsoft.com/office/drawing/2014/main" id="{2B36BB3D-CE60-17C6-9D02-92F69E5D5D66}"/>
              </a:ext>
            </a:extLst>
          </p:cNvPr>
          <p:cNvSpPr>
            <a:spLocks noChangeArrowheads="1"/>
          </p:cNvSpPr>
          <p:nvPr/>
        </p:nvSpPr>
        <p:spPr bwMode="auto">
          <a:xfrm>
            <a:off x="1524001" y="11487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185350" name="Object 5">
            <a:extLst>
              <a:ext uri="{FF2B5EF4-FFF2-40B4-BE49-F238E27FC236}">
                <a16:creationId xmlns:a16="http://schemas.microsoft.com/office/drawing/2014/main" id="{707F3382-79B8-955A-1337-9CD240CFE2E6}"/>
              </a:ext>
            </a:extLst>
          </p:cNvPr>
          <p:cNvGraphicFramePr>
            <a:graphicFrameLocks/>
          </p:cNvGraphicFramePr>
          <p:nvPr>
            <p:extLst>
              <p:ext uri="{D42A27DB-BD31-4B8C-83A1-F6EECF244321}">
                <p14:modId xmlns:p14="http://schemas.microsoft.com/office/powerpoint/2010/main" val="881611738"/>
              </p:ext>
            </p:extLst>
          </p:nvPr>
        </p:nvGraphicFramePr>
        <p:xfrm>
          <a:off x="6991335" y="339725"/>
          <a:ext cx="3784600" cy="6381750"/>
        </p:xfrm>
        <a:graphic>
          <a:graphicData uri="http://schemas.openxmlformats.org/presentationml/2006/ole">
            <mc:AlternateContent xmlns:mc="http://schemas.openxmlformats.org/markup-compatibility/2006">
              <mc:Choice xmlns:v="urn:schemas-microsoft-com:vml" Requires="v">
                <p:oleObj spid="_x0000_s8228" r:id="rId4" imgW="3370680" imgH="5669640" progId="Visio.Drawing.11">
                  <p:embed/>
                </p:oleObj>
              </mc:Choice>
              <mc:Fallback>
                <p:oleObj r:id="rId4" imgW="3370680" imgH="5669640" progId="Visio.Drawing.11">
                  <p:embed/>
                  <p:pic>
                    <p:nvPicPr>
                      <p:cNvPr id="185350" name="Object 5">
                        <a:extLst>
                          <a:ext uri="{FF2B5EF4-FFF2-40B4-BE49-F238E27FC236}">
                            <a16:creationId xmlns:a16="http://schemas.microsoft.com/office/drawing/2014/main" id="{707F3382-79B8-955A-1337-9CD240CFE2E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1335" y="339725"/>
                        <a:ext cx="37846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5351" name="Rectangle 7">
            <a:extLst>
              <a:ext uri="{FF2B5EF4-FFF2-40B4-BE49-F238E27FC236}">
                <a16:creationId xmlns:a16="http://schemas.microsoft.com/office/drawing/2014/main" id="{147B2AD1-44C7-67CA-59FC-CAEE44E31B40}"/>
              </a:ext>
            </a:extLst>
          </p:cNvPr>
          <p:cNvSpPr>
            <a:spLocks noChangeArrowheads="1"/>
          </p:cNvSpPr>
          <p:nvPr/>
        </p:nvSpPr>
        <p:spPr bwMode="auto">
          <a:xfrm>
            <a:off x="2320925" y="2795117"/>
            <a:ext cx="25209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3200" dirty="0">
                <a:latin typeface="Times New Roman" panose="02020603050405020304" pitchFamily="18" charset="0"/>
                <a:ea typeface="楷体_GB2312" pitchFamily="49" charset="-122"/>
              </a:rPr>
              <a:t>for</a:t>
            </a:r>
            <a:r>
              <a:rPr lang="zh-CN" altLang="en-US" sz="3200" dirty="0">
                <a:latin typeface="Times New Roman" panose="02020603050405020304" pitchFamily="18" charset="0"/>
                <a:ea typeface="楷体_GB2312" pitchFamily="49" charset="-122"/>
              </a:rPr>
              <a:t>循环语句的目标结构</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2">
            <a:extLst>
              <a:ext uri="{FF2B5EF4-FFF2-40B4-BE49-F238E27FC236}">
                <a16:creationId xmlns:a16="http://schemas.microsoft.com/office/drawing/2014/main" id="{AF4127F7-569A-E6E3-5D0F-C0572136396C}"/>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7.6.3 for</a:t>
            </a:r>
            <a:r>
              <a:rPr lang="zh-CN" altLang="en-US" dirty="0">
                <a:latin typeface="Times New Roman" panose="02020603050405020304" pitchFamily="18" charset="0"/>
              </a:rPr>
              <a:t>循环语句的回填式翻译</a:t>
            </a:r>
          </a:p>
        </p:txBody>
      </p:sp>
      <p:sp>
        <p:nvSpPr>
          <p:cNvPr id="4" name="日期占位符 3">
            <a:extLst>
              <a:ext uri="{FF2B5EF4-FFF2-40B4-BE49-F238E27FC236}">
                <a16:creationId xmlns:a16="http://schemas.microsoft.com/office/drawing/2014/main" id="{058E6799-28AB-57CB-90B7-01FDA2D05E2E}"/>
              </a:ext>
            </a:extLst>
          </p:cNvPr>
          <p:cNvSpPr>
            <a:spLocks noGrp="1"/>
          </p:cNvSpPr>
          <p:nvPr>
            <p:ph type="dt" sz="half" idx="10"/>
          </p:nvPr>
        </p:nvSpPr>
        <p:spPr bwMode="auto">
          <a:ln>
            <a:miter lim="800000"/>
          </a:ln>
        </p:spPr>
        <p:txBody>
          <a:bodyPr anchor="t"/>
          <a:lstStyle/>
          <a:p>
            <a:pPr>
              <a:buClrTx/>
              <a:buFontTx/>
              <a:buNone/>
              <a:defRPr/>
            </a:pPr>
            <a:fld id="{C1E2F2D2-A2EE-4A45-887A-50C6972D1F2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7395" name="灯片编号占位符 5">
            <a:extLst>
              <a:ext uri="{FF2B5EF4-FFF2-40B4-BE49-F238E27FC236}">
                <a16:creationId xmlns:a16="http://schemas.microsoft.com/office/drawing/2014/main" id="{BA70FA9D-C59E-8D04-C1E3-290D2B111FC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AFE7B20-F8C8-4E11-A496-E3B9BE6C77FB}" type="slidenum">
              <a:rPr lang="en-US" altLang="zh-CN" sz="1400">
                <a:ea typeface="宋体" panose="02010600030101010101" pitchFamily="2" charset="-122"/>
              </a:rPr>
              <a:pPr/>
              <a:t>111</a:t>
            </a:fld>
            <a:endParaRPr lang="en-US" altLang="zh-CN" sz="1400">
              <a:ea typeface="宋体" panose="02010600030101010101" pitchFamily="2" charset="-122"/>
            </a:endParaRPr>
          </a:p>
        </p:txBody>
      </p:sp>
      <p:sp>
        <p:nvSpPr>
          <p:cNvPr id="187397" name="Rectangle 28">
            <a:extLst>
              <a:ext uri="{FF2B5EF4-FFF2-40B4-BE49-F238E27FC236}">
                <a16:creationId xmlns:a16="http://schemas.microsoft.com/office/drawing/2014/main" id="{11292FD6-A410-3BD1-4A26-FEA83E35399F}"/>
              </a:ext>
            </a:extLst>
          </p:cNvPr>
          <p:cNvSpPr>
            <a:spLocks noGrp="1" noChangeArrowheads="1"/>
          </p:cNvSpPr>
          <p:nvPr>
            <p:ph type="body" sz="quarter" idx="13"/>
          </p:nvPr>
        </p:nvSpPr>
        <p:spPr/>
        <p:txBody>
          <a:bodyPr/>
          <a:lstStyle/>
          <a:p>
            <a:pPr eaLnBrk="1" hangingPunct="1">
              <a:buFont typeface="Wingdings" panose="05000000000000000000" pitchFamily="2" charset="2"/>
              <a:buNone/>
            </a:pPr>
            <a:r>
              <a:rPr lang="en-US" altLang="zh-CN" dirty="0">
                <a:solidFill>
                  <a:srgbClr val="FF0000"/>
                </a:solidFill>
                <a:latin typeface="Times New Roman" panose="02020603050405020304" pitchFamily="18" charset="0"/>
                <a:ea typeface="宋体" panose="02010600030101010101" pitchFamily="2" charset="-122"/>
              </a:rPr>
              <a:t>S → for id := E</a:t>
            </a:r>
            <a:r>
              <a:rPr lang="en-US" altLang="zh-CN" baseline="-25000" dirty="0">
                <a:solidFill>
                  <a:srgbClr val="FF0000"/>
                </a:solidFill>
                <a:latin typeface="Times New Roman" panose="02020603050405020304" pitchFamily="18" charset="0"/>
                <a:ea typeface="宋体" panose="02010600030101010101" pitchFamily="2" charset="-122"/>
              </a:rPr>
              <a:t>1</a:t>
            </a:r>
            <a:r>
              <a:rPr lang="en-US" altLang="zh-CN" dirty="0">
                <a:solidFill>
                  <a:srgbClr val="FF0000"/>
                </a:solidFill>
                <a:latin typeface="Times New Roman" panose="02020603050405020304" pitchFamily="18" charset="0"/>
                <a:ea typeface="宋体" panose="02010600030101010101" pitchFamily="2" charset="-122"/>
              </a:rPr>
              <a:t> to E</a:t>
            </a:r>
            <a:r>
              <a:rPr lang="en-US" altLang="zh-CN" baseline="-25000" dirty="0">
                <a:solidFill>
                  <a:srgbClr val="FF0000"/>
                </a:solidFill>
                <a:latin typeface="Times New Roman" panose="02020603050405020304" pitchFamily="18" charset="0"/>
                <a:ea typeface="宋体" panose="02010600030101010101" pitchFamily="2" charset="-122"/>
              </a:rPr>
              <a:t>2</a:t>
            </a:r>
            <a:r>
              <a:rPr lang="en-US" altLang="zh-CN" dirty="0">
                <a:solidFill>
                  <a:srgbClr val="FF0000"/>
                </a:solidFill>
                <a:latin typeface="Times New Roman" panose="02020603050405020304" pitchFamily="18" charset="0"/>
                <a:ea typeface="宋体" panose="02010600030101010101" pitchFamily="2" charset="-122"/>
              </a:rPr>
              <a:t> step E</a:t>
            </a:r>
            <a:r>
              <a:rPr lang="en-US" altLang="zh-CN" baseline="-25000" dirty="0">
                <a:solidFill>
                  <a:srgbClr val="FF0000"/>
                </a:solidFill>
                <a:latin typeface="Times New Roman" panose="02020603050405020304" pitchFamily="18" charset="0"/>
                <a:ea typeface="宋体" panose="02010600030101010101" pitchFamily="2" charset="-122"/>
              </a:rPr>
              <a:t>3</a:t>
            </a:r>
            <a:r>
              <a:rPr lang="en-US" altLang="zh-CN" dirty="0">
                <a:solidFill>
                  <a:srgbClr val="FF0000"/>
                </a:solidFill>
                <a:latin typeface="Times New Roman" panose="02020603050405020304" pitchFamily="18" charset="0"/>
                <a:ea typeface="宋体" panose="02010600030101010101" pitchFamily="2" charset="-122"/>
              </a:rPr>
              <a:t> do M S</a:t>
            </a:r>
            <a:r>
              <a:rPr lang="en-US" altLang="zh-CN" baseline="-25000" dirty="0">
                <a:solidFill>
                  <a:srgbClr val="FF0000"/>
                </a:solidFill>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{backpatch(S</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.nextlist, </a:t>
            </a:r>
            <a:r>
              <a:rPr lang="en-US" altLang="zh-CN" dirty="0" err="1">
                <a:latin typeface="Times New Roman" panose="02020603050405020304" pitchFamily="18" charset="0"/>
                <a:ea typeface="宋体" panose="02010600030101010101" pitchFamily="2" charset="-122"/>
              </a:rPr>
              <a:t>M.again</a:t>
            </a:r>
            <a:r>
              <a:rPr lang="en-US" altLang="zh-CN"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gencode</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goto</a:t>
            </a:r>
            <a:r>
              <a:rPr lang="en-US" altLang="zh-CN" dirty="0">
                <a:latin typeface="Times New Roman" panose="02020603050405020304" pitchFamily="18" charset="0"/>
                <a:ea typeface="宋体" panose="02010600030101010101" pitchFamily="2" charset="-122"/>
              </a:rPr>
              <a:t>’, -, -, </a:t>
            </a:r>
            <a:r>
              <a:rPr lang="en-US" altLang="zh-CN" dirty="0" err="1">
                <a:latin typeface="Times New Roman" panose="02020603050405020304" pitchFamily="18" charset="0"/>
                <a:ea typeface="宋体" panose="02010600030101010101" pitchFamily="2" charset="-122"/>
              </a:rPr>
              <a:t>M.again</a:t>
            </a:r>
            <a:r>
              <a:rPr lang="en-US" altLang="zh-CN"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S.nextlist</a:t>
            </a:r>
            <a:r>
              <a:rPr lang="en-US" altLang="zh-CN" dirty="0">
                <a:latin typeface="Times New Roman" panose="02020603050405020304" pitchFamily="18" charset="0"/>
                <a:ea typeface="宋体" panose="02010600030101010101" pitchFamily="2" charset="-122"/>
              </a:rPr>
              <a:t> := </a:t>
            </a:r>
            <a:r>
              <a:rPr lang="en-US" altLang="zh-CN" dirty="0" err="1">
                <a:latin typeface="Times New Roman" panose="02020603050405020304" pitchFamily="18" charset="0"/>
                <a:ea typeface="宋体" panose="02010600030101010101" pitchFamily="2" charset="-122"/>
              </a:rPr>
              <a:t>M.nextlist</a:t>
            </a:r>
            <a:r>
              <a:rPr lang="en-US" altLang="zh-CN" dirty="0">
                <a:latin typeface="Times New Roman" panose="02020603050405020304" pitchFamily="18" charset="0"/>
                <a:ea typeface="宋体" panose="02010600030101010101" pitchFamily="2" charset="-122"/>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2">
            <a:extLst>
              <a:ext uri="{FF2B5EF4-FFF2-40B4-BE49-F238E27FC236}">
                <a16:creationId xmlns:a16="http://schemas.microsoft.com/office/drawing/2014/main" id="{C5FE0F6B-A7F3-78A0-F8A9-B357AA02642D}"/>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7.6.3 for</a:t>
            </a:r>
            <a:r>
              <a:rPr lang="zh-CN" altLang="en-US">
                <a:latin typeface="Times New Roman" panose="02020603050405020304" pitchFamily="18" charset="0"/>
              </a:rPr>
              <a:t>循环语句的回填式翻译</a:t>
            </a:r>
          </a:p>
        </p:txBody>
      </p:sp>
      <p:sp>
        <p:nvSpPr>
          <p:cNvPr id="4" name="日期占位符 3">
            <a:extLst>
              <a:ext uri="{FF2B5EF4-FFF2-40B4-BE49-F238E27FC236}">
                <a16:creationId xmlns:a16="http://schemas.microsoft.com/office/drawing/2014/main" id="{1C9940B6-1307-F780-F822-ED1CA6E1EA01}"/>
              </a:ext>
            </a:extLst>
          </p:cNvPr>
          <p:cNvSpPr>
            <a:spLocks noGrp="1"/>
          </p:cNvSpPr>
          <p:nvPr>
            <p:ph type="dt" sz="half" idx="10"/>
          </p:nvPr>
        </p:nvSpPr>
        <p:spPr bwMode="auto">
          <a:ln>
            <a:miter lim="800000"/>
          </a:ln>
        </p:spPr>
        <p:txBody>
          <a:bodyPr anchor="t"/>
          <a:lstStyle/>
          <a:p>
            <a:pPr>
              <a:buClrTx/>
              <a:buFontTx/>
              <a:buNone/>
              <a:defRPr/>
            </a:pPr>
            <a:fld id="{0B2DF6E4-2A0D-4BB5-8A05-BF28DF04D6F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9443" name="灯片编号占位符 5">
            <a:extLst>
              <a:ext uri="{FF2B5EF4-FFF2-40B4-BE49-F238E27FC236}">
                <a16:creationId xmlns:a16="http://schemas.microsoft.com/office/drawing/2014/main" id="{C9B7CA7E-77D7-1C21-1A3F-CB5FBB12FEE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F1C3932-4660-4BD6-97E8-CC8456C16813}" type="slidenum">
              <a:rPr lang="en-US" altLang="zh-CN" sz="1400">
                <a:ea typeface="宋体" panose="02010600030101010101" pitchFamily="2" charset="-122"/>
              </a:rPr>
              <a:pPr/>
              <a:t>112</a:t>
            </a:fld>
            <a:endParaRPr lang="en-US" altLang="zh-CN" sz="1400">
              <a:ea typeface="宋体" panose="02010600030101010101" pitchFamily="2" charset="-122"/>
            </a:endParaRPr>
          </a:p>
        </p:txBody>
      </p:sp>
      <p:sp>
        <p:nvSpPr>
          <p:cNvPr id="189445" name="Rectangle 3">
            <a:extLst>
              <a:ext uri="{FF2B5EF4-FFF2-40B4-BE49-F238E27FC236}">
                <a16:creationId xmlns:a16="http://schemas.microsoft.com/office/drawing/2014/main" id="{24F6F56C-BFFE-43C8-2634-3FADCB0D3C96}"/>
              </a:ext>
            </a:extLst>
          </p:cNvPr>
          <p:cNvSpPr>
            <a:spLocks noGrp="1" noChangeArrowheads="1"/>
          </p:cNvSpPr>
          <p:nvPr>
            <p:ph type="body" sz="quarter" idx="13"/>
          </p:nvPr>
        </p:nvSpPr>
        <p:spPr/>
        <p:txBody>
          <a:bodyPr>
            <a:normAutofit lnSpcReduction="10000"/>
          </a:bodyPr>
          <a:lstStyle/>
          <a:p>
            <a:pPr eaLnBrk="1" hangingPunct="1">
              <a:lnSpc>
                <a:spcPct val="125000"/>
              </a:lnSpc>
              <a:buFont typeface="Wingdings" panose="05000000000000000000" pitchFamily="2" charset="2"/>
              <a:buNone/>
            </a:pPr>
            <a:r>
              <a:rPr lang="en-US" altLang="zh-CN" sz="2000" dirty="0" err="1">
                <a:solidFill>
                  <a:srgbClr val="FF0000"/>
                </a:solidFill>
                <a:latin typeface="Times New Roman" panose="02020603050405020304" pitchFamily="18" charset="0"/>
                <a:ea typeface="宋体" panose="02010600030101010101" pitchFamily="2" charset="-122"/>
              </a:rPr>
              <a:t>M→ε</a:t>
            </a:r>
            <a:r>
              <a:rPr lang="en-US"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M.addr</a:t>
            </a:r>
            <a:r>
              <a:rPr lang="en-US" altLang="zh-CN" sz="2000" dirty="0">
                <a:latin typeface="Times New Roman" panose="02020603050405020304" pitchFamily="18" charset="0"/>
                <a:ea typeface="宋体" panose="02010600030101010101" pitchFamily="2" charset="-122"/>
              </a:rPr>
              <a:t> := entry(id);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 E</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.addr, -, </a:t>
            </a:r>
            <a:r>
              <a:rPr lang="en-US" altLang="zh-CN" sz="2000" dirty="0" err="1">
                <a:latin typeface="Times New Roman" panose="02020603050405020304" pitchFamily="18" charset="0"/>
                <a:ea typeface="宋体" panose="02010600030101010101" pitchFamily="2" charset="-122"/>
              </a:rPr>
              <a:t>M.addr</a:t>
            </a:r>
            <a:r>
              <a:rPr lang="en-US"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T</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newtemp</a:t>
            </a:r>
            <a:r>
              <a:rPr lang="en-US" altLang="zh-CN" sz="2000" dirty="0">
                <a:latin typeface="Times New Roman" panose="02020603050405020304" pitchFamily="18" charset="0"/>
                <a:ea typeface="宋体" panose="02010600030101010101" pitchFamily="2" charset="-122"/>
              </a:rPr>
              <a:t>;</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 E</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.addr, -, T</a:t>
            </a:r>
            <a:r>
              <a:rPr lang="fr-FR" altLang="zh-CN" sz="2000" baseline="-25000" dirty="0">
                <a:latin typeface="Times New Roman" panose="02020603050405020304" pitchFamily="18" charset="0"/>
                <a:ea typeface="宋体" panose="02010600030101010101" pitchFamily="2" charset="-122"/>
              </a:rPr>
              <a:t>1</a:t>
            </a:r>
            <a:r>
              <a:rPr lang="fr-FR"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fr-FR" altLang="zh-CN" sz="2000" dirty="0">
                <a:latin typeface="Times New Roman" panose="02020603050405020304" pitchFamily="18" charset="0"/>
                <a:ea typeface="宋体" panose="02010600030101010101" pitchFamily="2" charset="-122"/>
              </a:rPr>
              <a:t>T</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a:t>
            </a:r>
            <a:r>
              <a:rPr lang="fr-FR" altLang="zh-CN" sz="2000" dirty="0" err="1">
                <a:latin typeface="Times New Roman" panose="02020603050405020304" pitchFamily="18" charset="0"/>
                <a:ea typeface="宋体" panose="02010600030101010101" pitchFamily="2" charset="-122"/>
              </a:rPr>
              <a:t>newtemp</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 E</a:t>
            </a:r>
            <a:r>
              <a:rPr lang="fr-FR" altLang="zh-CN" sz="2000" baseline="-25000" dirty="0">
                <a:latin typeface="Times New Roman" panose="02020603050405020304" pitchFamily="18" charset="0"/>
                <a:ea typeface="宋体" panose="02010600030101010101" pitchFamily="2" charset="-122"/>
              </a:rPr>
              <a:t>3</a:t>
            </a:r>
            <a:r>
              <a:rPr lang="fr-FR" altLang="zh-CN" sz="2000" dirty="0">
                <a:latin typeface="Times New Roman" panose="02020603050405020304" pitchFamily="18" charset="0"/>
                <a:ea typeface="宋体" panose="02010600030101010101" pitchFamily="2" charset="-122"/>
              </a:rPr>
              <a:t>.addr, -, T</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fr-FR" altLang="zh-CN" sz="2000" dirty="0">
                <a:latin typeface="Times New Roman" panose="02020603050405020304" pitchFamily="18" charset="0"/>
                <a:ea typeface="宋体" panose="02010600030101010101" pitchFamily="2" charset="-122"/>
              </a:rPr>
              <a:t>q:=nextquad;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a:t>
            </a:r>
            <a:r>
              <a:rPr lang="fr-FR" altLang="zh-CN" sz="2000" dirty="0" err="1">
                <a:latin typeface="Times New Roman" panose="02020603050405020304" pitchFamily="18" charset="0"/>
                <a:ea typeface="宋体" panose="02010600030101010101" pitchFamily="2" charset="-122"/>
              </a:rPr>
              <a:t>goto</a:t>
            </a:r>
            <a:r>
              <a:rPr lang="fr-FR" altLang="zh-CN" sz="2000" dirty="0">
                <a:latin typeface="Times New Roman" panose="02020603050405020304" pitchFamily="18" charset="0"/>
                <a:ea typeface="宋体" panose="02010600030101010101" pitchFamily="2" charset="-122"/>
              </a:rPr>
              <a:t>’, -, -, q+2); </a:t>
            </a:r>
          </a:p>
          <a:p>
            <a:pPr eaLnBrk="1" hangingPunct="1">
              <a:lnSpc>
                <a:spcPct val="125000"/>
              </a:lnSpc>
              <a:buFont typeface="Wingdings" panose="05000000000000000000" pitchFamily="2" charset="2"/>
              <a:buNone/>
            </a:pPr>
            <a:r>
              <a:rPr lang="fr-FR" altLang="zh-CN" sz="2000" dirty="0" err="1">
                <a:latin typeface="Times New Roman" panose="02020603050405020304" pitchFamily="18" charset="0"/>
                <a:ea typeface="宋体" panose="02010600030101010101" pitchFamily="2" charset="-122"/>
              </a:rPr>
              <a:t>M.again</a:t>
            </a:r>
            <a:r>
              <a:rPr lang="fr-FR" altLang="zh-CN" sz="2000" dirty="0">
                <a:latin typeface="Times New Roman" panose="02020603050405020304" pitchFamily="18" charset="0"/>
                <a:ea typeface="宋体" panose="02010600030101010101" pitchFamily="2" charset="-122"/>
              </a:rPr>
              <a:t>:=q+1;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M.addr</a:t>
            </a:r>
            <a:r>
              <a:rPr lang="fr-FR" altLang="zh-CN" sz="2000" dirty="0">
                <a:latin typeface="Times New Roman" panose="02020603050405020304" pitchFamily="18" charset="0"/>
                <a:ea typeface="宋体" panose="02010600030101010101" pitchFamily="2" charset="-122"/>
              </a:rPr>
              <a:t>, T</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M.addr</a:t>
            </a:r>
            <a:r>
              <a:rPr lang="fr-FR"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125000"/>
              </a:lnSpc>
              <a:buFont typeface="Wingdings" panose="05000000000000000000" pitchFamily="2" charset="2"/>
              <a:buNone/>
            </a:pPr>
            <a:r>
              <a:rPr lang="en-US" altLang="zh-CN" sz="2000" dirty="0" err="1">
                <a:latin typeface="Times New Roman" panose="02020603050405020304" pitchFamily="18" charset="0"/>
                <a:ea typeface="宋体" panose="02010600030101010101" pitchFamily="2" charset="-122"/>
              </a:rPr>
              <a:t>M.nextlist</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(‘if’ </a:t>
            </a:r>
            <a:r>
              <a:rPr lang="en-US" altLang="zh-CN" sz="2000" dirty="0" err="1">
                <a:latin typeface="Times New Roman" panose="02020603050405020304" pitchFamily="18" charset="0"/>
                <a:ea typeface="宋体" panose="02010600030101010101" pitchFamily="2" charset="-122"/>
              </a:rPr>
              <a:t>M.addr</a:t>
            </a:r>
            <a:r>
              <a:rPr lang="en-US" altLang="zh-CN" sz="2000" dirty="0">
                <a:latin typeface="Times New Roman" panose="02020603050405020304" pitchFamily="18" charset="0"/>
                <a:ea typeface="宋体" panose="02010600030101010101" pitchFamily="2" charset="-122"/>
              </a:rPr>
              <a:t> ‘&gt;’T</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‘goto –’);}</a:t>
            </a:r>
            <a:r>
              <a:rPr lang="en-US" altLang="zh-CN" dirty="0">
                <a:latin typeface="Times New Roman" panose="02020603050405020304" pitchFamily="18" charset="0"/>
                <a:ea typeface="宋体" panose="02010600030101010101" pitchFamily="2" charset="-122"/>
              </a:rPr>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2">
            <a:extLst>
              <a:ext uri="{FF2B5EF4-FFF2-40B4-BE49-F238E27FC236}">
                <a16:creationId xmlns:a16="http://schemas.microsoft.com/office/drawing/2014/main" id="{14D03EAE-EF0D-CBF2-7627-7805F22E00DE}"/>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7.6.4 repeat</a:t>
            </a:r>
            <a:r>
              <a:rPr lang="zh-CN" altLang="en-US" dirty="0">
                <a:latin typeface="Times New Roman" panose="02020603050405020304" pitchFamily="18" charset="0"/>
              </a:rPr>
              <a:t>语句的回填式翻译</a:t>
            </a:r>
          </a:p>
        </p:txBody>
      </p:sp>
      <p:sp>
        <p:nvSpPr>
          <p:cNvPr id="6" name="日期占位符 3">
            <a:extLst>
              <a:ext uri="{FF2B5EF4-FFF2-40B4-BE49-F238E27FC236}">
                <a16:creationId xmlns:a16="http://schemas.microsoft.com/office/drawing/2014/main" id="{08B82030-CDC1-5093-C6D4-933A56EA2A43}"/>
              </a:ext>
            </a:extLst>
          </p:cNvPr>
          <p:cNvSpPr>
            <a:spLocks noGrp="1"/>
          </p:cNvSpPr>
          <p:nvPr>
            <p:ph type="dt" sz="half" idx="10"/>
          </p:nvPr>
        </p:nvSpPr>
        <p:spPr bwMode="auto">
          <a:ln>
            <a:miter lim="800000"/>
          </a:ln>
        </p:spPr>
        <p:txBody>
          <a:bodyPr anchor="t"/>
          <a:lstStyle/>
          <a:p>
            <a:pPr>
              <a:buClrTx/>
              <a:buFontTx/>
              <a:buNone/>
              <a:defRPr/>
            </a:pPr>
            <a:fld id="{DF7E30F7-D9C1-4AED-B502-F28C1E25B44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1491" name="灯片编号占位符 5">
            <a:extLst>
              <a:ext uri="{FF2B5EF4-FFF2-40B4-BE49-F238E27FC236}">
                <a16:creationId xmlns:a16="http://schemas.microsoft.com/office/drawing/2014/main" id="{751EA342-730B-5C4B-4607-7EE09C112EE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AEC86C6-7B50-41C1-97CF-7F4AF633946F}" type="slidenum">
              <a:rPr lang="en-US" altLang="zh-CN" sz="1400">
                <a:ea typeface="宋体" panose="02010600030101010101" pitchFamily="2" charset="-122"/>
              </a:rPr>
              <a:pPr/>
              <a:t>113</a:t>
            </a:fld>
            <a:endParaRPr lang="en-US" altLang="zh-CN" sz="1400">
              <a:ea typeface="宋体" panose="02010600030101010101" pitchFamily="2" charset="-122"/>
            </a:endParaRPr>
          </a:p>
        </p:txBody>
      </p:sp>
      <p:sp>
        <p:nvSpPr>
          <p:cNvPr id="191493" name="Rectangle 3">
            <a:extLst>
              <a:ext uri="{FF2B5EF4-FFF2-40B4-BE49-F238E27FC236}">
                <a16:creationId xmlns:a16="http://schemas.microsoft.com/office/drawing/2014/main" id="{D59BB71F-673F-2075-CCAB-35E0ED948763}"/>
              </a:ext>
            </a:extLst>
          </p:cNvPr>
          <p:cNvSpPr>
            <a:spLocks noGrp="1" noChangeArrowheads="1"/>
          </p:cNvSpPr>
          <p:nvPr>
            <p:ph type="body" sz="quarter" idx="13"/>
          </p:nvPr>
        </p:nvSpPr>
        <p:spPr/>
        <p:txBody>
          <a:bodyPr/>
          <a:lstStyle/>
          <a:p>
            <a:pPr eaLnBrk="1" hangingPunct="1">
              <a:lnSpc>
                <a:spcPct val="90000"/>
              </a:lnSpc>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S→repeat</a:t>
            </a:r>
            <a:r>
              <a:rPr lang="en-US" altLang="zh-CN" sz="2400" dirty="0">
                <a:solidFill>
                  <a:srgbClr val="FF0000"/>
                </a:solidFill>
                <a:latin typeface="Times New Roman" panose="02020603050405020304" pitchFamily="18" charset="0"/>
                <a:ea typeface="宋体" panose="02010600030101010101" pitchFamily="2" charset="-122"/>
              </a:rPr>
              <a:t> M S</a:t>
            </a:r>
            <a:r>
              <a:rPr lang="en-US" altLang="zh-CN" sz="2400" baseline="-25000" dirty="0">
                <a:solidFill>
                  <a:srgbClr val="FF0000"/>
                </a:solidFill>
                <a:latin typeface="Times New Roman" panose="02020603050405020304" pitchFamily="18" charset="0"/>
                <a:ea typeface="宋体" panose="02010600030101010101" pitchFamily="2" charset="-122"/>
              </a:rPr>
              <a:t>1</a:t>
            </a:r>
            <a:r>
              <a:rPr lang="en-US" altLang="zh-CN" sz="2400" dirty="0">
                <a:solidFill>
                  <a:srgbClr val="FF0000"/>
                </a:solidFill>
                <a:latin typeface="Times New Roman" panose="02020603050405020304" pitchFamily="18" charset="0"/>
                <a:ea typeface="宋体" panose="02010600030101010101" pitchFamily="2" charset="-122"/>
              </a:rPr>
              <a:t>until N B</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{backpatch(</a:t>
            </a:r>
            <a:r>
              <a:rPr lang="en-US" altLang="zh-CN" sz="2400" dirty="0" err="1">
                <a:latin typeface="Times New Roman" panose="02020603050405020304" pitchFamily="18" charset="0"/>
                <a:ea typeface="宋体" panose="02010600030101010101" pitchFamily="2" charset="-122"/>
              </a:rPr>
              <a:t>B.falselist,M.quad</a:t>
            </a:r>
            <a:r>
              <a:rPr lang="en-US" altLang="zh-CN" sz="24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S.nextlist</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B.truelist</a:t>
            </a:r>
            <a:r>
              <a:rPr lang="en-US" altLang="zh-CN" sz="24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M→ε</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M.quad</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nextquad</a:t>
            </a:r>
            <a:r>
              <a:rPr lang="en-US" altLang="zh-CN" sz="24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N→ε</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{backpatch(S</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.nextlist, </a:t>
            </a:r>
            <a:r>
              <a:rPr lang="en-US" altLang="zh-CN" sz="2400" dirty="0" err="1">
                <a:latin typeface="Times New Roman" panose="02020603050405020304" pitchFamily="18" charset="0"/>
                <a:ea typeface="宋体" panose="02010600030101010101" pitchFamily="2" charset="-122"/>
              </a:rPr>
              <a:t>nextquad</a:t>
            </a:r>
            <a:r>
              <a:rPr lang="en-US" altLang="zh-CN" sz="2400" dirty="0">
                <a:latin typeface="Times New Roman" panose="02020603050405020304" pitchFamily="18" charset="0"/>
                <a:ea typeface="宋体" panose="02010600030101010101" pitchFamily="2" charset="-122"/>
              </a:rPr>
              <a:t>)} </a:t>
            </a:r>
          </a:p>
        </p:txBody>
      </p:sp>
      <p:sp>
        <p:nvSpPr>
          <p:cNvPr id="191494" name="Rectangle 22">
            <a:extLst>
              <a:ext uri="{FF2B5EF4-FFF2-40B4-BE49-F238E27FC236}">
                <a16:creationId xmlns:a16="http://schemas.microsoft.com/office/drawing/2014/main" id="{90F84CAF-7C63-4453-5894-64743F35ED4D}"/>
              </a:ext>
            </a:extLst>
          </p:cNvPr>
          <p:cNvSpPr>
            <a:spLocks noChangeArrowheads="1"/>
          </p:cNvSpPr>
          <p:nvPr/>
        </p:nvSpPr>
        <p:spPr bwMode="auto">
          <a:xfrm>
            <a:off x="1524001" y="2136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191495" name="Object 21">
            <a:extLst>
              <a:ext uri="{FF2B5EF4-FFF2-40B4-BE49-F238E27FC236}">
                <a16:creationId xmlns:a16="http://schemas.microsoft.com/office/drawing/2014/main" id="{EDB0E24E-06F0-EB06-4590-BA5EC89DD7A1}"/>
              </a:ext>
            </a:extLst>
          </p:cNvPr>
          <p:cNvGraphicFramePr>
            <a:graphicFrameLocks/>
          </p:cNvGraphicFramePr>
          <p:nvPr/>
        </p:nvGraphicFramePr>
        <p:xfrm>
          <a:off x="5880100" y="836614"/>
          <a:ext cx="4679950" cy="4041775"/>
        </p:xfrm>
        <a:graphic>
          <a:graphicData uri="http://schemas.openxmlformats.org/presentationml/2006/ole">
            <mc:AlternateContent xmlns:mc="http://schemas.openxmlformats.org/markup-compatibility/2006">
              <mc:Choice xmlns:v="urn:schemas-microsoft-com:vml" Requires="v">
                <p:oleObj spid="_x0000_s9252" r:id="rId4" imgW="3410280" imgH="2943000" progId="Visio.Drawing.11">
                  <p:embed/>
                </p:oleObj>
              </mc:Choice>
              <mc:Fallback>
                <p:oleObj r:id="rId4" imgW="3410280" imgH="2943000" progId="Visio.Drawing.11">
                  <p:embed/>
                  <p:pic>
                    <p:nvPicPr>
                      <p:cNvPr id="191495" name="Object 21">
                        <a:extLst>
                          <a:ext uri="{FF2B5EF4-FFF2-40B4-BE49-F238E27FC236}">
                            <a16:creationId xmlns:a16="http://schemas.microsoft.com/office/drawing/2014/main" id="{EDB0E24E-06F0-EB06-4590-BA5EC89DD7A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0" y="836614"/>
                        <a:ext cx="467995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2">
            <a:extLst>
              <a:ext uri="{FF2B5EF4-FFF2-40B4-BE49-F238E27FC236}">
                <a16:creationId xmlns:a16="http://schemas.microsoft.com/office/drawing/2014/main" id="{A175A989-88EB-92DA-5E99-86089206B8AF}"/>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7.7 switch</a:t>
            </a:r>
            <a:r>
              <a:rPr lang="zh-CN" altLang="en-US" dirty="0">
                <a:latin typeface="Times New Roman" panose="02020603050405020304" pitchFamily="18" charset="0"/>
              </a:rPr>
              <a:t>语句的翻译</a:t>
            </a:r>
          </a:p>
        </p:txBody>
      </p:sp>
      <p:sp>
        <p:nvSpPr>
          <p:cNvPr id="5" name="日期占位符 3">
            <a:extLst>
              <a:ext uri="{FF2B5EF4-FFF2-40B4-BE49-F238E27FC236}">
                <a16:creationId xmlns:a16="http://schemas.microsoft.com/office/drawing/2014/main" id="{20ADB344-6B58-A559-39A0-61197965FD8E}"/>
              </a:ext>
            </a:extLst>
          </p:cNvPr>
          <p:cNvSpPr>
            <a:spLocks noGrp="1"/>
          </p:cNvSpPr>
          <p:nvPr>
            <p:ph type="dt" sz="half" idx="10"/>
          </p:nvPr>
        </p:nvSpPr>
        <p:spPr bwMode="auto">
          <a:ln>
            <a:miter lim="800000"/>
          </a:ln>
        </p:spPr>
        <p:txBody>
          <a:bodyPr anchor="t"/>
          <a:lstStyle/>
          <a:p>
            <a:pPr>
              <a:buClrTx/>
              <a:buFontTx/>
              <a:buNone/>
              <a:defRPr/>
            </a:pPr>
            <a:fld id="{2CD4CCD1-E9BF-4B9D-83B4-59F59ED64A1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3539" name="灯片编号占位符 5">
            <a:extLst>
              <a:ext uri="{FF2B5EF4-FFF2-40B4-BE49-F238E27FC236}">
                <a16:creationId xmlns:a16="http://schemas.microsoft.com/office/drawing/2014/main" id="{C95895C3-6E2E-08BE-F35D-112984C8B9A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2B8B9FC-F550-4B32-91A3-043105B0D058}" type="slidenum">
              <a:rPr lang="en-US" altLang="zh-CN" sz="1400">
                <a:ea typeface="宋体" panose="02010600030101010101" pitchFamily="2" charset="-122"/>
              </a:rPr>
              <a:pPr/>
              <a:t>114</a:t>
            </a:fld>
            <a:endParaRPr lang="en-US" altLang="zh-CN" sz="1400">
              <a:ea typeface="宋体" panose="02010600030101010101" pitchFamily="2" charset="-122"/>
            </a:endParaRPr>
          </a:p>
        </p:txBody>
      </p:sp>
      <p:sp>
        <p:nvSpPr>
          <p:cNvPr id="2" name="文本占位符 1">
            <a:extLst>
              <a:ext uri="{FF2B5EF4-FFF2-40B4-BE49-F238E27FC236}">
                <a16:creationId xmlns:a16="http://schemas.microsoft.com/office/drawing/2014/main" id="{B7C8A1E6-EA19-ADA1-2317-3E8E11F24A36}"/>
              </a:ext>
            </a:extLst>
          </p:cNvPr>
          <p:cNvSpPr>
            <a:spLocks noGrp="1"/>
          </p:cNvSpPr>
          <p:nvPr>
            <p:ph type="body" sz="quarter" idx="13"/>
          </p:nvPr>
        </p:nvSpPr>
        <p:spPr/>
        <p:txBody>
          <a:bodyPr/>
          <a:lstStyle/>
          <a:p>
            <a:endParaRPr lang="zh-CN" altLang="en-US"/>
          </a:p>
        </p:txBody>
      </p:sp>
      <p:sp>
        <p:nvSpPr>
          <p:cNvPr id="193541" name="Rectangle 6">
            <a:extLst>
              <a:ext uri="{FF2B5EF4-FFF2-40B4-BE49-F238E27FC236}">
                <a16:creationId xmlns:a16="http://schemas.microsoft.com/office/drawing/2014/main" id="{31AC7F87-59DC-1738-1AC6-55F45A95BA97}"/>
              </a:ext>
            </a:extLst>
          </p:cNvPr>
          <p:cNvSpPr>
            <a:spLocks noChangeArrowheads="1"/>
          </p:cNvSpPr>
          <p:nvPr/>
        </p:nvSpPr>
        <p:spPr bwMode="auto">
          <a:xfrm>
            <a:off x="1524001" y="1301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193542" name="Object 5">
            <a:extLst>
              <a:ext uri="{FF2B5EF4-FFF2-40B4-BE49-F238E27FC236}">
                <a16:creationId xmlns:a16="http://schemas.microsoft.com/office/drawing/2014/main" id="{8F99AC37-0FA2-26C4-BFC1-1A7A14468EBC}"/>
              </a:ext>
            </a:extLst>
          </p:cNvPr>
          <p:cNvGraphicFramePr>
            <a:graphicFrameLocks/>
          </p:cNvGraphicFramePr>
          <p:nvPr/>
        </p:nvGraphicFramePr>
        <p:xfrm>
          <a:off x="3503613" y="620713"/>
          <a:ext cx="5040312" cy="6121400"/>
        </p:xfrm>
        <a:graphic>
          <a:graphicData uri="http://schemas.openxmlformats.org/presentationml/2006/ole">
            <mc:AlternateContent xmlns:mc="http://schemas.openxmlformats.org/markup-compatibility/2006">
              <mc:Choice xmlns:v="urn:schemas-microsoft-com:vml" Requires="v">
                <p:oleObj spid="_x0000_s10276" r:id="rId4" imgW="4331160" imgH="5248800" progId="Visio.Drawing.11">
                  <p:embed/>
                </p:oleObj>
              </mc:Choice>
              <mc:Fallback>
                <p:oleObj r:id="rId4" imgW="4331160" imgH="5248800" progId="Visio.Drawing.11">
                  <p:embed/>
                  <p:pic>
                    <p:nvPicPr>
                      <p:cNvPr id="193542" name="Object 5">
                        <a:extLst>
                          <a:ext uri="{FF2B5EF4-FFF2-40B4-BE49-F238E27FC236}">
                            <a16:creationId xmlns:a16="http://schemas.microsoft.com/office/drawing/2014/main" id="{8F99AC37-0FA2-26C4-BFC1-1A7A14468EB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613" y="620713"/>
                        <a:ext cx="504031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2">
            <a:extLst>
              <a:ext uri="{FF2B5EF4-FFF2-40B4-BE49-F238E27FC236}">
                <a16:creationId xmlns:a16="http://schemas.microsoft.com/office/drawing/2014/main" id="{0B8A4722-6653-19DE-060E-2CA9796D961C}"/>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7.7.2 switch</a:t>
            </a:r>
            <a:r>
              <a:rPr lang="zh-CN" altLang="en-US" dirty="0">
                <a:latin typeface="Times New Roman" panose="02020603050405020304" pitchFamily="18" charset="0"/>
              </a:rPr>
              <a:t>语句的语法制导翻译</a:t>
            </a:r>
          </a:p>
        </p:txBody>
      </p:sp>
      <p:sp>
        <p:nvSpPr>
          <p:cNvPr id="4" name="日期占位符 3">
            <a:extLst>
              <a:ext uri="{FF2B5EF4-FFF2-40B4-BE49-F238E27FC236}">
                <a16:creationId xmlns:a16="http://schemas.microsoft.com/office/drawing/2014/main" id="{AEEB107B-97D4-F17E-6755-AB8F67203BE8}"/>
              </a:ext>
            </a:extLst>
          </p:cNvPr>
          <p:cNvSpPr>
            <a:spLocks noGrp="1"/>
          </p:cNvSpPr>
          <p:nvPr>
            <p:ph type="dt" sz="half" idx="10"/>
          </p:nvPr>
        </p:nvSpPr>
        <p:spPr bwMode="auto">
          <a:ln>
            <a:miter lim="800000"/>
          </a:ln>
        </p:spPr>
        <p:txBody>
          <a:bodyPr anchor="t"/>
          <a:lstStyle/>
          <a:p>
            <a:pPr>
              <a:buClrTx/>
              <a:buFontTx/>
              <a:buNone/>
              <a:defRPr/>
            </a:pPr>
            <a:fld id="{B86A06B9-A8F1-4FDB-95F2-1672CB61D35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5587" name="灯片编号占位符 5">
            <a:extLst>
              <a:ext uri="{FF2B5EF4-FFF2-40B4-BE49-F238E27FC236}">
                <a16:creationId xmlns:a16="http://schemas.microsoft.com/office/drawing/2014/main" id="{ACFC0F86-F364-DE88-3EFC-E7B59A74B2C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BAE2C81-18B8-4CC1-8630-2C3C0314D094}" type="slidenum">
              <a:rPr lang="en-US" altLang="zh-CN" sz="1400">
                <a:ea typeface="宋体" panose="02010600030101010101" pitchFamily="2" charset="-122"/>
              </a:rPr>
              <a:pPr/>
              <a:t>115</a:t>
            </a:fld>
            <a:endParaRPr lang="en-US" altLang="zh-CN" sz="1400">
              <a:ea typeface="宋体" panose="02010600030101010101" pitchFamily="2" charset="-122"/>
            </a:endParaRPr>
          </a:p>
        </p:txBody>
      </p:sp>
      <p:sp>
        <p:nvSpPr>
          <p:cNvPr id="195589" name="Rectangle 3">
            <a:extLst>
              <a:ext uri="{FF2B5EF4-FFF2-40B4-BE49-F238E27FC236}">
                <a16:creationId xmlns:a16="http://schemas.microsoft.com/office/drawing/2014/main" id="{C592AE36-CF37-D29A-B5FE-3168945C32B9}"/>
              </a:ext>
            </a:extLst>
          </p:cNvPr>
          <p:cNvSpPr>
            <a:spLocks noGrp="1" noChangeArrowheads="1"/>
          </p:cNvSpPr>
          <p:nvPr>
            <p:ph type="body" sz="quarter" idx="13"/>
          </p:nvPr>
        </p:nvSpPr>
        <p:spPr/>
        <p:txBody>
          <a:bodyPr/>
          <a:lstStyle/>
          <a:p>
            <a:pPr eaLnBrk="1" hangingPunct="1">
              <a:buFont typeface="Wingdings" panose="05000000000000000000" pitchFamily="2" charset="2"/>
              <a:buNone/>
            </a:pPr>
            <a:r>
              <a:rPr lang="en-US" altLang="zh-CN" sz="2400" i="1">
                <a:solidFill>
                  <a:srgbClr val="FF0000"/>
                </a:solidFill>
                <a:latin typeface="Times New Roman" panose="02020603050405020304" pitchFamily="18" charset="0"/>
                <a:ea typeface="宋体" panose="02010600030101010101" pitchFamily="2" charset="-122"/>
              </a:rPr>
              <a:t>S</a:t>
            </a:r>
            <a:r>
              <a:rPr lang="en-US" altLang="zh-CN" sz="2400">
                <a:solidFill>
                  <a:srgbClr val="FF0000"/>
                </a:solidFill>
                <a:latin typeface="Times New Roman" panose="02020603050405020304" pitchFamily="18" charset="0"/>
                <a:ea typeface="宋体" panose="02010600030101010101" pitchFamily="2" charset="-122"/>
              </a:rPr>
              <a:t>→switch (</a:t>
            </a:r>
            <a:r>
              <a:rPr lang="en-US" altLang="zh-CN" sz="2400" i="1">
                <a:solidFill>
                  <a:srgbClr val="FF0000"/>
                </a:solidFill>
                <a:latin typeface="Times New Roman" panose="02020603050405020304" pitchFamily="18" charset="0"/>
                <a:ea typeface="宋体" panose="02010600030101010101" pitchFamily="2" charset="-122"/>
              </a:rPr>
              <a:t>E</a:t>
            </a:r>
            <a:r>
              <a:rPr lang="en-US" altLang="zh-CN" sz="2400">
                <a:solidFill>
                  <a:srgbClr val="FF0000"/>
                </a:solidFill>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:=0; </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:=0; push </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:=0; push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i="1">
                <a:solidFill>
                  <a:srgbClr val="FF0000"/>
                </a:solidFill>
                <a:latin typeface="Times New Roman" panose="02020603050405020304" pitchFamily="18" charset="0"/>
                <a:ea typeface="宋体" panose="02010600030101010101" pitchFamily="2" charset="-122"/>
              </a:rPr>
              <a:t>Clist</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;pop     </a:t>
            </a:r>
          </a:p>
          <a:p>
            <a:pPr eaLnBrk="1" hangingPunct="1">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merge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2">
            <a:extLst>
              <a:ext uri="{FF2B5EF4-FFF2-40B4-BE49-F238E27FC236}">
                <a16:creationId xmlns:a16="http://schemas.microsoft.com/office/drawing/2014/main" id="{713FFE34-D910-8D0B-E636-82E10266F46A}"/>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7.7.2 switch</a:t>
            </a:r>
            <a:r>
              <a:rPr lang="zh-CN" altLang="en-US" dirty="0">
                <a:latin typeface="Times New Roman" panose="02020603050405020304" pitchFamily="18" charset="0"/>
              </a:rPr>
              <a:t>语句的语法制导翻译</a:t>
            </a:r>
          </a:p>
        </p:txBody>
      </p:sp>
      <p:sp>
        <p:nvSpPr>
          <p:cNvPr id="4" name="日期占位符 3">
            <a:extLst>
              <a:ext uri="{FF2B5EF4-FFF2-40B4-BE49-F238E27FC236}">
                <a16:creationId xmlns:a16="http://schemas.microsoft.com/office/drawing/2014/main" id="{71E4D493-618C-25F3-0390-184845DA13E5}"/>
              </a:ext>
            </a:extLst>
          </p:cNvPr>
          <p:cNvSpPr>
            <a:spLocks noGrp="1"/>
          </p:cNvSpPr>
          <p:nvPr>
            <p:ph type="dt" sz="half" idx="10"/>
          </p:nvPr>
        </p:nvSpPr>
        <p:spPr bwMode="auto">
          <a:ln>
            <a:miter lim="800000"/>
          </a:ln>
        </p:spPr>
        <p:txBody>
          <a:bodyPr anchor="t"/>
          <a:lstStyle/>
          <a:p>
            <a:pPr>
              <a:buClrTx/>
              <a:buFontTx/>
              <a:buNone/>
              <a:defRPr/>
            </a:pPr>
            <a:fld id="{156ADD23-06A0-471F-8B41-59DF5596A45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7635" name="灯片编号占位符 5">
            <a:extLst>
              <a:ext uri="{FF2B5EF4-FFF2-40B4-BE49-F238E27FC236}">
                <a16:creationId xmlns:a16="http://schemas.microsoft.com/office/drawing/2014/main" id="{23650422-E37C-728E-5F62-E51F5961140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B718D4F-C929-4272-A968-B3243EA95002}" type="slidenum">
              <a:rPr lang="en-US" altLang="zh-CN" sz="1400">
                <a:ea typeface="宋体" panose="02010600030101010101" pitchFamily="2" charset="-122"/>
              </a:rPr>
              <a:pPr/>
              <a:t>116</a:t>
            </a:fld>
            <a:endParaRPr lang="en-US" altLang="zh-CN" sz="1400">
              <a:ea typeface="宋体" panose="02010600030101010101" pitchFamily="2" charset="-122"/>
            </a:endParaRPr>
          </a:p>
        </p:txBody>
      </p:sp>
      <p:sp>
        <p:nvSpPr>
          <p:cNvPr id="197637" name="Rectangle 3">
            <a:extLst>
              <a:ext uri="{FF2B5EF4-FFF2-40B4-BE49-F238E27FC236}">
                <a16:creationId xmlns:a16="http://schemas.microsoft.com/office/drawing/2014/main" id="{29AF8BDA-DA93-0389-7B7C-41E882943868}"/>
              </a:ext>
            </a:extLst>
          </p:cNvPr>
          <p:cNvSpPr>
            <a:spLocks noGrp="1" noChangeArrowheads="1"/>
          </p:cNvSpPr>
          <p:nvPr>
            <p:ph type="body" sz="quarter" idx="13"/>
          </p:nvPr>
        </p:nvSpPr>
        <p:spPr>
          <a:xfrm>
            <a:off x="1064596" y="1136341"/>
            <a:ext cx="9783916" cy="4873841"/>
          </a:xfrm>
        </p:spPr>
        <p:txBody>
          <a:bodyPr>
            <a:normAutofit/>
          </a:bodyPr>
          <a:lstStyle/>
          <a:p>
            <a:pPr eaLnBrk="1" hangingPunct="1">
              <a:lnSpc>
                <a:spcPct val="120000"/>
              </a:lnSpc>
              <a:buFont typeface="Wingdings" panose="05000000000000000000" pitchFamily="2" charset="2"/>
              <a:buNone/>
            </a:pPr>
            <a:r>
              <a:rPr lang="en-US" altLang="zh-CN" sz="2000" dirty="0" err="1">
                <a:solidFill>
                  <a:srgbClr val="FF0000"/>
                </a:solidFill>
                <a:latin typeface="Times New Roman" panose="02020603050405020304" pitchFamily="18" charset="0"/>
                <a:ea typeface="宋体" panose="02010600030101010101" pitchFamily="2" charset="-122"/>
              </a:rPr>
              <a:t>Clist→case</a:t>
            </a:r>
            <a:r>
              <a:rPr lang="en-US" altLang="zh-CN" sz="2000" dirty="0">
                <a:solidFill>
                  <a:srgbClr val="FF0000"/>
                </a:solidFill>
                <a:latin typeface="Times New Roman" panose="02020603050405020304" pitchFamily="18" charset="0"/>
                <a:ea typeface="宋体" panose="02010600030101010101" pitchFamily="2" charset="-122"/>
              </a:rPr>
              <a:t> V</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i:=i+1;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if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 ≠0 then backpatch(q,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q:=nextquad;</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(‘if’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 V</a:t>
            </a:r>
            <a:r>
              <a:rPr lang="en-US" altLang="zh-CN" sz="2000"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Li);</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q}</a:t>
            </a:r>
            <a:r>
              <a:rPr lang="en-US" altLang="zh-CN" sz="2000" dirty="0">
                <a:solidFill>
                  <a:srgbClr val="FF0000"/>
                </a:solidFill>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pop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p:=nextquad;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(L</a:t>
            </a:r>
            <a:r>
              <a:rPr lang="en-US" altLang="zh-CN" sz="2000"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push q}</a:t>
            </a:r>
            <a:r>
              <a:rPr lang="en-US" altLang="zh-CN" sz="2000" dirty="0" err="1">
                <a:solidFill>
                  <a:srgbClr val="FF0000"/>
                </a:solidFill>
                <a:latin typeface="Times New Roman" panose="02020603050405020304" pitchFamily="18" charset="0"/>
                <a:ea typeface="宋体" panose="02010600030101010101" pitchFamily="2" charset="-122"/>
              </a:rPr>
              <a:t>Clist</a:t>
            </a:r>
            <a:endParaRPr lang="en-US" altLang="zh-CN"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2">
            <a:extLst>
              <a:ext uri="{FF2B5EF4-FFF2-40B4-BE49-F238E27FC236}">
                <a16:creationId xmlns:a16="http://schemas.microsoft.com/office/drawing/2014/main" id="{F992837B-2567-DC5C-EE33-F0755BFCDDB7}"/>
              </a:ext>
            </a:extLst>
          </p:cNvPr>
          <p:cNvSpPr>
            <a:spLocks noGrp="1" noChangeArrowheads="1"/>
          </p:cNvSpPr>
          <p:nvPr>
            <p:ph type="title"/>
          </p:nvPr>
        </p:nvSpPr>
        <p:spPr/>
        <p:txBody>
          <a:bodyPr anchor="ctr">
            <a:noAutofit/>
          </a:bodyPr>
          <a:lstStyle/>
          <a:p>
            <a:pPr eaLnBrk="1" hangingPunct="1"/>
            <a:r>
              <a:rPr lang="en-US" altLang="zh-CN" dirty="0">
                <a:latin typeface="Times New Roman" panose="02020603050405020304" pitchFamily="18" charset="0"/>
              </a:rPr>
              <a:t>7.7.2 switch</a:t>
            </a:r>
            <a:r>
              <a:rPr lang="zh-CN" altLang="en-US" dirty="0">
                <a:latin typeface="Times New Roman" panose="02020603050405020304" pitchFamily="18" charset="0"/>
              </a:rPr>
              <a:t>语句的语法制导翻译</a:t>
            </a:r>
          </a:p>
        </p:txBody>
      </p:sp>
      <p:sp>
        <p:nvSpPr>
          <p:cNvPr id="4" name="日期占位符 3">
            <a:extLst>
              <a:ext uri="{FF2B5EF4-FFF2-40B4-BE49-F238E27FC236}">
                <a16:creationId xmlns:a16="http://schemas.microsoft.com/office/drawing/2014/main" id="{9A1EFC00-9222-2AA8-604B-99A8461EF0E2}"/>
              </a:ext>
            </a:extLst>
          </p:cNvPr>
          <p:cNvSpPr>
            <a:spLocks noGrp="1"/>
          </p:cNvSpPr>
          <p:nvPr>
            <p:ph type="dt" sz="half" idx="10"/>
          </p:nvPr>
        </p:nvSpPr>
        <p:spPr bwMode="auto">
          <a:ln>
            <a:miter lim="800000"/>
          </a:ln>
        </p:spPr>
        <p:txBody>
          <a:bodyPr anchor="t"/>
          <a:lstStyle/>
          <a:p>
            <a:pPr>
              <a:buClrTx/>
              <a:buFontTx/>
              <a:buNone/>
              <a:defRPr/>
            </a:pPr>
            <a:fld id="{A343272E-EAED-4A11-A0AC-694108A9DB6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9683" name="灯片编号占位符 5">
            <a:extLst>
              <a:ext uri="{FF2B5EF4-FFF2-40B4-BE49-F238E27FC236}">
                <a16:creationId xmlns:a16="http://schemas.microsoft.com/office/drawing/2014/main" id="{334C60D7-0AD0-90BD-86B4-AC8E233BF32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B9016A5-064E-4C50-A6D8-8E94B40510F3}" type="slidenum">
              <a:rPr lang="en-US" altLang="zh-CN" sz="1400">
                <a:ea typeface="宋体" panose="02010600030101010101" pitchFamily="2" charset="-122"/>
              </a:rPr>
              <a:pPr/>
              <a:t>117</a:t>
            </a:fld>
            <a:endParaRPr lang="en-US" altLang="zh-CN" sz="1400">
              <a:ea typeface="宋体" panose="02010600030101010101" pitchFamily="2" charset="-122"/>
            </a:endParaRPr>
          </a:p>
        </p:txBody>
      </p:sp>
      <p:sp>
        <p:nvSpPr>
          <p:cNvPr id="199685" name="Rectangle 3">
            <a:extLst>
              <a:ext uri="{FF2B5EF4-FFF2-40B4-BE49-F238E27FC236}">
                <a16:creationId xmlns:a16="http://schemas.microsoft.com/office/drawing/2014/main" id="{4C99FFA8-D35D-D7BB-E6A2-0EE7773FDF95}"/>
              </a:ext>
            </a:extLst>
          </p:cNvPr>
          <p:cNvSpPr>
            <a:spLocks noGrp="1" noChangeArrowheads="1"/>
          </p:cNvSpPr>
          <p:nvPr>
            <p:ph type="body" sz="quarter" idx="13"/>
          </p:nvPr>
        </p:nvSpPr>
        <p:spPr>
          <a:xfrm>
            <a:off x="1064596" y="1443017"/>
            <a:ext cx="9783916" cy="4496143"/>
          </a:xfrm>
        </p:spPr>
        <p:txBody>
          <a:bodyPr>
            <a:normAutofit/>
          </a:bodyPr>
          <a:lstStyle/>
          <a:p>
            <a:pPr eaLnBrk="1" hangingPunct="1">
              <a:lnSpc>
                <a:spcPct val="90000"/>
              </a:lnSpc>
              <a:buFont typeface="Wingdings" panose="05000000000000000000" pitchFamily="2" charset="2"/>
              <a:buNone/>
            </a:pPr>
            <a:r>
              <a:rPr lang="en-US" altLang="zh-CN" sz="2000" dirty="0" err="1">
                <a:solidFill>
                  <a:srgbClr val="FF0000"/>
                </a:solidFill>
                <a:latin typeface="Times New Roman" panose="02020603050405020304" pitchFamily="18" charset="0"/>
                <a:ea typeface="宋体" panose="02010600030101010101" pitchFamily="2" charset="-122"/>
              </a:rPr>
              <a:t>Clist→default</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i:=i+1;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if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 ≠0 then backpatch(q,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q:=nextquad;</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(‘if’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 V</a:t>
            </a:r>
            <a:r>
              <a:rPr lang="en-US" altLang="zh-CN" sz="2000" baseline="-25000" dirty="0">
                <a:latin typeface="Times New Roman" panose="02020603050405020304" pitchFamily="18" charset="0"/>
                <a:ea typeface="宋体" panose="02010600030101010101" pitchFamily="2" charset="-122"/>
              </a:rPr>
              <a:t>i </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V</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q}</a:t>
            </a:r>
            <a:r>
              <a:rPr lang="en-US" altLang="zh-CN" sz="2000" dirty="0">
                <a:solidFill>
                  <a:srgbClr val="FF0000"/>
                </a:solidFill>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pop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p:=nextquad;</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(L</a:t>
            </a:r>
            <a:r>
              <a:rPr lang="en-US" altLang="zh-CN" sz="2000"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push q}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2">
            <a:extLst>
              <a:ext uri="{FF2B5EF4-FFF2-40B4-BE49-F238E27FC236}">
                <a16:creationId xmlns:a16="http://schemas.microsoft.com/office/drawing/2014/main" id="{73B4B7BA-947D-831B-AD74-2967FBAD2D65}"/>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r>
              <a:rPr lang="en-US" altLang="zh-CN" dirty="0">
                <a:latin typeface="Times New Roman" panose="02020603050405020304" pitchFamily="18" charset="0"/>
              </a:rPr>
              <a:t>7.14 </a:t>
            </a:r>
            <a:r>
              <a:rPr lang="zh-CN" altLang="en-US" dirty="0">
                <a:latin typeface="Times New Roman" panose="02020603050405020304" pitchFamily="18" charset="0"/>
              </a:rPr>
              <a:t>翻译如下的</a:t>
            </a:r>
            <a:r>
              <a:rPr lang="en-US" altLang="zh-CN" dirty="0">
                <a:latin typeface="Times New Roman" panose="02020603050405020304" pitchFamily="18" charset="0"/>
              </a:rPr>
              <a:t>switch</a:t>
            </a:r>
            <a:r>
              <a:rPr lang="zh-CN" altLang="en-US" dirty="0">
                <a:latin typeface="Times New Roman" panose="02020603050405020304" pitchFamily="18" charset="0"/>
              </a:rPr>
              <a:t>语句</a:t>
            </a:r>
          </a:p>
        </p:txBody>
      </p:sp>
      <p:sp>
        <p:nvSpPr>
          <p:cNvPr id="4" name="日期占位符 3">
            <a:extLst>
              <a:ext uri="{FF2B5EF4-FFF2-40B4-BE49-F238E27FC236}">
                <a16:creationId xmlns:a16="http://schemas.microsoft.com/office/drawing/2014/main" id="{4DABD319-BB81-6702-E0C7-F33B458E6E5A}"/>
              </a:ext>
            </a:extLst>
          </p:cNvPr>
          <p:cNvSpPr>
            <a:spLocks noGrp="1"/>
          </p:cNvSpPr>
          <p:nvPr>
            <p:ph type="dt" sz="half" idx="10"/>
          </p:nvPr>
        </p:nvSpPr>
        <p:spPr bwMode="auto">
          <a:ln>
            <a:miter lim="800000"/>
          </a:ln>
        </p:spPr>
        <p:txBody>
          <a:bodyPr anchor="t"/>
          <a:lstStyle/>
          <a:p>
            <a:pPr>
              <a:buClrTx/>
              <a:buFontTx/>
              <a:buNone/>
              <a:defRPr/>
            </a:pPr>
            <a:fld id="{55968A57-015C-476D-B9F5-3F4505F2198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1731" name="灯片编号占位符 5">
            <a:extLst>
              <a:ext uri="{FF2B5EF4-FFF2-40B4-BE49-F238E27FC236}">
                <a16:creationId xmlns:a16="http://schemas.microsoft.com/office/drawing/2014/main" id="{65B579CC-7144-C203-E368-4CEFCE0A97C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2DD5DB7-CDD7-4282-958C-9E78D4A42C47}" type="slidenum">
              <a:rPr lang="en-US" altLang="zh-CN" sz="1400">
                <a:ea typeface="宋体" panose="02010600030101010101" pitchFamily="2" charset="-122"/>
              </a:rPr>
              <a:pPr/>
              <a:t>118</a:t>
            </a:fld>
            <a:endParaRPr lang="en-US" altLang="zh-CN" sz="1400">
              <a:ea typeface="宋体" panose="02010600030101010101" pitchFamily="2" charset="-122"/>
            </a:endParaRPr>
          </a:p>
        </p:txBody>
      </p:sp>
      <p:sp>
        <p:nvSpPr>
          <p:cNvPr id="201733" name="Rectangle 3">
            <a:extLst>
              <a:ext uri="{FF2B5EF4-FFF2-40B4-BE49-F238E27FC236}">
                <a16:creationId xmlns:a16="http://schemas.microsoft.com/office/drawing/2014/main" id="{AA5D4B77-8550-122B-8791-BC0F36CF150F}"/>
              </a:ext>
            </a:extLst>
          </p:cNvPr>
          <p:cNvSpPr>
            <a:spLocks noGrp="1" noChangeArrowheads="1"/>
          </p:cNvSpPr>
          <p:nvPr>
            <p:ph type="body" sz="quarter" idx="13"/>
          </p:nvPr>
        </p:nvSpPr>
        <p:spPr/>
        <p:txBody>
          <a:bodyPr>
            <a:normAutofit fontScale="850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switch </a:t>
            </a:r>
            <a:r>
              <a:rPr lang="en-US" altLang="zh-CN" i="1">
                <a:latin typeface="Times New Roman" panose="02020603050405020304" pitchFamily="18" charset="0"/>
              </a:rPr>
              <a:t>E</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begin</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baseline="-30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baseline="-30000">
                <a:latin typeface="Times New Roman" panose="02020603050405020304" pitchFamily="18" charset="0"/>
              </a:rPr>
              <a:t>2</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i="1" baseline="-30000">
                <a:latin typeface="Times New Roman" panose="02020603050405020304" pitchFamily="18" charset="0"/>
              </a:rPr>
              <a:t>n</a:t>
            </a:r>
            <a:r>
              <a:rPr lang="en-US" altLang="zh-CN" baseline="-30000">
                <a:latin typeface="Times New Roman" panose="02020603050405020304" pitchFamily="18" charset="0"/>
              </a:rPr>
              <a:t> - 1</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30000">
                <a:latin typeface="Times New Roman" panose="02020603050405020304" pitchFamily="18" charset="0"/>
              </a:rPr>
              <a:t>n</a:t>
            </a:r>
            <a:r>
              <a:rPr lang="en-US" altLang="zh-CN" baseline="-30000">
                <a:latin typeface="Times New Roman" panose="02020603050405020304" pitchFamily="18" charset="0"/>
              </a:rPr>
              <a:t> – 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default: </a:t>
            </a:r>
            <a:r>
              <a:rPr lang="en-US" altLang="zh-CN" i="1">
                <a:latin typeface="Times New Roman" panose="02020603050405020304" pitchFamily="18" charset="0"/>
              </a:rPr>
              <a:t>S</a:t>
            </a:r>
            <a:r>
              <a:rPr lang="en-US" altLang="zh-CN" i="1" baseline="-30000">
                <a:latin typeface="Times New Roman" panose="02020603050405020304" pitchFamily="18" charset="0"/>
              </a:rPr>
              <a:t>n</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end</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7BBAA-35FE-1B37-DCFC-7D2627E4D5A8}"/>
              </a:ext>
            </a:extLst>
          </p:cNvPr>
          <p:cNvSpPr>
            <a:spLocks noGrp="1"/>
          </p:cNvSpPr>
          <p:nvPr>
            <p:ph type="title"/>
          </p:nvPr>
        </p:nvSpPr>
        <p:spPr/>
        <p:txBody>
          <a:bodyPr/>
          <a:lstStyle/>
          <a:p>
            <a:endParaRPr lang="zh-CN" altLang="en-US"/>
          </a:p>
        </p:txBody>
      </p:sp>
      <p:sp>
        <p:nvSpPr>
          <p:cNvPr id="3" name="日期占位符 3">
            <a:extLst>
              <a:ext uri="{FF2B5EF4-FFF2-40B4-BE49-F238E27FC236}">
                <a16:creationId xmlns:a16="http://schemas.microsoft.com/office/drawing/2014/main" id="{9233865C-46EB-89FF-499B-7DA897A0E4EF}"/>
              </a:ext>
            </a:extLst>
          </p:cNvPr>
          <p:cNvSpPr>
            <a:spLocks noGrp="1"/>
          </p:cNvSpPr>
          <p:nvPr>
            <p:ph type="dt" sz="half" idx="10"/>
          </p:nvPr>
        </p:nvSpPr>
        <p:spPr bwMode="auto">
          <a:ln>
            <a:miter lim="800000"/>
          </a:ln>
        </p:spPr>
        <p:txBody>
          <a:bodyPr anchor="t"/>
          <a:lstStyle/>
          <a:p>
            <a:pPr>
              <a:buClrTx/>
              <a:buFontTx/>
              <a:buNone/>
              <a:defRPr/>
            </a:pPr>
            <a:fld id="{908D358A-5453-4C7F-BA82-FB77150EABA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3779" name="灯片编号占位符 5">
            <a:extLst>
              <a:ext uri="{FF2B5EF4-FFF2-40B4-BE49-F238E27FC236}">
                <a16:creationId xmlns:a16="http://schemas.microsoft.com/office/drawing/2014/main" id="{BF20503D-64C4-4BD2-BA45-60A63B814FC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CC1D199-0E8C-4D04-A620-2F0295CF589C}" type="slidenum">
              <a:rPr lang="en-US" altLang="zh-CN" sz="1400">
                <a:ea typeface="宋体" panose="02010600030101010101" pitchFamily="2" charset="-122"/>
              </a:rPr>
              <a:pPr/>
              <a:t>119</a:t>
            </a:fld>
            <a:endParaRPr lang="en-US" altLang="zh-CN" sz="1400">
              <a:ea typeface="宋体" panose="02010600030101010101" pitchFamily="2" charset="-122"/>
            </a:endParaRPr>
          </a:p>
        </p:txBody>
      </p:sp>
      <p:sp>
        <p:nvSpPr>
          <p:cNvPr id="203780" name="Rectangle 2">
            <a:extLst>
              <a:ext uri="{FF2B5EF4-FFF2-40B4-BE49-F238E27FC236}">
                <a16:creationId xmlns:a16="http://schemas.microsoft.com/office/drawing/2014/main" id="{EC0EC9B2-8D87-1185-8506-3760830E3600}"/>
              </a:ext>
            </a:extLst>
          </p:cNvPr>
          <p:cNvSpPr>
            <a:spLocks noGrp="1" noChangeArrowheads="1"/>
          </p:cNvSpPr>
          <p:nvPr>
            <p:ph type="body" sz="quarter" idx="13"/>
          </p:nvPr>
        </p:nvSpPr>
        <p:spPr>
          <a:xfrm>
            <a:off x="1064596" y="985421"/>
            <a:ext cx="9783916" cy="5264459"/>
          </a:xfrm>
        </p:spPr>
        <p:txBody>
          <a:bodyPr>
            <a:normAutofit fontScale="85000" lnSpcReduction="10000"/>
          </a:bodyPr>
          <a:lstStyle/>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E</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if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V</a:t>
            </a:r>
            <a:r>
              <a:rPr lang="en-US" altLang="zh-CN" sz="2000" baseline="-30000" dirty="0">
                <a:latin typeface="Times New Roman" panose="02020603050405020304" pitchFamily="18" charset="0"/>
              </a:rPr>
              <a:t>1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en-US" altLang="zh-CN" sz="2000" baseline="-30000" dirty="0">
                <a:latin typeface="Times New Roman" panose="02020603050405020304" pitchFamily="18" charset="0"/>
              </a:rPr>
              <a:t>1 </a:t>
            </a:r>
            <a:r>
              <a:rPr lang="en-US" altLang="zh-CN" sz="2000" dirty="0">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1</a:t>
            </a:r>
            <a:r>
              <a:rPr lang="zh-CN" altLang="en-US" sz="2000" dirty="0">
                <a:latin typeface="Times New Roman" panose="02020603050405020304" pitchFamily="18" charset="0"/>
              </a:rPr>
              <a:t>的代码	</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S.nextlist</a:t>
            </a:r>
            <a:r>
              <a:rPr lang="en-US" altLang="zh-CN" sz="2000" dirty="0">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   		if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V</a:t>
            </a:r>
            <a:r>
              <a:rPr lang="en-US" altLang="zh-CN" sz="2000" baseline="-30000" dirty="0">
                <a:latin typeface="Times New Roman" panose="02020603050405020304" pitchFamily="18" charset="0"/>
              </a:rPr>
              <a:t>2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en-US" altLang="zh-CN" sz="2000" baseline="-30000" dirty="0">
                <a:latin typeface="Times New Roman" panose="02020603050405020304" pitchFamily="18" charset="0"/>
              </a:rPr>
              <a:t>2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2</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S.nextlist</a:t>
            </a:r>
            <a:endParaRPr lang="en-US" altLang="zh-CN" sz="2000"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2</a:t>
            </a:r>
            <a:r>
              <a:rPr lang="en-US" altLang="zh-CN" sz="2000" dirty="0">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 . .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n-2</a:t>
            </a:r>
            <a:r>
              <a:rPr lang="en-US" altLang="zh-CN" sz="2000" dirty="0">
                <a:latin typeface="Times New Roman" panose="02020603050405020304" pitchFamily="18" charset="0"/>
              </a:rPr>
              <a:t>:  		if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V</a:t>
            </a:r>
            <a:r>
              <a:rPr lang="en-US" altLang="zh-CN" sz="2000" baseline="-30000" dirty="0">
                <a:latin typeface="Times New Roman" panose="02020603050405020304" pitchFamily="18" charset="0"/>
              </a:rPr>
              <a:t>n-1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en-US" altLang="zh-CN" sz="2000" baseline="-30000" dirty="0">
                <a:latin typeface="Times New Roman" panose="02020603050405020304" pitchFamily="18" charset="0"/>
              </a:rPr>
              <a:t>n-1</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n -1</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S.nextlist</a:t>
            </a:r>
            <a:endParaRPr lang="en-US" altLang="zh-CN" sz="2000"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n-1</a:t>
            </a: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n</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sz="2000" dirty="0" err="1">
                <a:latin typeface="Times New Roman" panose="02020603050405020304" pitchFamily="18" charset="0"/>
              </a:rPr>
              <a:t>S.nextlist</a:t>
            </a:r>
            <a:r>
              <a:rPr lang="en-US" altLang="zh-CN" sz="2000" dirty="0">
                <a:latin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50DAD657-6C86-6C4F-6EE7-77BE813A568F}"/>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7.1.3 </a:t>
            </a:r>
            <a:r>
              <a:rPr lang="zh-CN" altLang="en-US">
                <a:latin typeface="Times New Roman" panose="02020603050405020304" pitchFamily="18" charset="0"/>
              </a:rPr>
              <a:t>图表示 </a:t>
            </a:r>
          </a:p>
        </p:txBody>
      </p:sp>
      <p:sp>
        <p:nvSpPr>
          <p:cNvPr id="7" name="日期占位符 3">
            <a:extLst>
              <a:ext uri="{FF2B5EF4-FFF2-40B4-BE49-F238E27FC236}">
                <a16:creationId xmlns:a16="http://schemas.microsoft.com/office/drawing/2014/main" id="{1ACE19E3-A058-4FC2-9268-28D94D2813D4}"/>
              </a:ext>
            </a:extLst>
          </p:cNvPr>
          <p:cNvSpPr>
            <a:spLocks noGrp="1"/>
          </p:cNvSpPr>
          <p:nvPr>
            <p:ph type="dt" sz="half" idx="10"/>
          </p:nvPr>
        </p:nvSpPr>
        <p:spPr bwMode="auto">
          <a:ln>
            <a:miter lim="800000"/>
          </a:ln>
        </p:spPr>
        <p:txBody>
          <a:bodyPr anchor="t"/>
          <a:lstStyle/>
          <a:p>
            <a:pPr>
              <a:buClrTx/>
              <a:buFontTx/>
              <a:buNone/>
              <a:defRPr/>
            </a:pPr>
            <a:fld id="{301ED573-72D4-4B39-A8AC-86BF6DFE5D8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6627" name="灯片编号占位符 5">
            <a:extLst>
              <a:ext uri="{FF2B5EF4-FFF2-40B4-BE49-F238E27FC236}">
                <a16:creationId xmlns:a16="http://schemas.microsoft.com/office/drawing/2014/main" id="{20B25675-275F-02A6-1D79-B9D2FEB201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4D38FCE-68AD-487C-86E2-9BE23D47BA0E}" type="slidenum">
              <a:rPr lang="en-US" altLang="zh-CN" sz="1400">
                <a:ea typeface="宋体" panose="02010600030101010101" pitchFamily="2" charset="-122"/>
              </a:rPr>
              <a:pPr/>
              <a:t>12</a:t>
            </a:fld>
            <a:endParaRPr lang="en-US" altLang="zh-CN" sz="1400">
              <a:ea typeface="宋体" panose="02010600030101010101" pitchFamily="2" charset="-122"/>
            </a:endParaRPr>
          </a:p>
        </p:txBody>
      </p:sp>
      <p:sp>
        <p:nvSpPr>
          <p:cNvPr id="26629" name="Rectangle 3">
            <a:extLst>
              <a:ext uri="{FF2B5EF4-FFF2-40B4-BE49-F238E27FC236}">
                <a16:creationId xmlns:a16="http://schemas.microsoft.com/office/drawing/2014/main" id="{1DA15345-779F-7A76-387D-88551262824D}"/>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90000"/>
              </a:lnSpc>
            </a:pPr>
            <a:r>
              <a:rPr lang="zh-CN" altLang="en-US" sz="2400">
                <a:latin typeface="Times New Roman" panose="02020603050405020304" pitchFamily="18" charset="0"/>
              </a:rPr>
              <a:t>类似于表达式的抽象语法树一样，在</a:t>
            </a:r>
            <a:r>
              <a:rPr lang="en-US" altLang="zh-CN" sz="2400">
                <a:latin typeface="Times New Roman" panose="02020603050405020304" pitchFamily="18" charset="0"/>
              </a:rPr>
              <a:t>dag(directed acyclic graph)</a:t>
            </a:r>
            <a:r>
              <a:rPr lang="zh-CN" altLang="en-US" sz="2400">
                <a:latin typeface="Times New Roman" panose="02020603050405020304" pitchFamily="18" charset="0"/>
              </a:rPr>
              <a:t>中，每个节点对应一个运算符，代表表达式的一个子表达式，其子节点则与该运算符的运算对象相对应，叶节点对应的是变量或者常量，可以看成是原子运算。</a:t>
            </a:r>
          </a:p>
          <a:p>
            <a:pPr eaLnBrk="1" hangingPunct="1">
              <a:lnSpc>
                <a:spcPct val="90000"/>
              </a:lnSpc>
            </a:pPr>
            <a:r>
              <a:rPr lang="zh-CN" altLang="en-US" sz="2400">
                <a:latin typeface="Times New Roman" panose="02020603050405020304" pitchFamily="18" charset="0"/>
              </a:rPr>
              <a:t>利用</a:t>
            </a:r>
            <a:r>
              <a:rPr lang="en-US" altLang="zh-CN" sz="2400">
                <a:latin typeface="Times New Roman" panose="02020603050405020304" pitchFamily="18" charset="0"/>
              </a:rPr>
              <a:t>dag</a:t>
            </a:r>
            <a:r>
              <a:rPr lang="zh-CN" altLang="en-US" sz="2400">
                <a:latin typeface="Times New Roman" panose="02020603050405020304" pitchFamily="18" charset="0"/>
              </a:rPr>
              <a:t>可以很容易地消除公共子表达式</a:t>
            </a:r>
          </a:p>
          <a:p>
            <a:pPr eaLnBrk="1" hangingPunct="1">
              <a:lnSpc>
                <a:spcPct val="90000"/>
              </a:lnSpc>
            </a:pPr>
            <a:r>
              <a:rPr lang="zh-CN" altLang="en-US" sz="2400">
                <a:latin typeface="Times New Roman" panose="02020603050405020304" pitchFamily="18" charset="0"/>
              </a:rPr>
              <a:t>例</a:t>
            </a:r>
            <a:r>
              <a:rPr lang="en-US" altLang="zh-CN" sz="2400">
                <a:latin typeface="Times New Roman" panose="02020603050405020304" pitchFamily="18" charset="0"/>
              </a:rPr>
              <a:t>7.3 </a:t>
            </a:r>
            <a:r>
              <a:rPr lang="zh-CN" altLang="en-US" sz="2400">
                <a:latin typeface="Times New Roman" panose="02020603050405020304" pitchFamily="18" charset="0"/>
              </a:rPr>
              <a:t>表达式</a:t>
            </a:r>
            <a:r>
              <a:rPr lang="en-US" altLang="zh-CN" sz="2400">
                <a:latin typeface="Times New Roman" panose="02020603050405020304" pitchFamily="18" charset="0"/>
              </a:rPr>
              <a:t>a+a*(b-c)-(b-c)/d</a:t>
            </a:r>
            <a:r>
              <a:rPr lang="zh-CN" altLang="en-US" sz="2400">
                <a:latin typeface="Times New Roman" panose="02020603050405020304" pitchFamily="18" charset="0"/>
              </a:rPr>
              <a:t>的</a:t>
            </a:r>
            <a:r>
              <a:rPr lang="en-US" altLang="zh-CN" sz="2400">
                <a:latin typeface="Times New Roman" panose="02020603050405020304" pitchFamily="18" charset="0"/>
              </a:rPr>
              <a:t>dag</a:t>
            </a:r>
            <a:r>
              <a:rPr lang="zh-CN" altLang="en-US" sz="2400">
                <a:latin typeface="Times New Roman" panose="02020603050405020304" pitchFamily="18" charset="0"/>
              </a:rPr>
              <a:t>如图</a:t>
            </a:r>
            <a:r>
              <a:rPr lang="en-US" altLang="zh-CN" sz="2400">
                <a:latin typeface="Times New Roman" panose="02020603050405020304" pitchFamily="18" charset="0"/>
              </a:rPr>
              <a:t>7.5</a:t>
            </a:r>
            <a:r>
              <a:rPr lang="zh-CN" altLang="en-US" sz="2400">
                <a:latin typeface="Times New Roman" panose="02020603050405020304" pitchFamily="18" charset="0"/>
              </a:rPr>
              <a:t>所示。 </a:t>
            </a:r>
          </a:p>
        </p:txBody>
      </p:sp>
      <p:sp>
        <p:nvSpPr>
          <p:cNvPr id="26630" name="Rectangle 8">
            <a:extLst>
              <a:ext uri="{FF2B5EF4-FFF2-40B4-BE49-F238E27FC236}">
                <a16:creationId xmlns:a16="http://schemas.microsoft.com/office/drawing/2014/main" id="{61EAF60A-53E6-A7CF-BFB6-916697ADAB42}"/>
              </a:ext>
            </a:extLst>
          </p:cNvPr>
          <p:cNvSpPr>
            <a:spLocks noChangeArrowheads="1"/>
          </p:cNvSpPr>
          <p:nvPr/>
        </p:nvSpPr>
        <p:spPr bwMode="auto">
          <a:xfrm>
            <a:off x="1524001" y="2313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26631" name="Object 7">
            <a:extLst>
              <a:ext uri="{FF2B5EF4-FFF2-40B4-BE49-F238E27FC236}">
                <a16:creationId xmlns:a16="http://schemas.microsoft.com/office/drawing/2014/main" id="{BAA8F476-9D0B-8868-70D7-FDB338FBCEF6}"/>
              </a:ext>
            </a:extLst>
          </p:cNvPr>
          <p:cNvGraphicFramePr>
            <a:graphicFrameLocks/>
          </p:cNvGraphicFramePr>
          <p:nvPr/>
        </p:nvGraphicFramePr>
        <p:xfrm>
          <a:off x="4079876" y="3517900"/>
          <a:ext cx="3311525" cy="2719388"/>
        </p:xfrm>
        <a:graphic>
          <a:graphicData uri="http://schemas.openxmlformats.org/presentationml/2006/ole">
            <mc:AlternateContent xmlns:mc="http://schemas.openxmlformats.org/markup-compatibility/2006">
              <mc:Choice xmlns:v="urn:schemas-microsoft-com:vml" Requires="v">
                <p:oleObj spid="_x0000_s5156" r:id="rId3" imgW="2597400" imgH="2133720" progId="Visio.Drawing.11">
                  <p:embed/>
                </p:oleObj>
              </mc:Choice>
              <mc:Fallback>
                <p:oleObj r:id="rId3" imgW="2597400" imgH="2133720" progId="Visio.Drawing.11">
                  <p:embed/>
                  <p:pic>
                    <p:nvPicPr>
                      <p:cNvPr id="26631" name="Object 7">
                        <a:extLst>
                          <a:ext uri="{FF2B5EF4-FFF2-40B4-BE49-F238E27FC236}">
                            <a16:creationId xmlns:a16="http://schemas.microsoft.com/office/drawing/2014/main" id="{BAA8F476-9D0B-8868-70D7-FDB338FBCE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76" y="3517900"/>
                        <a:ext cx="3311525"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2" name="Rectangle 9">
            <a:extLst>
              <a:ext uri="{FF2B5EF4-FFF2-40B4-BE49-F238E27FC236}">
                <a16:creationId xmlns:a16="http://schemas.microsoft.com/office/drawing/2014/main" id="{9375BC68-27A2-4BDB-B21A-BE5F92EEB63A}"/>
              </a:ext>
            </a:extLst>
          </p:cNvPr>
          <p:cNvSpPr>
            <a:spLocks noChangeArrowheads="1"/>
          </p:cNvSpPr>
          <p:nvPr/>
        </p:nvSpPr>
        <p:spPr bwMode="auto">
          <a:xfrm>
            <a:off x="3959668" y="6307108"/>
            <a:ext cx="3486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000">
                <a:latin typeface="Times New Roman" panose="02020603050405020304" pitchFamily="18" charset="0"/>
                <a:ea typeface="楷体_GB2312" pitchFamily="49" charset="-122"/>
              </a:rPr>
              <a:t>图</a:t>
            </a:r>
            <a:r>
              <a:rPr lang="en-US" altLang="zh-CN" sz="2000">
                <a:latin typeface="Times New Roman" panose="02020603050405020304" pitchFamily="18" charset="0"/>
                <a:ea typeface="楷体_GB2312" pitchFamily="49" charset="-122"/>
              </a:rPr>
              <a:t>7.5 a+a*(b-c)-(b-c)/d</a:t>
            </a:r>
            <a:r>
              <a:rPr lang="zh-CN" altLang="en-US" sz="2000">
                <a:latin typeface="Times New Roman" panose="02020603050405020304" pitchFamily="18" charset="0"/>
                <a:ea typeface="楷体_GB2312" pitchFamily="49" charset="-122"/>
              </a:rPr>
              <a:t>的</a:t>
            </a:r>
            <a:r>
              <a:rPr lang="en-US" altLang="zh-CN" sz="2000">
                <a:latin typeface="Times New Roman" panose="02020603050405020304" pitchFamily="18" charset="0"/>
                <a:ea typeface="楷体_GB2312" pitchFamily="49" charset="-122"/>
              </a:rPr>
              <a:t>dag</a:t>
            </a:r>
            <a:r>
              <a:rPr lang="zh-CN" altLang="en-US" sz="2000">
                <a:latin typeface="Times New Roman" panose="02020603050405020304" pitchFamily="18" charset="0"/>
                <a:ea typeface="楷体_GB2312" pitchFamily="49" charset="-122"/>
              </a:rPr>
              <a:t>图</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2">
            <a:extLst>
              <a:ext uri="{FF2B5EF4-FFF2-40B4-BE49-F238E27FC236}">
                <a16:creationId xmlns:a16="http://schemas.microsoft.com/office/drawing/2014/main" id="{0EFB4212-0787-BE9C-9BD1-97DEE4544154}"/>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7.8 </a:t>
            </a:r>
            <a:r>
              <a:rPr lang="zh-CN" altLang="en-US">
                <a:latin typeface="Times New Roman" panose="02020603050405020304" pitchFamily="18" charset="0"/>
              </a:rPr>
              <a:t>过程调用和返回语句的翻译</a:t>
            </a:r>
          </a:p>
        </p:txBody>
      </p:sp>
      <p:sp>
        <p:nvSpPr>
          <p:cNvPr id="4" name="日期占位符 3">
            <a:extLst>
              <a:ext uri="{FF2B5EF4-FFF2-40B4-BE49-F238E27FC236}">
                <a16:creationId xmlns:a16="http://schemas.microsoft.com/office/drawing/2014/main" id="{5D5CFAF9-0893-A61F-23B1-20EE6493DCF8}"/>
              </a:ext>
            </a:extLst>
          </p:cNvPr>
          <p:cNvSpPr>
            <a:spLocks noGrp="1"/>
          </p:cNvSpPr>
          <p:nvPr>
            <p:ph type="dt" sz="half" idx="10"/>
          </p:nvPr>
        </p:nvSpPr>
        <p:spPr bwMode="auto">
          <a:ln>
            <a:miter lim="800000"/>
          </a:ln>
        </p:spPr>
        <p:txBody>
          <a:bodyPr anchor="t"/>
          <a:lstStyle/>
          <a:p>
            <a:pPr>
              <a:buClrTx/>
              <a:buFontTx/>
              <a:buNone/>
              <a:defRPr/>
            </a:pPr>
            <a:fld id="{F7BB827C-7D6E-4E54-8AD4-64C799903AC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5827" name="灯片编号占位符 5">
            <a:extLst>
              <a:ext uri="{FF2B5EF4-FFF2-40B4-BE49-F238E27FC236}">
                <a16:creationId xmlns:a16="http://schemas.microsoft.com/office/drawing/2014/main" id="{D7A7A808-483F-75AC-EBFC-7ED33F08EA4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E30A4A2-6CEF-4E5A-8BEB-CDC9C708F45F}" type="slidenum">
              <a:rPr lang="en-US" altLang="zh-CN" sz="1400">
                <a:ea typeface="宋体" panose="02010600030101010101" pitchFamily="2" charset="-122"/>
              </a:rPr>
              <a:pPr/>
              <a:t>120</a:t>
            </a:fld>
            <a:endParaRPr lang="en-US" altLang="zh-CN" sz="1400">
              <a:ea typeface="宋体" panose="02010600030101010101" pitchFamily="2" charset="-122"/>
            </a:endParaRPr>
          </a:p>
        </p:txBody>
      </p:sp>
      <p:sp>
        <p:nvSpPr>
          <p:cNvPr id="205829" name="Rectangle 3">
            <a:extLst>
              <a:ext uri="{FF2B5EF4-FFF2-40B4-BE49-F238E27FC236}">
                <a16:creationId xmlns:a16="http://schemas.microsoft.com/office/drawing/2014/main" id="{516166D3-15DE-BDA5-F4C8-70106B072702}"/>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call id (Elist)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E</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return E</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2">
            <a:extLst>
              <a:ext uri="{FF2B5EF4-FFF2-40B4-BE49-F238E27FC236}">
                <a16:creationId xmlns:a16="http://schemas.microsoft.com/office/drawing/2014/main" id="{7AACC9FD-26A6-4C66-D619-764129939790}"/>
              </a:ext>
            </a:extLst>
          </p:cNvPr>
          <p:cNvSpPr>
            <a:spLocks noGrp="1" noChangeArrowheads="1"/>
          </p:cNvSpPr>
          <p:nvPr>
            <p:ph type="title"/>
          </p:nvPr>
        </p:nvSpPr>
        <p:spPr/>
        <p:txBody>
          <a:bodyPr anchor="ctr">
            <a:normAutofit/>
          </a:bodyPr>
          <a:lstStyle/>
          <a:p>
            <a:pPr eaLnBrk="1" hangingPunct="1"/>
            <a:r>
              <a:rPr lang="zh-CN" altLang="en-US" dirty="0">
                <a:latin typeface="Times New Roman" panose="02020603050405020304" pitchFamily="18" charset="0"/>
              </a:rPr>
              <a:t>过程调用</a:t>
            </a:r>
            <a:r>
              <a:rPr lang="en-US" altLang="zh-CN" dirty="0">
                <a:latin typeface="Times New Roman" panose="02020603050405020304" pitchFamily="18" charset="0"/>
              </a:rPr>
              <a:t>id(E</a:t>
            </a:r>
            <a:r>
              <a:rPr lang="en-US" altLang="zh-CN" baseline="-25000" dirty="0">
                <a:latin typeface="Times New Roman" panose="02020603050405020304" pitchFamily="18" charset="0"/>
              </a:rPr>
              <a:t>1</a:t>
            </a:r>
            <a:r>
              <a:rPr lang="en-US" altLang="zh-CN" dirty="0">
                <a:latin typeface="Times New Roman" panose="02020603050405020304" pitchFamily="18" charset="0"/>
              </a:rPr>
              <a:t>, E</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dirty="0" err="1">
                <a:latin typeface="Times New Roman" panose="02020603050405020304" pitchFamily="18" charset="0"/>
              </a:rPr>
              <a:t>E</a:t>
            </a:r>
            <a:r>
              <a:rPr lang="en-US" altLang="zh-CN"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的中间代码结构</a:t>
            </a:r>
          </a:p>
        </p:txBody>
      </p:sp>
      <p:sp>
        <p:nvSpPr>
          <p:cNvPr id="4" name="日期占位符 3">
            <a:extLst>
              <a:ext uri="{FF2B5EF4-FFF2-40B4-BE49-F238E27FC236}">
                <a16:creationId xmlns:a16="http://schemas.microsoft.com/office/drawing/2014/main" id="{6FC0DAD8-CEDD-7459-BB10-A0CCC481FFD9}"/>
              </a:ext>
            </a:extLst>
          </p:cNvPr>
          <p:cNvSpPr>
            <a:spLocks noGrp="1"/>
          </p:cNvSpPr>
          <p:nvPr>
            <p:ph type="dt" sz="half" idx="10"/>
          </p:nvPr>
        </p:nvSpPr>
        <p:spPr bwMode="auto">
          <a:ln>
            <a:miter lim="800000"/>
          </a:ln>
        </p:spPr>
        <p:txBody>
          <a:bodyPr anchor="t"/>
          <a:lstStyle/>
          <a:p>
            <a:pPr>
              <a:buClrTx/>
              <a:buFontTx/>
              <a:buNone/>
              <a:defRPr/>
            </a:pPr>
            <a:fld id="{9D910A26-5DB6-45E2-81DE-77304A1316F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7875" name="灯片编号占位符 5">
            <a:extLst>
              <a:ext uri="{FF2B5EF4-FFF2-40B4-BE49-F238E27FC236}">
                <a16:creationId xmlns:a16="http://schemas.microsoft.com/office/drawing/2014/main" id="{72313D0A-B6FB-4F90-2813-AA7D6C5187D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820DAD0-3240-4741-9848-22CCDF7D94BE}" type="slidenum">
              <a:rPr lang="en-US" altLang="zh-CN" sz="1400">
                <a:ea typeface="宋体" panose="02010600030101010101" pitchFamily="2" charset="-122"/>
              </a:rPr>
              <a:pPr/>
              <a:t>121</a:t>
            </a:fld>
            <a:endParaRPr lang="en-US" altLang="zh-CN" sz="1400">
              <a:ea typeface="宋体" panose="02010600030101010101" pitchFamily="2" charset="-122"/>
            </a:endParaRPr>
          </a:p>
        </p:txBody>
      </p:sp>
      <p:sp>
        <p:nvSpPr>
          <p:cNvPr id="207877" name="Rectangle 3">
            <a:extLst>
              <a:ext uri="{FF2B5EF4-FFF2-40B4-BE49-F238E27FC236}">
                <a16:creationId xmlns:a16="http://schemas.microsoft.com/office/drawing/2014/main" id="{21890584-2165-0AE3-28E9-B700CDDCDF86}"/>
              </a:ext>
            </a:extLst>
          </p:cNvPr>
          <p:cNvSpPr>
            <a:spLocks noGrp="1" noChangeArrowheads="1"/>
          </p:cNvSpPr>
          <p:nvPr>
            <p:ph type="body" sz="quarter" idx="13"/>
          </p:nvPr>
        </p:nvSpPr>
        <p:spPr/>
        <p:txBody>
          <a:bodyPr>
            <a:normAutofit fontScale="775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1</a:t>
            </a:r>
            <a:r>
              <a:rPr lang="en-US" altLang="zh-CN">
                <a:latin typeface="Times New Roman" panose="02020603050405020304" pitchFamily="18" charset="0"/>
              </a:rPr>
              <a:t>.addr := E</a:t>
            </a:r>
            <a:r>
              <a:rPr lang="en-US" altLang="zh-CN" baseline="-30000">
                <a:latin typeface="Times New Roman" panose="02020603050405020304" pitchFamily="18" charset="0"/>
              </a:rPr>
              <a:t>1</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.addr := E</a:t>
            </a:r>
            <a:r>
              <a:rPr lang="en-US" altLang="zh-CN" baseline="-30000">
                <a:latin typeface="Times New Roman" panose="02020603050405020304" pitchFamily="18" charset="0"/>
              </a:rPr>
              <a:t>2</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n</a:t>
            </a:r>
            <a:r>
              <a:rPr lang="en-US" altLang="zh-CN">
                <a:latin typeface="Times New Roman" panose="02020603050405020304" pitchFamily="18" charset="0"/>
              </a:rPr>
              <a:t>.addr := E</a:t>
            </a:r>
            <a:r>
              <a:rPr lang="en-US" altLang="zh-CN" baseline="-30000">
                <a:latin typeface="Times New Roman" panose="02020603050405020304" pitchFamily="18" charset="0"/>
              </a:rPr>
              <a:t>n</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1</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2</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n</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call id.addr, 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2F6DE-3824-0F4A-69C8-EC5956DE89B1}"/>
              </a:ext>
            </a:extLst>
          </p:cNvPr>
          <p:cNvSpPr>
            <a:spLocks noGrp="1"/>
          </p:cNvSpPr>
          <p:nvPr>
            <p:ph type="title"/>
          </p:nvPr>
        </p:nvSpPr>
        <p:spPr/>
        <p:txBody>
          <a:bodyPr/>
          <a:lstStyle/>
          <a:p>
            <a:endParaRPr lang="zh-CN" altLang="en-US"/>
          </a:p>
        </p:txBody>
      </p:sp>
      <p:sp>
        <p:nvSpPr>
          <p:cNvPr id="3" name="日期占位符 3">
            <a:extLst>
              <a:ext uri="{FF2B5EF4-FFF2-40B4-BE49-F238E27FC236}">
                <a16:creationId xmlns:a16="http://schemas.microsoft.com/office/drawing/2014/main" id="{B6395122-0448-56BE-10DC-9F59E3880E56}"/>
              </a:ext>
            </a:extLst>
          </p:cNvPr>
          <p:cNvSpPr>
            <a:spLocks noGrp="1"/>
          </p:cNvSpPr>
          <p:nvPr>
            <p:ph type="dt" sz="half" idx="10"/>
          </p:nvPr>
        </p:nvSpPr>
        <p:spPr bwMode="auto">
          <a:ln>
            <a:miter lim="800000"/>
          </a:ln>
        </p:spPr>
        <p:txBody>
          <a:bodyPr anchor="t"/>
          <a:lstStyle/>
          <a:p>
            <a:pPr>
              <a:buClrTx/>
              <a:buFontTx/>
              <a:buNone/>
              <a:defRPr/>
            </a:pPr>
            <a:fld id="{F39798E7-8E85-4DDF-9A51-5B28A3176D8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9923" name="灯片编号占位符 5">
            <a:extLst>
              <a:ext uri="{FF2B5EF4-FFF2-40B4-BE49-F238E27FC236}">
                <a16:creationId xmlns:a16="http://schemas.microsoft.com/office/drawing/2014/main" id="{E1568E50-B2A2-0DFD-1029-E31BD14333F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3FE2007-2D24-48FB-B57D-559C69ABDD0E}" type="slidenum">
              <a:rPr lang="en-US" altLang="zh-CN" sz="1400">
                <a:ea typeface="宋体" panose="02010600030101010101" pitchFamily="2" charset="-122"/>
              </a:rPr>
              <a:pPr/>
              <a:t>122</a:t>
            </a:fld>
            <a:endParaRPr lang="en-US" altLang="zh-CN" sz="1400">
              <a:ea typeface="宋体" panose="02010600030101010101" pitchFamily="2" charset="-122"/>
            </a:endParaRPr>
          </a:p>
        </p:txBody>
      </p:sp>
      <p:sp>
        <p:nvSpPr>
          <p:cNvPr id="209924" name="Rectangle 2">
            <a:extLst>
              <a:ext uri="{FF2B5EF4-FFF2-40B4-BE49-F238E27FC236}">
                <a16:creationId xmlns:a16="http://schemas.microsoft.com/office/drawing/2014/main" id="{32DE6B85-D4AA-4DC8-220D-93249A168F1A}"/>
              </a:ext>
            </a:extLst>
          </p:cNvPr>
          <p:cNvSpPr>
            <a:spLocks noGrp="1" noChangeArrowheads="1"/>
          </p:cNvSpPr>
          <p:nvPr>
            <p:ph type="body" sz="quarter" idx="13"/>
          </p:nvPr>
        </p:nvSpPr>
        <p:spPr>
          <a:xfrm>
            <a:off x="1064596" y="1065320"/>
            <a:ext cx="9783916" cy="5291030"/>
          </a:xfrm>
        </p:spPr>
        <p:txBody>
          <a:bodyPr>
            <a:normAutofit lnSpcReduction="10000"/>
          </a:bodyPr>
          <a:lstStyle/>
          <a:p>
            <a:pPr algn="just" eaLnBrk="1" hangingPunct="1">
              <a:lnSpc>
                <a:spcPct val="100000"/>
              </a:lnSpc>
              <a:spcBef>
                <a:spcPct val="0"/>
              </a:spcBef>
              <a:buFont typeface="Wingdings" panose="05000000000000000000" pitchFamily="2" charset="2"/>
              <a:buNone/>
            </a:pPr>
            <a:r>
              <a:rPr lang="en-US" altLang="zh-CN" sz="2000" dirty="0">
                <a:solidFill>
                  <a:srgbClr val="FF0000"/>
                </a:solidFill>
                <a:latin typeface="Times New Roman" panose="02020603050405020304" pitchFamily="18" charset="0"/>
              </a:rPr>
              <a:t>S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call id (</a:t>
            </a: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 n :=0;  </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repeat</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n:=n+1</a:t>
            </a:r>
            <a:r>
              <a:rPr lang="zh-CN" altLang="en-US" sz="2000" dirty="0">
                <a:latin typeface="Times New Roman" panose="02020603050405020304" pitchFamily="18" charset="0"/>
              </a:rPr>
              <a:t>；从</a:t>
            </a:r>
            <a:r>
              <a:rPr lang="en-US" altLang="zh-CN" sz="2000" dirty="0">
                <a:latin typeface="Times New Roman" panose="02020603050405020304" pitchFamily="18" charset="0"/>
              </a:rPr>
              <a:t>queue</a:t>
            </a:r>
            <a:r>
              <a:rPr lang="zh-CN" altLang="en-US" sz="2000" dirty="0">
                <a:latin typeface="Times New Roman" panose="02020603050405020304" pitchFamily="18" charset="0"/>
              </a:rPr>
              <a:t>的队首取出一个实参地址</a:t>
            </a:r>
            <a:r>
              <a:rPr lang="en-US" altLang="zh-CN" sz="2000" dirty="0">
                <a:latin typeface="Times New Roman" panose="02020603050405020304" pitchFamily="18" charset="0"/>
              </a:rPr>
              <a:t>p;</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('param', -, -, p);</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until queue</a:t>
            </a:r>
            <a:r>
              <a:rPr lang="zh-CN" altLang="en-US" sz="2000" dirty="0">
                <a:latin typeface="Times New Roman" panose="02020603050405020304" pitchFamily="18" charset="0"/>
              </a:rPr>
              <a:t>为空</a:t>
            </a:r>
            <a:r>
              <a:rPr lang="en-US" altLang="zh-CN" sz="2000" dirty="0">
                <a:latin typeface="Times New Roman" panose="02020603050405020304" pitchFamily="18" charset="0"/>
              </a:rPr>
              <a:t>;</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pt-BR" altLang="zh-CN" sz="2000" dirty="0">
                <a:latin typeface="Times New Roman" panose="02020603050405020304" pitchFamily="18" charset="0"/>
              </a:rPr>
              <a:t>gencode('call', id.addr, n, -)} </a:t>
            </a:r>
          </a:p>
          <a:p>
            <a:pPr eaLnBrk="1" hangingPunct="1">
              <a:lnSpc>
                <a:spcPct val="100000"/>
              </a:lnSpc>
              <a:buFont typeface="Wingdings" panose="05000000000000000000" pitchFamily="2" charset="2"/>
              <a:buNone/>
            </a:pP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a:t>
            </a: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 E</a:t>
            </a:r>
            <a:r>
              <a:rPr lang="en-US" altLang="zh-CN" sz="2000" dirty="0">
                <a:solidFill>
                  <a:schemeClr val="folHlink"/>
                </a:solidFill>
                <a:latin typeface="Times New Roman" panose="02020603050405020304" pitchFamily="18" charset="0"/>
              </a:rPr>
              <a:t>	</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将</a:t>
            </a:r>
            <a:r>
              <a:rPr lang="pt-BR" altLang="zh-CN" sz="2000" dirty="0">
                <a:latin typeface="Times New Roman" panose="02020603050405020304" pitchFamily="18" charset="0"/>
              </a:rPr>
              <a:t>E.addr</a:t>
            </a:r>
            <a:r>
              <a:rPr lang="zh-CN" altLang="en-US" sz="2000" dirty="0">
                <a:latin typeface="Times New Roman" panose="02020603050405020304" pitchFamily="18" charset="0"/>
              </a:rPr>
              <a:t>添加到</a:t>
            </a:r>
            <a:r>
              <a:rPr lang="pt-BR" altLang="zh-CN" sz="2000" dirty="0">
                <a:latin typeface="Times New Roman" panose="02020603050405020304" pitchFamily="18" charset="0"/>
              </a:rPr>
              <a:t>queue</a:t>
            </a:r>
            <a:r>
              <a:rPr lang="zh-CN" altLang="en-US" sz="2000" dirty="0">
                <a:latin typeface="Times New Roman" panose="02020603050405020304" pitchFamily="18" charset="0"/>
              </a:rPr>
              <a:t>的队尾</a:t>
            </a:r>
            <a:r>
              <a:rPr lang="zh-CN" altLang="en-US" sz="2000" dirty="0">
                <a:ea typeface="宋体" panose="02010600030101010101" pitchFamily="2" charset="-122"/>
              </a:rPr>
              <a:t> </a:t>
            </a:r>
            <a:r>
              <a:rPr lang="en-US" altLang="zh-CN" sz="2000" dirty="0">
                <a:latin typeface="Times New Roman" panose="02020603050405020304" pitchFamily="18" charset="0"/>
              </a:rPr>
              <a:t>}</a:t>
            </a:r>
          </a:p>
          <a:p>
            <a:pPr algn="just" eaLnBrk="1" hangingPunct="1">
              <a:lnSpc>
                <a:spcPct val="100000"/>
              </a:lnSpc>
              <a:spcBef>
                <a:spcPct val="0"/>
              </a:spcBef>
              <a:buFont typeface="Wingdings" panose="05000000000000000000" pitchFamily="2" charset="2"/>
              <a:buNone/>
            </a:pP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E</a:t>
            </a:r>
            <a:r>
              <a:rPr lang="en-US" altLang="zh-CN" sz="2000" dirty="0">
                <a:solidFill>
                  <a:schemeClr val="folHlink"/>
                </a:solidFill>
                <a:latin typeface="Times New Roman" panose="02020603050405020304" pitchFamily="18" charset="0"/>
              </a:rPr>
              <a:t>	</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初始化</a:t>
            </a:r>
            <a:r>
              <a:rPr lang="pt-BR" altLang="zh-CN" sz="2000" dirty="0">
                <a:latin typeface="Times New Roman" panose="02020603050405020304" pitchFamily="18" charset="0"/>
              </a:rPr>
              <a:t>queue</a:t>
            </a:r>
            <a:r>
              <a:rPr lang="zh-CN" altLang="pt-BR" sz="2000" dirty="0">
                <a:latin typeface="Times New Roman" panose="02020603050405020304" pitchFamily="18" charset="0"/>
              </a:rPr>
              <a:t>，</a:t>
            </a:r>
            <a:r>
              <a:rPr lang="zh-CN" altLang="en-US" sz="2000" dirty="0">
                <a:latin typeface="Times New Roman" panose="02020603050405020304" pitchFamily="18" charset="0"/>
              </a:rPr>
              <a:t>然后将</a:t>
            </a:r>
            <a:r>
              <a:rPr lang="pt-BR" altLang="zh-CN" sz="2000" dirty="0">
                <a:latin typeface="Times New Roman" panose="02020603050405020304" pitchFamily="18" charset="0"/>
              </a:rPr>
              <a:t>E.addr</a:t>
            </a:r>
            <a:r>
              <a:rPr lang="zh-CN" altLang="en-US" sz="2000" dirty="0">
                <a:latin typeface="Times New Roman" panose="02020603050405020304" pitchFamily="18" charset="0"/>
              </a:rPr>
              <a:t>加入到</a:t>
            </a:r>
            <a:r>
              <a:rPr lang="pt-BR" altLang="zh-CN" sz="2000" dirty="0">
                <a:latin typeface="Times New Roman" panose="02020603050405020304" pitchFamily="18" charset="0"/>
              </a:rPr>
              <a:t>queue</a:t>
            </a:r>
            <a:r>
              <a:rPr lang="zh-CN" altLang="en-US" sz="2000" dirty="0">
                <a:latin typeface="Times New Roman" panose="02020603050405020304" pitchFamily="18" charset="0"/>
              </a:rPr>
              <a:t>的队尾</a:t>
            </a:r>
            <a:r>
              <a:rPr lang="zh-CN" altLang="en-US" sz="2000" dirty="0">
                <a:ea typeface="宋体" panose="02010600030101010101" pitchFamily="2" charset="-122"/>
              </a:rPr>
              <a:t> </a:t>
            </a:r>
            <a:r>
              <a:rPr lang="en-US" altLang="zh-CN" sz="2000" dirty="0">
                <a:latin typeface="Times New Roman" panose="02020603050405020304" pitchFamily="18" charset="0"/>
              </a:rPr>
              <a:t>} </a:t>
            </a:r>
          </a:p>
          <a:p>
            <a:pPr eaLnBrk="1" hangingPunct="1">
              <a:lnSpc>
                <a:spcPct val="100000"/>
              </a:lnSpc>
              <a:buFont typeface="Wingdings" panose="05000000000000000000" pitchFamily="2" charset="2"/>
              <a:buNone/>
            </a:pPr>
            <a:r>
              <a:rPr lang="en-US" altLang="zh-CN" sz="2000" dirty="0">
                <a:solidFill>
                  <a:srgbClr val="FF0000"/>
                </a:solidFill>
                <a:latin typeface="Times New Roman" panose="02020603050405020304" pitchFamily="18" charset="0"/>
              </a:rPr>
              <a:t>S → return</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E</a:t>
            </a:r>
            <a:r>
              <a:rPr lang="en-US" altLang="zh-CN" sz="2000" dirty="0">
                <a:latin typeface="Times New Roman" panose="02020603050405020304" pitchFamily="18" charset="0"/>
              </a:rPr>
              <a:t>{if </a:t>
            </a:r>
            <a:r>
              <a:rPr lang="zh-CN" altLang="pt-BR" sz="2000" dirty="0">
                <a:latin typeface="Times New Roman" panose="02020603050405020304" pitchFamily="18" charset="0"/>
              </a:rPr>
              <a:t>需要返回结果 </a:t>
            </a:r>
            <a:r>
              <a:rPr lang="en-US" altLang="zh-CN" sz="2000" dirty="0">
                <a:latin typeface="Times New Roman" panose="02020603050405020304" pitchFamily="18" charset="0"/>
              </a:rPr>
              <a:t>then   </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 F);</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(‘ret’, -, -,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2">
            <a:extLst>
              <a:ext uri="{FF2B5EF4-FFF2-40B4-BE49-F238E27FC236}">
                <a16:creationId xmlns:a16="http://schemas.microsoft.com/office/drawing/2014/main" id="{D583BEA3-BCAB-E60B-2777-7DC9BD11EBAD}"/>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7.9 </a:t>
            </a:r>
            <a:r>
              <a:rPr lang="zh-CN" altLang="en-US" dirty="0">
                <a:latin typeface="Times New Roman" panose="02020603050405020304" pitchFamily="18" charset="0"/>
              </a:rPr>
              <a:t>输入输出语句的翻译</a:t>
            </a:r>
          </a:p>
        </p:txBody>
      </p:sp>
      <p:sp>
        <p:nvSpPr>
          <p:cNvPr id="4" name="日期占位符 3">
            <a:extLst>
              <a:ext uri="{FF2B5EF4-FFF2-40B4-BE49-F238E27FC236}">
                <a16:creationId xmlns:a16="http://schemas.microsoft.com/office/drawing/2014/main" id="{FC45B3CF-5B4D-3BA1-A923-0612035D5EB2}"/>
              </a:ext>
            </a:extLst>
          </p:cNvPr>
          <p:cNvSpPr>
            <a:spLocks noGrp="1"/>
          </p:cNvSpPr>
          <p:nvPr>
            <p:ph type="dt" sz="half" idx="10"/>
          </p:nvPr>
        </p:nvSpPr>
        <p:spPr bwMode="auto">
          <a:ln>
            <a:miter lim="800000"/>
          </a:ln>
        </p:spPr>
        <p:txBody>
          <a:bodyPr anchor="t"/>
          <a:lstStyle/>
          <a:p>
            <a:pPr>
              <a:buClrTx/>
              <a:buFontTx/>
              <a:buNone/>
              <a:defRPr/>
            </a:pPr>
            <a:fld id="{0517E11C-7CA4-43A5-974C-2B13B0B9AE2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11971" name="灯片编号占位符 5">
            <a:extLst>
              <a:ext uri="{FF2B5EF4-FFF2-40B4-BE49-F238E27FC236}">
                <a16:creationId xmlns:a16="http://schemas.microsoft.com/office/drawing/2014/main" id="{C3A34E3A-F826-2292-4006-EF7F2FF98BB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EF1859D-BE6F-48B0-9364-CD0E77381528}" type="slidenum">
              <a:rPr lang="en-US" altLang="zh-CN" sz="1400">
                <a:ea typeface="宋体" panose="02010600030101010101" pitchFamily="2" charset="-122"/>
              </a:rPr>
              <a:pPr/>
              <a:t>123</a:t>
            </a:fld>
            <a:endParaRPr lang="en-US" altLang="zh-CN" sz="1400">
              <a:ea typeface="宋体" panose="02010600030101010101" pitchFamily="2" charset="-122"/>
            </a:endParaRPr>
          </a:p>
        </p:txBody>
      </p:sp>
      <p:sp>
        <p:nvSpPr>
          <p:cNvPr id="211973" name="Rectangle 3">
            <a:extLst>
              <a:ext uri="{FF2B5EF4-FFF2-40B4-BE49-F238E27FC236}">
                <a16:creationId xmlns:a16="http://schemas.microsoft.com/office/drawing/2014/main" id="{80BA394E-B1BE-7F40-DD45-17A0F69AFCAF}"/>
              </a:ext>
            </a:extLst>
          </p:cNvPr>
          <p:cNvSpPr>
            <a:spLocks noGrp="1" noChangeArrowheads="1"/>
          </p:cNvSpPr>
          <p:nvPr>
            <p:ph type="body" sz="quarter" idx="13"/>
          </p:nvPr>
        </p:nvSpPr>
        <p:spPr>
          <a:xfrm>
            <a:off x="1064596" y="1091953"/>
            <a:ext cx="9783916" cy="5264397"/>
          </a:xfrm>
        </p:spPr>
        <p:txBody>
          <a:bodyPr>
            <a:normAutofit fontScale="85000" lnSpcReduction="20000"/>
          </a:bodyPr>
          <a:lstStyle/>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宋体" panose="02010600030101010101" pitchFamily="2" charset="-122"/>
              </a:rPr>
              <a:t>P→ prog id (</a:t>
            </a:r>
            <a:r>
              <a:rPr lang="en-US" altLang="zh-CN" sz="2400" dirty="0" err="1">
                <a:solidFill>
                  <a:srgbClr val="FF0000"/>
                </a:solidFill>
                <a:latin typeface="Times New Roman" panose="02020603050405020304" pitchFamily="18" charset="0"/>
                <a:ea typeface="宋体" panose="02010600030101010101" pitchFamily="2" charset="-122"/>
              </a:rPr>
              <a:t>Parlist</a:t>
            </a:r>
            <a:r>
              <a:rPr lang="en-US" altLang="zh-CN" sz="2400" dirty="0">
                <a:solidFill>
                  <a:srgbClr val="FF0000"/>
                </a:solidFill>
                <a:latin typeface="Times New Roman" panose="02020603050405020304" pitchFamily="18" charset="0"/>
                <a:ea typeface="宋体" panose="02010600030101010101" pitchFamily="2" charset="-122"/>
              </a:rPr>
              <a:t>) M D ; S</a:t>
            </a:r>
          </a:p>
          <a:p>
            <a:pPr eaLnBrk="1" hangingPunct="1">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Parlist</a:t>
            </a:r>
            <a:r>
              <a:rPr lang="en-US" altLang="zh-CN" sz="2400" dirty="0">
                <a:solidFill>
                  <a:srgbClr val="FF0000"/>
                </a:solidFill>
                <a:latin typeface="Times New Roman" panose="02020603050405020304" pitchFamily="18" charset="0"/>
                <a:ea typeface="宋体" panose="02010600030101010101" pitchFamily="2" charset="-122"/>
              </a:rPr>
              <a:t>→ input(ε | , output)</a:t>
            </a:r>
          </a:p>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宋体" panose="02010600030101010101" pitchFamily="2" charset="-122"/>
              </a:rPr>
              <a:t>S→ (read | </a:t>
            </a:r>
            <a:r>
              <a:rPr lang="en-US" altLang="zh-CN" sz="2400" dirty="0" err="1">
                <a:solidFill>
                  <a:srgbClr val="FF0000"/>
                </a:solidFill>
                <a:latin typeface="Times New Roman" panose="02020603050405020304" pitchFamily="18" charset="0"/>
                <a:ea typeface="宋体" panose="02010600030101010101" pitchFamily="2" charset="-122"/>
              </a:rPr>
              <a:t>readln</a:t>
            </a:r>
            <a:r>
              <a:rPr lang="en-US" altLang="zh-CN" sz="2400" dirty="0">
                <a:solidFill>
                  <a:srgbClr val="FF0000"/>
                </a:solidFill>
                <a:latin typeface="Times New Roman" panose="02020603050405020304" pitchFamily="18" charset="0"/>
                <a:ea typeface="宋体" panose="02010600030101010101" pitchFamily="2" charset="-122"/>
              </a:rPr>
              <a:t>) (N List);</a:t>
            </a:r>
            <a:r>
              <a:rPr lang="en-US" altLang="zh-CN" sz="2400" dirty="0">
                <a:latin typeface="Times New Roman" panose="02020603050405020304" pitchFamily="18" charset="0"/>
                <a:ea typeface="宋体" panose="02010600030101010101" pitchFamily="2" charset="-122"/>
              </a:rPr>
              <a:t> {n:=0;</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repeat </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move(Queue, i</a:t>
            </a:r>
            <a:r>
              <a:rPr lang="en-US" altLang="zh-CN" sz="2400" baseline="-25000"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gencode</a:t>
            </a:r>
            <a:r>
              <a:rPr lang="en-US" altLang="zh-CN" sz="2400" dirty="0">
                <a:latin typeface="Times New Roman" panose="02020603050405020304" pitchFamily="18" charset="0"/>
                <a:ea typeface="宋体" panose="02010600030101010101" pitchFamily="2" charset="-122"/>
              </a:rPr>
              <a:t>(‘par’, ‘in’, -, -);</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n:=n+1;</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until Queue</a:t>
            </a:r>
            <a:r>
              <a:rPr lang="zh-CN" altLang="en-US" sz="2400" dirty="0">
                <a:latin typeface="Times New Roman" panose="02020603050405020304" pitchFamily="18" charset="0"/>
                <a:ea typeface="宋体" panose="02010600030101010101" pitchFamily="2" charset="-122"/>
              </a:rPr>
              <a:t>为空</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gencode</a:t>
            </a:r>
            <a:r>
              <a:rPr lang="en-US" altLang="zh-CN" sz="2400" dirty="0">
                <a:latin typeface="Times New Roman" panose="02020603050405020304" pitchFamily="18" charset="0"/>
                <a:ea typeface="宋体" panose="02010600030101010101" pitchFamily="2" charset="-122"/>
              </a:rPr>
              <a:t>(‘call’, ‘SYSIN’, n, -);}</a:t>
            </a:r>
          </a:p>
          <a:p>
            <a:pPr eaLnBrk="1" hangingPunct="1">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List→id</a:t>
            </a:r>
            <a:r>
              <a:rPr lang="en-US" altLang="zh-CN" sz="2400" dirty="0">
                <a:solidFill>
                  <a:srgbClr val="FF0000"/>
                </a:solidFill>
                <a:latin typeface="Times New Roman" panose="02020603050405020304" pitchFamily="18" charset="0"/>
                <a:ea typeface="宋体" panose="02010600030101010101" pitchFamily="2" charset="-122"/>
              </a:rPr>
              <a:t> L (ε|, List)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2">
            <a:extLst>
              <a:ext uri="{FF2B5EF4-FFF2-40B4-BE49-F238E27FC236}">
                <a16:creationId xmlns:a16="http://schemas.microsoft.com/office/drawing/2014/main" id="{1CF6138F-2868-1014-E028-E057956E9333}"/>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7.9 </a:t>
            </a:r>
            <a:r>
              <a:rPr lang="zh-CN" altLang="en-US" dirty="0">
                <a:latin typeface="Times New Roman" panose="02020603050405020304" pitchFamily="18" charset="0"/>
              </a:rPr>
              <a:t>输入输出语句的翻译</a:t>
            </a:r>
          </a:p>
        </p:txBody>
      </p:sp>
      <p:sp>
        <p:nvSpPr>
          <p:cNvPr id="4" name="日期占位符 3">
            <a:extLst>
              <a:ext uri="{FF2B5EF4-FFF2-40B4-BE49-F238E27FC236}">
                <a16:creationId xmlns:a16="http://schemas.microsoft.com/office/drawing/2014/main" id="{AADB8E8E-D0B4-7D0E-0B5E-46FD3F6350A9}"/>
              </a:ext>
            </a:extLst>
          </p:cNvPr>
          <p:cNvSpPr>
            <a:spLocks noGrp="1"/>
          </p:cNvSpPr>
          <p:nvPr>
            <p:ph type="dt" sz="half" idx="10"/>
          </p:nvPr>
        </p:nvSpPr>
        <p:spPr bwMode="auto">
          <a:ln>
            <a:miter lim="800000"/>
          </a:ln>
        </p:spPr>
        <p:txBody>
          <a:bodyPr anchor="t"/>
          <a:lstStyle/>
          <a:p>
            <a:pPr>
              <a:buClrTx/>
              <a:buFontTx/>
              <a:buNone/>
              <a:defRPr/>
            </a:pPr>
            <a:fld id="{825722D5-5ED6-4E15-883C-1C2E2AD3A2D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14019" name="灯片编号占位符 5">
            <a:extLst>
              <a:ext uri="{FF2B5EF4-FFF2-40B4-BE49-F238E27FC236}">
                <a16:creationId xmlns:a16="http://schemas.microsoft.com/office/drawing/2014/main" id="{95AF1C0C-ED0D-B74C-7DA8-3DCE9798640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22BDD26-4790-40CC-89C7-866AE3127EF9}" type="slidenum">
              <a:rPr lang="en-US" altLang="zh-CN" sz="1400">
                <a:ea typeface="宋体" panose="02010600030101010101" pitchFamily="2" charset="-122"/>
              </a:rPr>
              <a:pPr/>
              <a:t>124</a:t>
            </a:fld>
            <a:endParaRPr lang="en-US" altLang="zh-CN" sz="1400">
              <a:ea typeface="宋体" panose="02010600030101010101" pitchFamily="2" charset="-122"/>
            </a:endParaRPr>
          </a:p>
        </p:txBody>
      </p:sp>
      <p:sp>
        <p:nvSpPr>
          <p:cNvPr id="214021" name="Rectangle 3">
            <a:extLst>
              <a:ext uri="{FF2B5EF4-FFF2-40B4-BE49-F238E27FC236}">
                <a16:creationId xmlns:a16="http://schemas.microsoft.com/office/drawing/2014/main" id="{D7EE6591-120B-EDC1-887A-10358F762F6E}"/>
              </a:ext>
            </a:extLst>
          </p:cNvPr>
          <p:cNvSpPr>
            <a:spLocks noGrp="1" noChangeArrowheads="1"/>
          </p:cNvSpPr>
          <p:nvPr>
            <p:ph type="body" sz="quarter" idx="13"/>
          </p:nvPr>
        </p:nvSpPr>
        <p:spPr>
          <a:xfrm>
            <a:off x="1064596" y="1029810"/>
            <a:ext cx="9783916" cy="5326540"/>
          </a:xfrm>
        </p:spPr>
        <p:txBody>
          <a:bodyPr>
            <a:normAutofit fontScale="92500" lnSpcReduction="10000"/>
          </a:bodyPr>
          <a:lstStyle/>
          <a:p>
            <a:pPr eaLnBrk="1" hangingPunct="1">
              <a:lnSpc>
                <a:spcPct val="80000"/>
              </a:lnSpc>
              <a:buFont typeface="Wingdings" panose="05000000000000000000" pitchFamily="2" charset="2"/>
              <a:buNone/>
            </a:pPr>
            <a:r>
              <a:rPr lang="en-US" altLang="zh-CN" sz="2400" dirty="0">
                <a:solidFill>
                  <a:srgbClr val="FF0000"/>
                </a:solidFill>
                <a:latin typeface="Times New Roman" panose="02020603050405020304" pitchFamily="18" charset="0"/>
              </a:rPr>
              <a:t>S→ (write| </a:t>
            </a:r>
            <a:r>
              <a:rPr lang="en-US" altLang="zh-CN" sz="2400" dirty="0" err="1">
                <a:solidFill>
                  <a:srgbClr val="FF0000"/>
                </a:solidFill>
                <a:latin typeface="Times New Roman" panose="02020603050405020304" pitchFamily="18" charset="0"/>
              </a:rPr>
              <a:t>writeln</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Elist</a:t>
            </a:r>
            <a:r>
              <a:rPr lang="en-US" altLang="zh-CN" sz="2400" dirty="0">
                <a:solidFill>
                  <a:srgbClr val="FF0000"/>
                </a:solidFill>
                <a:latin typeface="Times New Roman" panose="02020603050405020304" pitchFamily="18" charset="0"/>
              </a:rPr>
              <a:t>);</a:t>
            </a:r>
            <a:r>
              <a:rPr lang="en-US" altLang="zh-CN" sz="2400" dirty="0">
                <a:latin typeface="Times New Roman" panose="02020603050405020304" pitchFamily="18" charset="0"/>
              </a:rPr>
              <a:t> { n:=0;</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repeat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move(Queue, i</a:t>
            </a:r>
            <a:r>
              <a:rPr lang="en-US" altLang="zh-CN" sz="2400" baseline="-25000"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(‘par’, ‘out’, -,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n:=n+1;</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until Queue</a:t>
            </a:r>
            <a:r>
              <a:rPr lang="zh-CN" altLang="en-US" sz="2400" dirty="0">
                <a:latin typeface="Times New Roman" panose="02020603050405020304" pitchFamily="18" charset="0"/>
              </a:rPr>
              <a:t>为空</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(‘call’, ‘SYSOUT’, n, ‘w’)}</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/*n</a:t>
            </a:r>
            <a:r>
              <a:rPr lang="zh-CN" altLang="en-US" sz="2400" dirty="0">
                <a:latin typeface="Times New Roman" panose="02020603050405020304" pitchFamily="18" charset="0"/>
              </a:rPr>
              <a:t>为输出参数个数，</a:t>
            </a:r>
            <a:r>
              <a:rPr lang="en-US" altLang="zh-CN" sz="2400" dirty="0">
                <a:latin typeface="Times New Roman" panose="02020603050405020304" pitchFamily="18" charset="0"/>
              </a:rPr>
              <a:t>w</a:t>
            </a:r>
            <a:r>
              <a:rPr lang="zh-CN" altLang="en-US" sz="2400" dirty="0">
                <a:latin typeface="Times New Roman" panose="02020603050405020304" pitchFamily="18" charset="0"/>
              </a:rPr>
              <a:t>是输出操作类型*</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de-DE" altLang="zh-CN" sz="2400" dirty="0">
                <a:solidFill>
                  <a:srgbClr val="FF0000"/>
                </a:solidFill>
                <a:latin typeface="Times New Roman" panose="02020603050405020304" pitchFamily="18" charset="0"/>
              </a:rPr>
              <a:t>EList→E K (</a:t>
            </a:r>
            <a:r>
              <a:rPr lang="en-US" altLang="zh-CN" sz="2400" dirty="0">
                <a:solidFill>
                  <a:srgbClr val="FF0000"/>
                </a:solidFill>
                <a:latin typeface="Times New Roman" panose="02020603050405020304" pitchFamily="18" charset="0"/>
              </a:rPr>
              <a:t>ε</a:t>
            </a:r>
            <a:r>
              <a:rPr lang="de-DE" altLang="zh-CN"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de-DE" altLang="zh-CN" sz="2400" dirty="0">
                <a:solidFill>
                  <a:srgbClr val="FF0000"/>
                </a:solidFill>
                <a:latin typeface="Times New Roman" panose="02020603050405020304" pitchFamily="18" charset="0"/>
              </a:rPr>
              <a:t>EList)</a:t>
            </a:r>
          </a:p>
          <a:p>
            <a:pPr eaLnBrk="1" hangingPunct="1">
              <a:lnSpc>
                <a:spcPct val="80000"/>
              </a:lnSpc>
              <a:buFont typeface="Wingdings" panose="05000000000000000000" pitchFamily="2" charset="2"/>
              <a:buNone/>
            </a:pPr>
            <a:r>
              <a:rPr lang="de-DE" altLang="zh-CN" sz="2400" dirty="0">
                <a:solidFill>
                  <a:srgbClr val="FF0000"/>
                </a:solidFill>
                <a:latin typeface="Times New Roman" panose="02020603050405020304" pitchFamily="18" charset="0"/>
              </a:rPr>
              <a:t>M→</a:t>
            </a:r>
            <a:r>
              <a:rPr lang="en-US" altLang="zh-CN" sz="2400" dirty="0">
                <a:solidFill>
                  <a:srgbClr val="FF0000"/>
                </a:solidFill>
                <a:latin typeface="Times New Roman" panose="02020603050405020304" pitchFamily="18" charset="0"/>
              </a:rPr>
              <a:t>ε</a:t>
            </a:r>
            <a:r>
              <a:rPr lang="de-DE" altLang="zh-CN" sz="2400" dirty="0">
                <a:latin typeface="Times New Roman" panose="02020603050405020304" pitchFamily="18" charset="0"/>
              </a:rPr>
              <a:t> {gencode(‘prog’, id, y, -)} </a:t>
            </a:r>
          </a:p>
          <a:p>
            <a:pPr eaLnBrk="1" hangingPunct="1">
              <a:lnSpc>
                <a:spcPct val="80000"/>
              </a:lnSpc>
              <a:buFont typeface="Wingdings" panose="05000000000000000000" pitchFamily="2" charset="2"/>
              <a:buNone/>
            </a:pPr>
            <a:r>
              <a:rPr lang="de-DE" altLang="zh-CN" sz="2400" dirty="0">
                <a:latin typeface="Times New Roman" panose="02020603050405020304" pitchFamily="18" charset="0"/>
              </a:rPr>
              <a:t>				/*y</a:t>
            </a:r>
            <a:r>
              <a:rPr lang="zh-CN" altLang="de-DE" sz="2400" dirty="0">
                <a:latin typeface="Times New Roman" panose="02020603050405020304" pitchFamily="18" charset="0"/>
              </a:rPr>
              <a:t>的值表示</a:t>
            </a:r>
            <a:r>
              <a:rPr lang="de-DE" altLang="zh-CN" sz="2400" dirty="0">
                <a:latin typeface="Times New Roman" panose="02020603050405020304" pitchFamily="18" charset="0"/>
              </a:rPr>
              <a:t>input,output</a:t>
            </a:r>
            <a:r>
              <a:rPr lang="zh-CN" altLang="de-DE" sz="2400" dirty="0">
                <a:latin typeface="Times New Roman" panose="02020603050405020304" pitchFamily="18" charset="0"/>
              </a:rPr>
              <a:t>或两者皆有*</a:t>
            </a:r>
            <a:r>
              <a:rPr lang="de-DE"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de-DE" altLang="zh-CN" sz="2400" dirty="0">
                <a:solidFill>
                  <a:srgbClr val="FF0000"/>
                </a:solidFill>
                <a:latin typeface="Times New Roman" panose="02020603050405020304" pitchFamily="18" charset="0"/>
              </a:rPr>
              <a:t>N→</a:t>
            </a:r>
            <a:r>
              <a:rPr lang="en-US" altLang="zh-CN" sz="2400" dirty="0">
                <a:solidFill>
                  <a:srgbClr val="FF0000"/>
                </a:solidFill>
                <a:latin typeface="Times New Roman" panose="02020603050405020304" pitchFamily="18" charset="0"/>
              </a:rPr>
              <a:t>ε</a:t>
            </a:r>
            <a:r>
              <a:rPr lang="de-DE" altLang="zh-CN" sz="2400" dirty="0">
                <a:latin typeface="Times New Roman" panose="02020603050405020304" pitchFamily="18" charset="0"/>
              </a:rPr>
              <a:t> {</a:t>
            </a:r>
            <a:r>
              <a:rPr lang="zh-CN" altLang="de-DE" sz="2400" dirty="0">
                <a:latin typeface="Times New Roman" panose="02020603050405020304" pitchFamily="18" charset="0"/>
              </a:rPr>
              <a:t>设置一个语义队列</a:t>
            </a:r>
            <a:r>
              <a:rPr lang="de-DE" altLang="zh-CN" sz="2400" dirty="0">
                <a:latin typeface="Times New Roman" panose="02020603050405020304" pitchFamily="18" charset="0"/>
              </a:rPr>
              <a:t>Queue}</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err="1">
                <a:solidFill>
                  <a:srgbClr val="FF0000"/>
                </a:solidFill>
                <a:latin typeface="Times New Roman" panose="02020603050405020304" pitchFamily="18" charset="0"/>
              </a:rPr>
              <a:t>L→ε</a:t>
            </a:r>
            <a:r>
              <a:rPr lang="en-US" altLang="zh-CN" sz="2400" dirty="0">
                <a:latin typeface="Times New Roman" panose="02020603050405020304" pitchFamily="18" charset="0"/>
              </a:rPr>
              <a:t> {T:=entry(id); add(Queue, T)}</a:t>
            </a:r>
          </a:p>
          <a:p>
            <a:pPr eaLnBrk="1" hangingPunct="1">
              <a:lnSpc>
                <a:spcPct val="80000"/>
              </a:lnSpc>
              <a:buFont typeface="Wingdings" panose="05000000000000000000" pitchFamily="2" charset="2"/>
              <a:buNone/>
            </a:pPr>
            <a:r>
              <a:rPr lang="en-US" altLang="zh-CN" sz="2400" dirty="0" err="1">
                <a:solidFill>
                  <a:srgbClr val="FF0000"/>
                </a:solidFill>
                <a:latin typeface="Times New Roman" panose="02020603050405020304" pitchFamily="18" charset="0"/>
              </a:rPr>
              <a:t>K→ε</a:t>
            </a:r>
            <a:r>
              <a:rPr lang="en-US" altLang="zh-CN" sz="2400" dirty="0">
                <a:latin typeface="Times New Roman" panose="02020603050405020304" pitchFamily="18" charset="0"/>
              </a:rPr>
              <a:t> {T:=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add(Queue, T)}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8" name="Rectangle 2">
            <a:extLst>
              <a:ext uri="{FF2B5EF4-FFF2-40B4-BE49-F238E27FC236}">
                <a16:creationId xmlns:a16="http://schemas.microsoft.com/office/drawing/2014/main" id="{9825FB66-C448-05F8-261C-F248DB4EEADC}"/>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本章小结</a:t>
            </a:r>
          </a:p>
        </p:txBody>
      </p:sp>
      <p:sp>
        <p:nvSpPr>
          <p:cNvPr id="2259971" name="Rectangle 3">
            <a:extLst>
              <a:ext uri="{FF2B5EF4-FFF2-40B4-BE49-F238E27FC236}">
                <a16:creationId xmlns:a16="http://schemas.microsoft.com/office/drawing/2014/main" id="{A5EFE241-641D-D1DD-36A4-2423585E2044}"/>
              </a:ext>
            </a:extLst>
          </p:cNvPr>
          <p:cNvSpPr>
            <a:spLocks noGrp="1" noChangeArrowheads="1"/>
          </p:cNvSpPr>
          <p:nvPr>
            <p:ph idx="1"/>
          </p:nvPr>
        </p:nvSpPr>
        <p:spPr/>
        <p:txBody>
          <a:bodyPr>
            <a:normAutofit fontScale="77500" lnSpcReduction="20000"/>
          </a:bodyPr>
          <a:lstStyle/>
          <a:p>
            <a:pPr marL="609600" indent="-609600"/>
            <a:r>
              <a:rPr lang="zh-CN" altLang="en-US">
                <a:latin typeface="Times New Roman" panose="02020603050405020304" pitchFamily="18" charset="0"/>
              </a:rPr>
              <a:t>典型的中间代码有逆波兰表示、三地址码、图表示；</a:t>
            </a:r>
          </a:p>
          <a:p>
            <a:pPr marL="609600" indent="-609600"/>
            <a:r>
              <a:rPr lang="zh-CN" altLang="en-US">
                <a:latin typeface="Times New Roman" panose="02020603050405020304" pitchFamily="18" charset="0"/>
              </a:rPr>
              <a:t>声明语句的主要作用是为程序中用到的变量或常量名指定类型。类型可以具有一定的层次结构，可以用类型表达式来表示；</a:t>
            </a:r>
          </a:p>
          <a:p>
            <a:pPr marL="609600" indent="-609600"/>
            <a:r>
              <a:rPr lang="zh-CN" altLang="en-US">
                <a:latin typeface="Times New Roman" panose="02020603050405020304" pitchFamily="18" charset="0"/>
              </a:rPr>
              <a:t>声明语句的翻译工作就是将名字的类型及相对地址等有关信息填加到符号表中；</a:t>
            </a:r>
          </a:p>
          <a:p>
            <a:pPr marL="609600" indent="-609600"/>
            <a:r>
              <a:rPr lang="zh-CN" altLang="en-US">
                <a:latin typeface="Times New Roman" panose="02020603050405020304" pitchFamily="18" charset="0"/>
              </a:rPr>
              <a:t>赋值语句的语义是将赋值号右边算术表达式的值保存到左边的变量中，其翻译主要是算术表达式的翻译。要实现数组元素的寻址，需要计算该元素在数组中的相对位移；</a:t>
            </a:r>
          </a:p>
        </p:txBody>
      </p:sp>
      <p:sp>
        <p:nvSpPr>
          <p:cNvPr id="4" name="日期占位符 3">
            <a:extLst>
              <a:ext uri="{FF2B5EF4-FFF2-40B4-BE49-F238E27FC236}">
                <a16:creationId xmlns:a16="http://schemas.microsoft.com/office/drawing/2014/main" id="{BEA8D4A2-858E-5B1B-8E90-749C744DDFE9}"/>
              </a:ext>
            </a:extLst>
          </p:cNvPr>
          <p:cNvSpPr>
            <a:spLocks noGrp="1"/>
          </p:cNvSpPr>
          <p:nvPr>
            <p:ph type="dt" sz="half" idx="10"/>
          </p:nvPr>
        </p:nvSpPr>
        <p:spPr bwMode="auto">
          <a:ln>
            <a:miter lim="800000"/>
          </a:ln>
        </p:spPr>
        <p:txBody>
          <a:bodyPr anchor="t"/>
          <a:lstStyle/>
          <a:p>
            <a:pPr>
              <a:buClrTx/>
              <a:buFontTx/>
              <a:buNone/>
              <a:defRPr/>
            </a:pPr>
            <a:fld id="{7D599643-9D27-4C9F-AD2A-3A210737072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16067" name="灯片编号占位符 5">
            <a:extLst>
              <a:ext uri="{FF2B5EF4-FFF2-40B4-BE49-F238E27FC236}">
                <a16:creationId xmlns:a16="http://schemas.microsoft.com/office/drawing/2014/main" id="{755CEF50-C3E8-C6AA-7F8F-18D5246E29B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8008ED-116D-44BC-A851-05765ACA280E}" type="slidenum">
              <a:rPr lang="en-US" altLang="zh-CN" sz="1400">
                <a:ea typeface="宋体" panose="02010600030101010101" pitchFamily="2" charset="-122"/>
              </a:rPr>
              <a:pPr/>
              <a:t>125</a:t>
            </a:fld>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9971">
                                            <p:txEl>
                                              <p:pRg st="0" end="0"/>
                                            </p:txEl>
                                          </p:spTgt>
                                        </p:tgtEl>
                                        <p:attrNameLst>
                                          <p:attrName>style.visibility</p:attrName>
                                        </p:attrNameLst>
                                      </p:cBhvr>
                                      <p:to>
                                        <p:strVal val="visible"/>
                                      </p:to>
                                    </p:set>
                                    <p:animEffect transition="in" filter="blinds(horizontal)">
                                      <p:cBhvr>
                                        <p:cTn id="7" dur="500"/>
                                        <p:tgtEl>
                                          <p:spTgt spid="2259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9971">
                                            <p:txEl>
                                              <p:pRg st="1" end="1"/>
                                            </p:txEl>
                                          </p:spTgt>
                                        </p:tgtEl>
                                        <p:attrNameLst>
                                          <p:attrName>style.visibility</p:attrName>
                                        </p:attrNameLst>
                                      </p:cBhvr>
                                      <p:to>
                                        <p:strVal val="visible"/>
                                      </p:to>
                                    </p:set>
                                    <p:animEffect transition="in" filter="blinds(horizontal)">
                                      <p:cBhvr>
                                        <p:cTn id="12" dur="500"/>
                                        <p:tgtEl>
                                          <p:spTgt spid="2259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9971">
                                            <p:txEl>
                                              <p:pRg st="2" end="2"/>
                                            </p:txEl>
                                          </p:spTgt>
                                        </p:tgtEl>
                                        <p:attrNameLst>
                                          <p:attrName>style.visibility</p:attrName>
                                        </p:attrNameLst>
                                      </p:cBhvr>
                                      <p:to>
                                        <p:strVal val="visible"/>
                                      </p:to>
                                    </p:set>
                                    <p:animEffect transition="in" filter="blinds(horizontal)">
                                      <p:cBhvr>
                                        <p:cTn id="17" dur="500"/>
                                        <p:tgtEl>
                                          <p:spTgt spid="2259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9971">
                                            <p:txEl>
                                              <p:pRg st="3" end="3"/>
                                            </p:txEl>
                                          </p:spTgt>
                                        </p:tgtEl>
                                        <p:attrNameLst>
                                          <p:attrName>style.visibility</p:attrName>
                                        </p:attrNameLst>
                                      </p:cBhvr>
                                      <p:to>
                                        <p:strVal val="visible"/>
                                      </p:to>
                                    </p:set>
                                    <p:animEffect transition="in" filter="blinds(horizontal)">
                                      <p:cBhvr>
                                        <p:cTn id="22" dur="500"/>
                                        <p:tgtEl>
                                          <p:spTgt spid="225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971"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6" name="Rectangle 2">
            <a:extLst>
              <a:ext uri="{FF2B5EF4-FFF2-40B4-BE49-F238E27FC236}">
                <a16:creationId xmlns:a16="http://schemas.microsoft.com/office/drawing/2014/main" id="{EFAB19FF-A775-0AAC-B463-E26489B061ED}"/>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本章小结</a:t>
            </a:r>
          </a:p>
        </p:txBody>
      </p:sp>
      <p:sp>
        <p:nvSpPr>
          <p:cNvPr id="2262019" name="Rectangle 3">
            <a:extLst>
              <a:ext uri="{FF2B5EF4-FFF2-40B4-BE49-F238E27FC236}">
                <a16:creationId xmlns:a16="http://schemas.microsoft.com/office/drawing/2014/main" id="{211061CE-EFAE-E01B-AE1D-EE25BEE501EA}"/>
              </a:ext>
            </a:extLst>
          </p:cNvPr>
          <p:cNvSpPr>
            <a:spLocks noGrp="1" noChangeArrowheads="1"/>
          </p:cNvSpPr>
          <p:nvPr>
            <p:ph idx="1"/>
          </p:nvPr>
        </p:nvSpPr>
        <p:spPr/>
        <p:txBody>
          <a:bodyPr>
            <a:normAutofit fontScale="92500"/>
          </a:bodyPr>
          <a:lstStyle/>
          <a:p>
            <a:pPr marL="609600" indent="-609600"/>
            <a:r>
              <a:rPr lang="zh-CN" altLang="en-US">
                <a:latin typeface="Times New Roman" panose="02020603050405020304" pitchFamily="18" charset="0"/>
              </a:rPr>
              <a:t>类型检查在于解决运算中类型的匹配问题，根据一定的规则来实现类型的转换；</a:t>
            </a:r>
          </a:p>
          <a:p>
            <a:pPr marL="609600" indent="-609600"/>
            <a:r>
              <a:rPr lang="zh-CN" altLang="en-US">
                <a:latin typeface="Times New Roman" panose="02020603050405020304" pitchFamily="18" charset="0"/>
              </a:rPr>
              <a:t>控制语句的翻译中既可以通过根据条件表达式改变控制流程，也可以通过计算条件表达式的逻辑值的方式实现条件转移的控制；</a:t>
            </a:r>
          </a:p>
          <a:p>
            <a:pPr marL="609600" indent="-609600"/>
            <a:r>
              <a:rPr lang="zh-CN" altLang="en-US">
                <a:latin typeface="Times New Roman" panose="02020603050405020304" pitchFamily="18" charset="0"/>
              </a:rPr>
              <a:t>回填技术是解决单遍扫描的语义分析中转移目标并不总是有效的问题；</a:t>
            </a:r>
          </a:p>
        </p:txBody>
      </p:sp>
      <p:sp>
        <p:nvSpPr>
          <p:cNvPr id="4" name="日期占位符 3">
            <a:extLst>
              <a:ext uri="{FF2B5EF4-FFF2-40B4-BE49-F238E27FC236}">
                <a16:creationId xmlns:a16="http://schemas.microsoft.com/office/drawing/2014/main" id="{71AFF2A6-434B-028F-D802-A26660F91C72}"/>
              </a:ext>
            </a:extLst>
          </p:cNvPr>
          <p:cNvSpPr>
            <a:spLocks noGrp="1"/>
          </p:cNvSpPr>
          <p:nvPr>
            <p:ph type="dt" sz="half" idx="10"/>
          </p:nvPr>
        </p:nvSpPr>
        <p:spPr bwMode="auto">
          <a:ln>
            <a:miter lim="800000"/>
          </a:ln>
        </p:spPr>
        <p:txBody>
          <a:bodyPr anchor="t"/>
          <a:lstStyle/>
          <a:p>
            <a:pPr>
              <a:buClrTx/>
              <a:buFontTx/>
              <a:buNone/>
              <a:defRPr/>
            </a:pPr>
            <a:fld id="{07DE0C01-932B-4A69-A9F7-DFE8CE2828D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18115" name="灯片编号占位符 5">
            <a:extLst>
              <a:ext uri="{FF2B5EF4-FFF2-40B4-BE49-F238E27FC236}">
                <a16:creationId xmlns:a16="http://schemas.microsoft.com/office/drawing/2014/main" id="{F9BCCFA0-CA13-D0F8-DB71-EC50A1B9E69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A08AA07-57DF-4874-85A6-159B3FF000B6}" type="slidenum">
              <a:rPr lang="en-US" altLang="zh-CN" sz="1400">
                <a:ea typeface="宋体" panose="02010600030101010101" pitchFamily="2" charset="-122"/>
              </a:rPr>
              <a:pPr/>
              <a:t>126</a:t>
            </a:fld>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2019">
                                            <p:txEl>
                                              <p:pRg st="0" end="0"/>
                                            </p:txEl>
                                          </p:spTgt>
                                        </p:tgtEl>
                                        <p:attrNameLst>
                                          <p:attrName>style.visibility</p:attrName>
                                        </p:attrNameLst>
                                      </p:cBhvr>
                                      <p:to>
                                        <p:strVal val="visible"/>
                                      </p:to>
                                    </p:set>
                                    <p:animEffect transition="in" filter="blinds(horizontal)">
                                      <p:cBhvr>
                                        <p:cTn id="7" dur="500"/>
                                        <p:tgtEl>
                                          <p:spTgt spid="226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62019">
                                            <p:txEl>
                                              <p:pRg st="1" end="1"/>
                                            </p:txEl>
                                          </p:spTgt>
                                        </p:tgtEl>
                                        <p:attrNameLst>
                                          <p:attrName>style.visibility</p:attrName>
                                        </p:attrNameLst>
                                      </p:cBhvr>
                                      <p:to>
                                        <p:strVal val="visible"/>
                                      </p:to>
                                    </p:set>
                                    <p:animEffect transition="in" filter="blinds(horizontal)">
                                      <p:cBhvr>
                                        <p:cTn id="12" dur="500"/>
                                        <p:tgtEl>
                                          <p:spTgt spid="2262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62019">
                                            <p:txEl>
                                              <p:pRg st="2" end="2"/>
                                            </p:txEl>
                                          </p:spTgt>
                                        </p:tgtEl>
                                        <p:attrNameLst>
                                          <p:attrName>style.visibility</p:attrName>
                                        </p:attrNameLst>
                                      </p:cBhvr>
                                      <p:to>
                                        <p:strVal val="visible"/>
                                      </p:to>
                                    </p:set>
                                    <p:animEffect transition="in" filter="blinds(horizontal)">
                                      <p:cBhvr>
                                        <p:cTn id="17" dur="500"/>
                                        <p:tgtEl>
                                          <p:spTgt spid="2262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2019"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4" name="Rectangle 2">
            <a:extLst>
              <a:ext uri="{FF2B5EF4-FFF2-40B4-BE49-F238E27FC236}">
                <a16:creationId xmlns:a16="http://schemas.microsoft.com/office/drawing/2014/main" id="{8BA5E57D-96B3-ACCF-99AF-32A829B19782}"/>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本章小结</a:t>
            </a:r>
          </a:p>
        </p:txBody>
      </p:sp>
      <p:sp>
        <p:nvSpPr>
          <p:cNvPr id="2915331" name="Rectangle 3">
            <a:extLst>
              <a:ext uri="{FF2B5EF4-FFF2-40B4-BE49-F238E27FC236}">
                <a16:creationId xmlns:a16="http://schemas.microsoft.com/office/drawing/2014/main" id="{7CCAE788-BF3F-7ECD-FE42-3A540E23AA70}"/>
              </a:ext>
            </a:extLst>
          </p:cNvPr>
          <p:cNvSpPr>
            <a:spLocks noGrp="1" noChangeArrowheads="1"/>
          </p:cNvSpPr>
          <p:nvPr>
            <p:ph idx="1"/>
          </p:nvPr>
        </p:nvSpPr>
        <p:spPr/>
        <p:txBody>
          <a:bodyPr/>
          <a:lstStyle/>
          <a:p>
            <a:pPr marL="609600" indent="-609600"/>
            <a:r>
              <a:rPr lang="en-US" altLang="zh-CN">
                <a:latin typeface="Times New Roman" panose="02020603050405020304" pitchFamily="18" charset="0"/>
              </a:rPr>
              <a:t>switch</a:t>
            </a:r>
            <a:r>
              <a:rPr lang="zh-CN" altLang="en-US">
                <a:latin typeface="Times New Roman" panose="02020603050405020304" pitchFamily="18" charset="0"/>
              </a:rPr>
              <a:t>语句的翻译通过对分支的实现来完成；</a:t>
            </a:r>
          </a:p>
          <a:p>
            <a:pPr marL="609600" indent="-609600"/>
            <a:r>
              <a:rPr lang="zh-CN" altLang="en-US">
                <a:latin typeface="Times New Roman" panose="02020603050405020304" pitchFamily="18" charset="0"/>
              </a:rPr>
              <a:t>过程调用与返回语句的翻译主要在于实现参数的有效传递和相应的存储管理；</a:t>
            </a:r>
          </a:p>
          <a:p>
            <a:pPr marL="609600" indent="-609600"/>
            <a:r>
              <a:rPr lang="en-US" altLang="zh-CN">
                <a:latin typeface="Times New Roman" panose="02020603050405020304" pitchFamily="18" charset="0"/>
              </a:rPr>
              <a:t>I/O</a:t>
            </a:r>
            <a:r>
              <a:rPr lang="zh-CN" altLang="en-US">
                <a:latin typeface="Times New Roman" panose="02020603050405020304" pitchFamily="18" charset="0"/>
              </a:rPr>
              <a:t>语句要求输出参数都是有效的。 </a:t>
            </a:r>
          </a:p>
        </p:txBody>
      </p:sp>
      <p:sp>
        <p:nvSpPr>
          <p:cNvPr id="4" name="日期占位符 3">
            <a:extLst>
              <a:ext uri="{FF2B5EF4-FFF2-40B4-BE49-F238E27FC236}">
                <a16:creationId xmlns:a16="http://schemas.microsoft.com/office/drawing/2014/main" id="{FB24D77F-1D76-A35C-9411-55A3B47124BD}"/>
              </a:ext>
            </a:extLst>
          </p:cNvPr>
          <p:cNvSpPr>
            <a:spLocks noGrp="1"/>
          </p:cNvSpPr>
          <p:nvPr>
            <p:ph type="dt" sz="half" idx="10"/>
          </p:nvPr>
        </p:nvSpPr>
        <p:spPr bwMode="auto">
          <a:ln>
            <a:miter lim="800000"/>
          </a:ln>
        </p:spPr>
        <p:txBody>
          <a:bodyPr anchor="t"/>
          <a:lstStyle/>
          <a:p>
            <a:pPr>
              <a:buClrTx/>
              <a:buFontTx/>
              <a:buNone/>
              <a:defRPr/>
            </a:pPr>
            <a:fld id="{629B5A00-0AB7-44E7-8E7D-167DC20DDD7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20163" name="灯片编号占位符 5">
            <a:extLst>
              <a:ext uri="{FF2B5EF4-FFF2-40B4-BE49-F238E27FC236}">
                <a16:creationId xmlns:a16="http://schemas.microsoft.com/office/drawing/2014/main" id="{735B8ABD-48E6-22BF-9DA5-AD386423760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4DBF528-F9FE-484E-959B-B5A597D6D5F4}" type="slidenum">
              <a:rPr lang="en-US" altLang="zh-CN" sz="1400">
                <a:ea typeface="宋体" panose="02010600030101010101" pitchFamily="2" charset="-122"/>
              </a:rPr>
              <a:pPr/>
              <a:t>127</a:t>
            </a:fld>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5331">
                                            <p:txEl>
                                              <p:pRg st="0" end="0"/>
                                            </p:txEl>
                                          </p:spTgt>
                                        </p:tgtEl>
                                        <p:attrNameLst>
                                          <p:attrName>style.visibility</p:attrName>
                                        </p:attrNameLst>
                                      </p:cBhvr>
                                      <p:to>
                                        <p:strVal val="visible"/>
                                      </p:to>
                                    </p:set>
                                    <p:animEffect transition="in" filter="blinds(horizontal)">
                                      <p:cBhvr>
                                        <p:cTn id="7" dur="500"/>
                                        <p:tgtEl>
                                          <p:spTgt spid="291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5331">
                                            <p:txEl>
                                              <p:pRg st="1" end="1"/>
                                            </p:txEl>
                                          </p:spTgt>
                                        </p:tgtEl>
                                        <p:attrNameLst>
                                          <p:attrName>style.visibility</p:attrName>
                                        </p:attrNameLst>
                                      </p:cBhvr>
                                      <p:to>
                                        <p:strVal val="visible"/>
                                      </p:to>
                                    </p:set>
                                    <p:animEffect transition="in" filter="blinds(horizontal)">
                                      <p:cBhvr>
                                        <p:cTn id="12" dur="500"/>
                                        <p:tgtEl>
                                          <p:spTgt spid="2915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15331">
                                            <p:txEl>
                                              <p:pRg st="2" end="2"/>
                                            </p:txEl>
                                          </p:spTgt>
                                        </p:tgtEl>
                                        <p:attrNameLst>
                                          <p:attrName>style.visibility</p:attrName>
                                        </p:attrNameLst>
                                      </p:cBhvr>
                                      <p:to>
                                        <p:strVal val="visible"/>
                                      </p:to>
                                    </p:set>
                                    <p:animEffect transition="in" filter="blinds(horizontal)">
                                      <p:cBhvr>
                                        <p:cTn id="17" dur="500"/>
                                        <p:tgtEl>
                                          <p:spTgt spid="2915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53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B6BAC543-DF19-2B6D-B1FB-9BBA8DD55A7D}"/>
              </a:ext>
            </a:extLst>
          </p:cNvPr>
          <p:cNvSpPr>
            <a:spLocks noGrp="1" noChangeArrowheads="1"/>
          </p:cNvSpPr>
          <p:nvPr>
            <p:ph type="title"/>
          </p:nvPr>
        </p:nvSpPr>
        <p:spPr/>
        <p:txBody>
          <a:bodyPr anchor="ctr">
            <a:noAutofit/>
          </a:bodyPr>
          <a:lstStyle/>
          <a:p>
            <a:pPr eaLnBrk="1" hangingPunct="1"/>
            <a:r>
              <a:rPr lang="zh-CN" altLang="en-US" dirty="0">
                <a:latin typeface="Times New Roman" panose="02020603050405020304" pitchFamily="18" charset="0"/>
              </a:rPr>
              <a:t>生成</a:t>
            </a:r>
            <a:r>
              <a:rPr lang="en-US" altLang="zh-CN" dirty="0" err="1">
                <a:latin typeface="Times New Roman" panose="02020603050405020304" pitchFamily="18" charset="0"/>
              </a:rPr>
              <a:t>dag</a:t>
            </a:r>
            <a:r>
              <a:rPr lang="zh-CN" altLang="en-US" dirty="0">
                <a:latin typeface="Times New Roman" panose="02020603050405020304" pitchFamily="18" charset="0"/>
              </a:rPr>
              <a:t>的语法制导定义</a:t>
            </a:r>
          </a:p>
        </p:txBody>
      </p:sp>
      <p:sp>
        <p:nvSpPr>
          <p:cNvPr id="39" name="日期占位符 3">
            <a:extLst>
              <a:ext uri="{FF2B5EF4-FFF2-40B4-BE49-F238E27FC236}">
                <a16:creationId xmlns:a16="http://schemas.microsoft.com/office/drawing/2014/main" id="{FA8775D0-7F77-D9C2-F017-176579E29737}"/>
              </a:ext>
            </a:extLst>
          </p:cNvPr>
          <p:cNvSpPr>
            <a:spLocks noGrp="1"/>
          </p:cNvSpPr>
          <p:nvPr>
            <p:ph type="dt" sz="half" idx="10"/>
          </p:nvPr>
        </p:nvSpPr>
        <p:spPr bwMode="auto">
          <a:ln>
            <a:miter lim="800000"/>
          </a:ln>
        </p:spPr>
        <p:txBody>
          <a:bodyPr anchor="t"/>
          <a:lstStyle/>
          <a:p>
            <a:pPr>
              <a:buClrTx/>
              <a:buFontTx/>
              <a:buNone/>
              <a:defRPr/>
            </a:pPr>
            <a:fld id="{3F506DA3-9F6A-443D-9861-CEC69EC8F65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7651" name="灯片编号占位符 5">
            <a:extLst>
              <a:ext uri="{FF2B5EF4-FFF2-40B4-BE49-F238E27FC236}">
                <a16:creationId xmlns:a16="http://schemas.microsoft.com/office/drawing/2014/main" id="{9F36DEEF-4C0B-68B1-0E64-FD48D5B1D30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700469C-BA36-4420-9844-72F63931EEFB}" type="slidenum">
              <a:rPr lang="en-US" altLang="zh-CN" sz="1400">
                <a:ea typeface="宋体" panose="02010600030101010101" pitchFamily="2" charset="-122"/>
              </a:rPr>
              <a:pPr/>
              <a:t>13</a:t>
            </a:fld>
            <a:endParaRPr lang="en-US" altLang="zh-CN" sz="1400">
              <a:ea typeface="宋体" panose="02010600030101010101" pitchFamily="2" charset="-122"/>
            </a:endParaRPr>
          </a:p>
        </p:txBody>
      </p:sp>
      <p:graphicFrame>
        <p:nvGraphicFramePr>
          <p:cNvPr id="2193536" name="Group 128">
            <a:extLst>
              <a:ext uri="{FF2B5EF4-FFF2-40B4-BE49-F238E27FC236}">
                <a16:creationId xmlns:a16="http://schemas.microsoft.com/office/drawing/2014/main" id="{AE6183D3-6867-0BF3-3589-12559882DC6A}"/>
              </a:ext>
            </a:extLst>
          </p:cNvPr>
          <p:cNvGraphicFramePr>
            <a:graphicFrameLocks noGrp="1"/>
          </p:cNvGraphicFramePr>
          <p:nvPr>
            <p:ph idx="4294967295"/>
            <p:extLst>
              <p:ext uri="{D42A27DB-BD31-4B8C-83A1-F6EECF244321}">
                <p14:modId xmlns:p14="http://schemas.microsoft.com/office/powerpoint/2010/main" val="394462524"/>
              </p:ext>
            </p:extLst>
          </p:nvPr>
        </p:nvGraphicFramePr>
        <p:xfrm>
          <a:off x="1475172" y="1063736"/>
          <a:ext cx="9577526" cy="5788746"/>
        </p:xfrm>
        <a:graphic>
          <a:graphicData uri="http://schemas.openxmlformats.org/drawingml/2006/table">
            <a:tbl>
              <a:tblPr/>
              <a:tblGrid>
                <a:gridCol w="3362480">
                  <a:extLst>
                    <a:ext uri="{9D8B030D-6E8A-4147-A177-3AD203B41FA5}">
                      <a16:colId xmlns:a16="http://schemas.microsoft.com/office/drawing/2014/main" val="20000"/>
                    </a:ext>
                  </a:extLst>
                </a:gridCol>
                <a:gridCol w="6215046">
                  <a:extLst>
                    <a:ext uri="{9D8B030D-6E8A-4147-A177-3AD203B41FA5}">
                      <a16:colId xmlns:a16="http://schemas.microsoft.com/office/drawing/2014/main" val="20001"/>
                    </a:ext>
                  </a:extLst>
                </a:gridCol>
              </a:tblGrid>
              <a:tr h="50394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产生式</a:t>
                      </a:r>
                    </a:p>
                  </a:txBody>
                  <a:tcPr marT="59121" marB="591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语义规则</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94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⑴</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T</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02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⑵</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T</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⑶</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61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⑷</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0" dirty="0" err="1">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mknode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dirty="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dirty="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dirty="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F</a:t>
                      </a:r>
                      <a:r>
                        <a:rPr kumimoji="1" lang="fr-FR" altLang="zh-CN" sz="2800" b="1" i="0" u="none" strike="noStrike" cap="none" normalizeH="0" baseline="0" dirty="0" err="1">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25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⑸</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⑹</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⑺</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 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⑻</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 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id</a:t>
                      </a: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mkleaf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(id, id.</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entry</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8840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dirty="0">
                          <a:ln>
                            <a:noFill/>
                          </a:ln>
                          <a:solidFill>
                            <a:schemeClr val="tx1"/>
                          </a:solidFill>
                          <a:effectLst/>
                          <a:latin typeface="宋体" pitchFamily="2" charset="-122"/>
                          <a:ea typeface="宋体" pitchFamily="2" charset="-122"/>
                        </a:rPr>
                        <a:t>⑼</a:t>
                      </a:r>
                      <a:r>
                        <a:rPr kumimoji="1" lang="en-US" altLang="zh-CN" sz="2800" b="1" i="1" u="none" strike="noStrike" cap="none" normalizeH="0" baseline="0" dirty="0">
                          <a:ln>
                            <a:noFill/>
                          </a:ln>
                          <a:solidFill>
                            <a:schemeClr val="tx1"/>
                          </a:solidFill>
                          <a:effectLst/>
                          <a:latin typeface="Times New Roman" pitchFamily="18" charset="0"/>
                          <a:ea typeface="宋体" pitchFamily="2" charset="-122"/>
                        </a:rPr>
                        <a:t> F</a:t>
                      </a:r>
                      <a:r>
                        <a:rPr kumimoji="1" lang="en-US" altLang="zh-CN" sz="2800" b="1" i="0" u="none" strike="noStrike" cap="none" normalizeH="0" baseline="0" dirty="0">
                          <a:ln>
                            <a:noFill/>
                          </a:ln>
                          <a:solidFill>
                            <a:schemeClr val="tx1"/>
                          </a:solidFill>
                          <a:effectLst/>
                          <a:latin typeface="Times New Roman" pitchFamily="18" charset="0"/>
                          <a:ea typeface="宋体" pitchFamily="2" charset="-122"/>
                        </a:rPr>
                        <a:t> → num</a:t>
                      </a: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F</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mkleaf</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(num, num.</a:t>
                      </a: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val</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38C0BF59-FA57-26A3-0A08-DF7F8FD5D8C3}"/>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 </a:t>
            </a:r>
            <a:r>
              <a:rPr lang="zh-CN" altLang="en-US" dirty="0">
                <a:latin typeface="Times New Roman" panose="02020603050405020304" pitchFamily="18" charset="0"/>
              </a:rPr>
              <a:t>声明语句的翻译</a:t>
            </a:r>
          </a:p>
        </p:txBody>
      </p:sp>
      <p:sp>
        <p:nvSpPr>
          <p:cNvPr id="4" name="日期占位符 3">
            <a:extLst>
              <a:ext uri="{FF2B5EF4-FFF2-40B4-BE49-F238E27FC236}">
                <a16:creationId xmlns:a16="http://schemas.microsoft.com/office/drawing/2014/main" id="{D9AB4A97-E14B-DAFF-5F43-6FDB5D979ED3}"/>
              </a:ext>
            </a:extLst>
          </p:cNvPr>
          <p:cNvSpPr>
            <a:spLocks noGrp="1"/>
          </p:cNvSpPr>
          <p:nvPr>
            <p:ph type="dt" sz="half" idx="10"/>
          </p:nvPr>
        </p:nvSpPr>
        <p:spPr bwMode="auto">
          <a:ln>
            <a:miter lim="800000"/>
          </a:ln>
        </p:spPr>
        <p:txBody>
          <a:bodyPr anchor="t"/>
          <a:lstStyle/>
          <a:p>
            <a:pPr>
              <a:buClrTx/>
              <a:buFontTx/>
              <a:buNone/>
              <a:defRPr/>
            </a:pPr>
            <a:fld id="{BBDB2157-C653-4771-9FF4-7396128CC7F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8675" name="灯片编号占位符 5">
            <a:extLst>
              <a:ext uri="{FF2B5EF4-FFF2-40B4-BE49-F238E27FC236}">
                <a16:creationId xmlns:a16="http://schemas.microsoft.com/office/drawing/2014/main" id="{67D6F50B-B85E-B455-4ADE-E0A9E9A78FC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B8EDBC2-99C4-403E-958C-44DB3EE38AFB}" type="slidenum">
              <a:rPr lang="en-US" altLang="zh-CN" sz="1400">
                <a:ea typeface="宋体" panose="02010600030101010101" pitchFamily="2" charset="-122"/>
              </a:rPr>
              <a:pPr/>
              <a:t>14</a:t>
            </a:fld>
            <a:endParaRPr lang="en-US" altLang="zh-CN" sz="1400">
              <a:ea typeface="宋体" panose="02010600030101010101" pitchFamily="2" charset="-122"/>
            </a:endParaRPr>
          </a:p>
        </p:txBody>
      </p:sp>
      <p:sp>
        <p:nvSpPr>
          <p:cNvPr id="1433603" name="Rectangle 3">
            <a:extLst>
              <a:ext uri="{FF2B5EF4-FFF2-40B4-BE49-F238E27FC236}">
                <a16:creationId xmlns:a16="http://schemas.microsoft.com/office/drawing/2014/main" id="{8B9E247C-DFF4-14D0-E170-D64210438F46}"/>
              </a:ext>
            </a:extLst>
          </p:cNvPr>
          <p:cNvSpPr>
            <a:spLocks noGrp="1" noChangeArrowheads="1"/>
          </p:cNvSpPr>
          <p:nvPr>
            <p:ph type="body" sz="quarter" idx="13"/>
          </p:nvPr>
        </p:nvSpPr>
        <p:spPr>
          <a:xfrm>
            <a:off x="1064596" y="1229951"/>
            <a:ext cx="9783916" cy="4913332"/>
          </a:xfrm>
        </p:spPr>
        <p:txBody>
          <a:bodyPr>
            <a:normAutofit/>
          </a:bodyPr>
          <a:lstStyle/>
          <a:p>
            <a:pPr eaLnBrk="1" hangingPunct="1">
              <a:lnSpc>
                <a:spcPct val="120000"/>
              </a:lnSpc>
            </a:pPr>
            <a:r>
              <a:rPr lang="zh-CN" altLang="en-US" sz="2400" dirty="0">
                <a:latin typeface="Times New Roman" panose="02020603050405020304" pitchFamily="18" charset="0"/>
              </a:rPr>
              <a:t>声明语句的作用</a:t>
            </a:r>
          </a:p>
          <a:p>
            <a:pPr lvl="1" eaLnBrk="1" hangingPunct="1">
              <a:lnSpc>
                <a:spcPct val="120000"/>
              </a:lnSpc>
            </a:pPr>
            <a:r>
              <a:rPr lang="zh-CN" altLang="en-US" sz="2000" dirty="0">
                <a:latin typeface="Times New Roman" panose="02020603050405020304" pitchFamily="18" charset="0"/>
              </a:rPr>
              <a:t>为程序中用到的变量或常量名指定类型 </a:t>
            </a:r>
          </a:p>
          <a:p>
            <a:pPr eaLnBrk="1" hangingPunct="1">
              <a:lnSpc>
                <a:spcPct val="120000"/>
              </a:lnSpc>
            </a:pPr>
            <a:r>
              <a:rPr lang="zh-CN" altLang="en-US" sz="2400" dirty="0">
                <a:latin typeface="Times New Roman" panose="02020603050405020304" pitchFamily="18" charset="0"/>
              </a:rPr>
              <a:t>类型的作用 </a:t>
            </a:r>
          </a:p>
          <a:p>
            <a:pPr lvl="1" eaLnBrk="1" hangingPunct="1">
              <a:lnSpc>
                <a:spcPct val="120000"/>
              </a:lnSpc>
            </a:pPr>
            <a:r>
              <a:rPr lang="zh-CN" altLang="en-US" sz="2000" dirty="0">
                <a:solidFill>
                  <a:schemeClr val="hlink"/>
                </a:solidFill>
                <a:latin typeface="Times New Roman" panose="02020603050405020304" pitchFamily="18" charset="0"/>
              </a:rPr>
              <a:t>类型检查</a:t>
            </a:r>
            <a:r>
              <a:rPr lang="zh-CN" altLang="en-US" sz="2000" dirty="0">
                <a:latin typeface="Times New Roman" panose="02020603050405020304" pitchFamily="18" charset="0"/>
              </a:rPr>
              <a:t>：类型检查的任务是验证程序运行时的行为是否遵守语言的类型的规定，也就是是否</a:t>
            </a:r>
            <a:r>
              <a:rPr lang="zh-CN" altLang="en-US" sz="2000" dirty="0">
                <a:solidFill>
                  <a:schemeClr val="hlink"/>
                </a:solidFill>
                <a:latin typeface="Times New Roman" panose="02020603050405020304" pitchFamily="18" charset="0"/>
              </a:rPr>
              <a:t>符合该语言关于类型的相关规则</a:t>
            </a:r>
            <a:r>
              <a:rPr lang="zh-CN" altLang="en-US" sz="2000" dirty="0">
                <a:latin typeface="Times New Roman" panose="02020603050405020304" pitchFamily="18" charset="0"/>
              </a:rPr>
              <a:t>。</a:t>
            </a:r>
          </a:p>
          <a:p>
            <a:pPr lvl="1" eaLnBrk="1" hangingPunct="1">
              <a:lnSpc>
                <a:spcPct val="120000"/>
              </a:lnSpc>
            </a:pPr>
            <a:r>
              <a:rPr lang="zh-CN" altLang="en-US" sz="2000" dirty="0">
                <a:solidFill>
                  <a:schemeClr val="hlink"/>
                </a:solidFill>
                <a:latin typeface="Times New Roman" panose="02020603050405020304" pitchFamily="18" charset="0"/>
              </a:rPr>
              <a:t>辅助翻译</a:t>
            </a:r>
            <a:r>
              <a:rPr lang="zh-CN" altLang="en-US" sz="2000" dirty="0">
                <a:latin typeface="Times New Roman" panose="02020603050405020304" pitchFamily="18" charset="0"/>
              </a:rPr>
              <a:t>：编译器从名字的类型可以确定该名字在运行时所需要的存储空间。在计算数组引用的地址、加入显式的类型转换、选择正确版本的算术运算符以及其它一些翻译工作时同样需要用到类型信息。</a:t>
            </a:r>
          </a:p>
          <a:p>
            <a:pPr eaLnBrk="1" hangingPunct="1">
              <a:lnSpc>
                <a:spcPct val="120000"/>
              </a:lnSpc>
            </a:pPr>
            <a:r>
              <a:rPr lang="zh-CN" altLang="en-US" sz="2400" dirty="0">
                <a:latin typeface="Times New Roman" panose="02020603050405020304" pitchFamily="18" charset="0"/>
              </a:rPr>
              <a:t>编译的任务</a:t>
            </a:r>
          </a:p>
          <a:p>
            <a:pPr lvl="1" eaLnBrk="1" hangingPunct="1">
              <a:lnSpc>
                <a:spcPct val="120000"/>
              </a:lnSpc>
            </a:pPr>
            <a:r>
              <a:rPr lang="zh-CN" altLang="en-US" sz="2000" dirty="0">
                <a:latin typeface="Times New Roman" panose="02020603050405020304" pitchFamily="18" charset="0"/>
              </a:rPr>
              <a:t>在符号表中记录被说明对象的属性</a:t>
            </a:r>
            <a:r>
              <a:rPr lang="en-US" altLang="zh-CN" sz="2000" dirty="0">
                <a:latin typeface="Times New Roman" panose="02020603050405020304" pitchFamily="18" charset="0"/>
              </a:rPr>
              <a:t>(</a:t>
            </a:r>
            <a:r>
              <a:rPr lang="zh-CN" altLang="en-US" sz="2000" dirty="0">
                <a:latin typeface="Times New Roman" panose="02020603050405020304" pitchFamily="18" charset="0"/>
              </a:rPr>
              <a:t>种别、类型、相对地址、作用域</a:t>
            </a:r>
            <a:r>
              <a:rPr lang="en-US" altLang="zh-CN" sz="2000" dirty="0">
                <a:latin typeface="Times New Roman" panose="02020603050405020304" pitchFamily="18" charset="0"/>
              </a:rPr>
              <a:t>……</a:t>
            </a:r>
            <a:r>
              <a:rPr lang="zh-CN" altLang="en-US" sz="2000" dirty="0">
                <a:latin typeface="Times New Roman" panose="02020603050405020304" pitchFamily="18" charset="0"/>
              </a:rPr>
              <a:t>等</a:t>
            </a:r>
            <a:r>
              <a:rPr lang="en-US" altLang="zh-CN" sz="2000" dirty="0">
                <a:latin typeface="Times New Roman" panose="02020603050405020304" pitchFamily="18" charset="0"/>
              </a:rPr>
              <a:t>) </a:t>
            </a:r>
            <a:r>
              <a:rPr lang="zh-CN" altLang="en-US" sz="2000" dirty="0">
                <a:latin typeface="Times New Roman" panose="02020603050405020304" pitchFamily="18" charset="0"/>
              </a:rPr>
              <a:t>，为执行做准备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Effect transition="in" filter="blinds(horizontal)">
                                      <p:cBhvr>
                                        <p:cTn id="7" dur="500"/>
                                        <p:tgtEl>
                                          <p:spTgt spid="1433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603">
                                            <p:txEl>
                                              <p:pRg st="1" end="1"/>
                                            </p:txEl>
                                          </p:spTgt>
                                        </p:tgtEl>
                                        <p:attrNameLst>
                                          <p:attrName>style.visibility</p:attrName>
                                        </p:attrNameLst>
                                      </p:cBhvr>
                                      <p:to>
                                        <p:strVal val="visible"/>
                                      </p:to>
                                    </p:set>
                                    <p:animEffect transition="in" filter="blinds(horizontal)">
                                      <p:cBhvr>
                                        <p:cTn id="10" dur="500"/>
                                        <p:tgtEl>
                                          <p:spTgt spid="1433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3603">
                                            <p:txEl>
                                              <p:pRg st="2" end="2"/>
                                            </p:txEl>
                                          </p:spTgt>
                                        </p:tgtEl>
                                        <p:attrNameLst>
                                          <p:attrName>style.visibility</p:attrName>
                                        </p:attrNameLst>
                                      </p:cBhvr>
                                      <p:to>
                                        <p:strVal val="visible"/>
                                      </p:to>
                                    </p:set>
                                    <p:animEffect transition="in" filter="blinds(horizontal)">
                                      <p:cBhvr>
                                        <p:cTn id="15" dur="500"/>
                                        <p:tgtEl>
                                          <p:spTgt spid="143360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33603">
                                            <p:txEl>
                                              <p:pRg st="3" end="3"/>
                                            </p:txEl>
                                          </p:spTgt>
                                        </p:tgtEl>
                                        <p:attrNameLst>
                                          <p:attrName>style.visibility</p:attrName>
                                        </p:attrNameLst>
                                      </p:cBhvr>
                                      <p:to>
                                        <p:strVal val="visible"/>
                                      </p:to>
                                    </p:set>
                                    <p:animEffect transition="in" filter="blinds(horizontal)">
                                      <p:cBhvr>
                                        <p:cTn id="18" dur="500"/>
                                        <p:tgtEl>
                                          <p:spTgt spid="14336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33603">
                                            <p:txEl>
                                              <p:pRg st="4" end="4"/>
                                            </p:txEl>
                                          </p:spTgt>
                                        </p:tgtEl>
                                        <p:attrNameLst>
                                          <p:attrName>style.visibility</p:attrName>
                                        </p:attrNameLst>
                                      </p:cBhvr>
                                      <p:to>
                                        <p:strVal val="visible"/>
                                      </p:to>
                                    </p:set>
                                    <p:animEffect transition="in" filter="blinds(horizontal)">
                                      <p:cBhvr>
                                        <p:cTn id="21" dur="500"/>
                                        <p:tgtEl>
                                          <p:spTgt spid="143360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33603">
                                            <p:txEl>
                                              <p:pRg st="5" end="5"/>
                                            </p:txEl>
                                          </p:spTgt>
                                        </p:tgtEl>
                                        <p:attrNameLst>
                                          <p:attrName>style.visibility</p:attrName>
                                        </p:attrNameLst>
                                      </p:cBhvr>
                                      <p:to>
                                        <p:strVal val="visible"/>
                                      </p:to>
                                    </p:set>
                                    <p:animEffect transition="in" filter="blinds(horizontal)">
                                      <p:cBhvr>
                                        <p:cTn id="26" dur="500"/>
                                        <p:tgtEl>
                                          <p:spTgt spid="143360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33603">
                                            <p:txEl>
                                              <p:pRg st="6" end="6"/>
                                            </p:txEl>
                                          </p:spTgt>
                                        </p:tgtEl>
                                        <p:attrNameLst>
                                          <p:attrName>style.visibility</p:attrName>
                                        </p:attrNameLst>
                                      </p:cBhvr>
                                      <p:to>
                                        <p:strVal val="visible"/>
                                      </p:to>
                                    </p:set>
                                    <p:animEffect transition="in" filter="blinds(horizontal)">
                                      <p:cBhvr>
                                        <p:cTn id="29" dur="500"/>
                                        <p:tgtEl>
                                          <p:spTgt spid="143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1AEF81CE-3DD1-E869-90C6-6BDD7BB6D27E}"/>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4" name="日期占位符 3">
            <a:extLst>
              <a:ext uri="{FF2B5EF4-FFF2-40B4-BE49-F238E27FC236}">
                <a16:creationId xmlns:a16="http://schemas.microsoft.com/office/drawing/2014/main" id="{F0C49A8D-96A5-1EE6-F8F3-8EBC56933DC6}"/>
              </a:ext>
            </a:extLst>
          </p:cNvPr>
          <p:cNvSpPr>
            <a:spLocks noGrp="1"/>
          </p:cNvSpPr>
          <p:nvPr>
            <p:ph type="dt" sz="half" idx="10"/>
          </p:nvPr>
        </p:nvSpPr>
        <p:spPr bwMode="auto">
          <a:ln>
            <a:miter lim="800000"/>
          </a:ln>
        </p:spPr>
        <p:txBody>
          <a:bodyPr anchor="t"/>
          <a:lstStyle/>
          <a:p>
            <a:pPr>
              <a:buClrTx/>
              <a:buFontTx/>
              <a:buNone/>
              <a:defRPr/>
            </a:pPr>
            <a:fld id="{BFC42A95-6D61-47BF-8A62-EC713073F99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9699" name="灯片编号占位符 5">
            <a:extLst>
              <a:ext uri="{FF2B5EF4-FFF2-40B4-BE49-F238E27FC236}">
                <a16:creationId xmlns:a16="http://schemas.microsoft.com/office/drawing/2014/main" id="{26436379-52C7-F328-C924-9BAFD82CF17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47A6B4D-91A0-49C9-990F-8CC3B508FC64}" type="slidenum">
              <a:rPr lang="en-US" altLang="zh-CN" sz="1400">
                <a:ea typeface="宋体" panose="02010600030101010101" pitchFamily="2" charset="-122"/>
              </a:rPr>
              <a:pPr/>
              <a:t>15</a:t>
            </a:fld>
            <a:endParaRPr lang="en-US" altLang="zh-CN" sz="1400">
              <a:ea typeface="宋体" panose="02010600030101010101" pitchFamily="2" charset="-122"/>
            </a:endParaRPr>
          </a:p>
        </p:txBody>
      </p:sp>
      <p:sp>
        <p:nvSpPr>
          <p:cNvPr id="2195459" name="Rectangle 3">
            <a:extLst>
              <a:ext uri="{FF2B5EF4-FFF2-40B4-BE49-F238E27FC236}">
                <a16:creationId xmlns:a16="http://schemas.microsoft.com/office/drawing/2014/main" id="{37C77F87-2783-22CB-4D1A-ED7F39A78789}"/>
              </a:ext>
            </a:extLst>
          </p:cNvPr>
          <p:cNvSpPr>
            <a:spLocks noGrp="1" noChangeArrowheads="1"/>
          </p:cNvSpPr>
          <p:nvPr>
            <p:ph type="body" sz="quarter" idx="13"/>
          </p:nvPr>
        </p:nvSpPr>
        <p:spPr>
          <a:xfrm>
            <a:off x="1064596" y="1443017"/>
            <a:ext cx="9783916" cy="4709207"/>
          </a:xfrm>
        </p:spPr>
        <p:txBody>
          <a:bodyPr>
            <a:normAutofit/>
          </a:bodyPr>
          <a:lstStyle/>
          <a:p>
            <a:pPr eaLnBrk="1" hangingPunct="1">
              <a:lnSpc>
                <a:spcPct val="110000"/>
              </a:lnSpc>
            </a:pPr>
            <a:r>
              <a:rPr lang="zh-CN" altLang="en-US" sz="2400" dirty="0">
                <a:latin typeface="Times New Roman" panose="02020603050405020304" pitchFamily="18" charset="0"/>
              </a:rPr>
              <a:t>类型可以具有一定的层次结构，因此用类型表达式来表示。类型表达式的定义如下：</a:t>
            </a:r>
          </a:p>
          <a:p>
            <a:pPr lvl="1" eaLnBrk="1" hangingPunct="1">
              <a:buFont typeface="Wingdings" panose="05000000000000000000" pitchFamily="2" charset="2"/>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．基本类型是类型表达式。</a:t>
            </a:r>
          </a:p>
          <a:p>
            <a:pPr lvl="1" eaLnBrk="1" hangingPunct="1">
              <a:buFont typeface="Wingdings" panose="05000000000000000000" pitchFamily="2" charset="2"/>
              <a:buNone/>
            </a:pPr>
            <a:r>
              <a:rPr lang="zh-CN" altLang="en-US" sz="2000" dirty="0">
                <a:latin typeface="Times New Roman" panose="02020603050405020304" pitchFamily="18" charset="0"/>
              </a:rPr>
              <a:t>	典型的基本类型包括</a:t>
            </a:r>
            <a:r>
              <a:rPr lang="en-US" altLang="zh-CN" sz="2000" i="1" dirty="0" err="1">
                <a:latin typeface="Times New Roman" panose="02020603050405020304" pitchFamily="18" charset="0"/>
              </a:rPr>
              <a:t>boolean</a:t>
            </a:r>
            <a:r>
              <a:rPr lang="zh-CN" altLang="en-US" sz="2000" dirty="0">
                <a:latin typeface="Times New Roman" panose="02020603050405020304" pitchFamily="18" charset="0"/>
              </a:rPr>
              <a:t>、</a:t>
            </a:r>
            <a:r>
              <a:rPr lang="en-US" altLang="zh-CN" sz="2000" i="1" dirty="0">
                <a:latin typeface="Times New Roman" panose="02020603050405020304" pitchFamily="18" charset="0"/>
              </a:rPr>
              <a:t>char</a:t>
            </a:r>
            <a:r>
              <a:rPr lang="zh-CN" altLang="en-US" sz="2000" dirty="0">
                <a:latin typeface="Times New Roman" panose="02020603050405020304" pitchFamily="18" charset="0"/>
              </a:rPr>
              <a:t>、</a:t>
            </a:r>
            <a:r>
              <a:rPr lang="en-US" altLang="zh-CN" sz="2000" i="1" dirty="0">
                <a:latin typeface="Times New Roman" panose="02020603050405020304" pitchFamily="18" charset="0"/>
              </a:rPr>
              <a:t>integer</a:t>
            </a:r>
            <a:r>
              <a:rPr lang="zh-CN" altLang="en-US" sz="2000" dirty="0">
                <a:latin typeface="Times New Roman" panose="02020603050405020304" pitchFamily="18" charset="0"/>
              </a:rPr>
              <a:t>、</a:t>
            </a:r>
            <a:r>
              <a:rPr lang="en-US" altLang="zh-CN" sz="2000" i="1" dirty="0">
                <a:latin typeface="Times New Roman" panose="02020603050405020304" pitchFamily="18" charset="0"/>
              </a:rPr>
              <a:t>real</a:t>
            </a:r>
            <a:r>
              <a:rPr lang="zh-CN" altLang="en-US" sz="2000" dirty="0">
                <a:latin typeface="Times New Roman" panose="02020603050405020304" pitchFamily="18" charset="0"/>
              </a:rPr>
              <a:t>及</a:t>
            </a:r>
            <a:r>
              <a:rPr lang="en-US" altLang="zh-CN" sz="2000" i="1" dirty="0">
                <a:latin typeface="Times New Roman" panose="02020603050405020304" pitchFamily="18" charset="0"/>
              </a:rPr>
              <a:t>void</a:t>
            </a:r>
            <a:r>
              <a:rPr lang="zh-CN" altLang="en-US" sz="2000" dirty="0">
                <a:latin typeface="Times New Roman" panose="02020603050405020304" pitchFamily="18" charset="0"/>
              </a:rPr>
              <a:t>等</a:t>
            </a:r>
          </a:p>
          <a:p>
            <a:pPr lvl="1" eaLnBrk="1" hangingPunct="1">
              <a:buFont typeface="Wingdings" panose="05000000000000000000" pitchFamily="2" charset="2"/>
              <a:buNone/>
            </a:pPr>
            <a:r>
              <a:rPr lang="en-US" altLang="zh-CN" sz="2000" dirty="0">
                <a:latin typeface="Times New Roman" panose="02020603050405020304" pitchFamily="18" charset="0"/>
              </a:rPr>
              <a:t>2</a:t>
            </a:r>
            <a:r>
              <a:rPr lang="zh-CN" altLang="en-US" sz="2000" dirty="0">
                <a:latin typeface="Times New Roman" panose="02020603050405020304" pitchFamily="18" charset="0"/>
              </a:rPr>
              <a:t>．类型名是类型表达式。</a:t>
            </a:r>
          </a:p>
          <a:p>
            <a:pPr lvl="1" eaLnBrk="1" hangingPunct="1">
              <a:buFont typeface="Wingdings" panose="05000000000000000000" pitchFamily="2" charset="2"/>
              <a:buNone/>
            </a:pPr>
            <a:r>
              <a:rPr lang="en-US" altLang="zh-CN" sz="2000" dirty="0">
                <a:latin typeface="Times New Roman" panose="02020603050405020304" pitchFamily="18" charset="0"/>
              </a:rPr>
              <a:t>3</a:t>
            </a:r>
            <a:r>
              <a:rPr lang="zh-CN" altLang="en-US" sz="2000" dirty="0">
                <a:latin typeface="Times New Roman" panose="02020603050405020304" pitchFamily="18" charset="0"/>
              </a:rPr>
              <a:t>．将类型构造符</a:t>
            </a:r>
            <a:r>
              <a:rPr lang="en-US" altLang="zh-CN" sz="2000" i="1" dirty="0">
                <a:latin typeface="Times New Roman" panose="02020603050405020304" pitchFamily="18" charset="0"/>
              </a:rPr>
              <a:t>array</a:t>
            </a:r>
            <a:r>
              <a:rPr lang="zh-CN" altLang="en-US" sz="2000" dirty="0">
                <a:latin typeface="Times New Roman" panose="02020603050405020304" pitchFamily="18" charset="0"/>
              </a:rPr>
              <a:t>应用于数字和类型表达式所形成的表达式是类型表达式。</a:t>
            </a:r>
          </a:p>
          <a:p>
            <a:pPr lvl="1" eaLnBrk="1" hangingPunct="1">
              <a:buFont typeface="Wingdings" panose="05000000000000000000" pitchFamily="2" charset="2"/>
              <a:buNone/>
            </a:pPr>
            <a:r>
              <a:rPr lang="zh-CN" altLang="en-US" sz="2000" dirty="0">
                <a:latin typeface="Times New Roman" panose="02020603050405020304" pitchFamily="18" charset="0"/>
              </a:rPr>
              <a:t>	如果</a:t>
            </a:r>
            <a:r>
              <a:rPr lang="en-US" altLang="zh-CN" sz="2000" i="1" dirty="0">
                <a:latin typeface="Times New Roman" panose="02020603050405020304" pitchFamily="18" charset="0"/>
              </a:rPr>
              <a:t>T</a:t>
            </a:r>
            <a:r>
              <a:rPr lang="zh-CN" altLang="en-US" sz="2000" dirty="0">
                <a:latin typeface="Times New Roman" panose="02020603050405020304" pitchFamily="18" charset="0"/>
              </a:rPr>
              <a:t>是类型表达式，那么</a:t>
            </a:r>
            <a:r>
              <a:rPr lang="en-US" altLang="zh-CN" sz="2000" i="1" dirty="0">
                <a:latin typeface="Times New Roman" panose="02020603050405020304" pitchFamily="18" charset="0"/>
              </a:rPr>
              <a:t>array</a:t>
            </a:r>
            <a:r>
              <a:rPr lang="en-US" altLang="zh-CN" sz="2000" dirty="0">
                <a:latin typeface="Times New Roman" panose="02020603050405020304" pitchFamily="18" charset="0"/>
              </a:rPr>
              <a:t>(</a:t>
            </a:r>
            <a:r>
              <a:rPr lang="en-US" altLang="zh-CN" sz="2000" i="1" dirty="0">
                <a:latin typeface="Times New Roman" panose="02020603050405020304" pitchFamily="18" charset="0"/>
              </a:rPr>
              <a:t>I</a:t>
            </a:r>
            <a:r>
              <a:rPr lang="en-US" altLang="zh-CN" sz="2000" dirty="0">
                <a:latin typeface="Times New Roman" panose="02020603050405020304" pitchFamily="18" charset="0"/>
              </a:rPr>
              <a:t>, </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zh-CN" altLang="en-US" sz="2000" dirty="0">
                <a:latin typeface="Times New Roman" panose="02020603050405020304" pitchFamily="18" charset="0"/>
              </a:rPr>
              <a:t>就是元素类型为</a:t>
            </a:r>
            <a:r>
              <a:rPr lang="en-US" altLang="zh-CN" sz="2000" i="1" dirty="0">
                <a:latin typeface="Times New Roman" panose="02020603050405020304" pitchFamily="18" charset="0"/>
              </a:rPr>
              <a:t>T</a:t>
            </a:r>
            <a:r>
              <a:rPr lang="zh-CN" altLang="en-US" sz="2000" dirty="0">
                <a:latin typeface="Times New Roman" panose="02020603050405020304" pitchFamily="18" charset="0"/>
              </a:rPr>
              <a:t>、下标集为</a:t>
            </a:r>
            <a:r>
              <a:rPr lang="en-US" altLang="zh-CN" sz="2000" i="1" dirty="0">
                <a:latin typeface="Times New Roman" panose="02020603050405020304" pitchFamily="18" charset="0"/>
              </a:rPr>
              <a:t>I</a:t>
            </a:r>
            <a:r>
              <a:rPr lang="zh-CN" altLang="en-US" sz="2000" dirty="0">
                <a:latin typeface="Times New Roman" panose="02020603050405020304" pitchFamily="18" charset="0"/>
              </a:rPr>
              <a:t>的数组类型表达式。</a:t>
            </a:r>
          </a:p>
          <a:p>
            <a:pPr lvl="1" eaLnBrk="1" hangingPunct="1">
              <a:buFont typeface="Wingdings" panose="05000000000000000000" pitchFamily="2" charset="2"/>
              <a:buNone/>
            </a:pPr>
            <a:r>
              <a:rPr lang="en-US" altLang="zh-CN" sz="2000" dirty="0">
                <a:latin typeface="Times New Roman" panose="02020603050405020304" pitchFamily="18" charset="0"/>
              </a:rPr>
              <a:t>4</a:t>
            </a:r>
            <a:r>
              <a:rPr lang="zh-CN" altLang="en-US" sz="2000" dirty="0">
                <a:latin typeface="Times New Roman" panose="02020603050405020304" pitchFamily="18" charset="0"/>
              </a:rPr>
              <a:t>．如果</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1</a:t>
            </a:r>
            <a:r>
              <a:rPr lang="zh-CN" altLang="en-US" sz="2000" dirty="0">
                <a:latin typeface="Times New Roman" panose="02020603050405020304" pitchFamily="18" charset="0"/>
              </a:rPr>
              <a:t>和</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是类型表达式，则其笛卡尔乘积</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也是类型表达式。</a:t>
            </a:r>
            <a:r>
              <a:rPr lang="zh-CN" altLang="en-US" sz="32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5459">
                                            <p:txEl>
                                              <p:pRg st="0" end="0"/>
                                            </p:txEl>
                                          </p:spTgt>
                                        </p:tgtEl>
                                        <p:attrNameLst>
                                          <p:attrName>style.visibility</p:attrName>
                                        </p:attrNameLst>
                                      </p:cBhvr>
                                      <p:to>
                                        <p:strVal val="visible"/>
                                      </p:to>
                                    </p:set>
                                    <p:animEffect transition="in" filter="blinds(horizontal)">
                                      <p:cBhvr>
                                        <p:cTn id="7" dur="500"/>
                                        <p:tgtEl>
                                          <p:spTgt spid="219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5459">
                                            <p:txEl>
                                              <p:pRg st="1" end="1"/>
                                            </p:txEl>
                                          </p:spTgt>
                                        </p:tgtEl>
                                        <p:attrNameLst>
                                          <p:attrName>style.visibility</p:attrName>
                                        </p:attrNameLst>
                                      </p:cBhvr>
                                      <p:to>
                                        <p:strVal val="visible"/>
                                      </p:to>
                                    </p:set>
                                    <p:animEffect transition="in" filter="blinds(horizontal)">
                                      <p:cBhvr>
                                        <p:cTn id="12" dur="500"/>
                                        <p:tgtEl>
                                          <p:spTgt spid="2195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5459">
                                            <p:txEl>
                                              <p:pRg st="2" end="2"/>
                                            </p:txEl>
                                          </p:spTgt>
                                        </p:tgtEl>
                                        <p:attrNameLst>
                                          <p:attrName>style.visibility</p:attrName>
                                        </p:attrNameLst>
                                      </p:cBhvr>
                                      <p:to>
                                        <p:strVal val="visible"/>
                                      </p:to>
                                    </p:set>
                                    <p:animEffect transition="in" filter="blinds(horizontal)">
                                      <p:cBhvr>
                                        <p:cTn id="17" dur="500"/>
                                        <p:tgtEl>
                                          <p:spTgt spid="2195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5459">
                                            <p:txEl>
                                              <p:pRg st="3" end="3"/>
                                            </p:txEl>
                                          </p:spTgt>
                                        </p:tgtEl>
                                        <p:attrNameLst>
                                          <p:attrName>style.visibility</p:attrName>
                                        </p:attrNameLst>
                                      </p:cBhvr>
                                      <p:to>
                                        <p:strVal val="visible"/>
                                      </p:to>
                                    </p:set>
                                    <p:animEffect transition="in" filter="blinds(horizontal)">
                                      <p:cBhvr>
                                        <p:cTn id="22" dur="500"/>
                                        <p:tgtEl>
                                          <p:spTgt spid="2195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5459">
                                            <p:txEl>
                                              <p:pRg st="4" end="4"/>
                                            </p:txEl>
                                          </p:spTgt>
                                        </p:tgtEl>
                                        <p:attrNameLst>
                                          <p:attrName>style.visibility</p:attrName>
                                        </p:attrNameLst>
                                      </p:cBhvr>
                                      <p:to>
                                        <p:strVal val="visible"/>
                                      </p:to>
                                    </p:set>
                                    <p:animEffect transition="in" filter="blinds(horizontal)">
                                      <p:cBhvr>
                                        <p:cTn id="27" dur="500"/>
                                        <p:tgtEl>
                                          <p:spTgt spid="2195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95459">
                                            <p:txEl>
                                              <p:pRg st="5" end="5"/>
                                            </p:txEl>
                                          </p:spTgt>
                                        </p:tgtEl>
                                        <p:attrNameLst>
                                          <p:attrName>style.visibility</p:attrName>
                                        </p:attrNameLst>
                                      </p:cBhvr>
                                      <p:to>
                                        <p:strVal val="visible"/>
                                      </p:to>
                                    </p:set>
                                    <p:animEffect transition="in" filter="blinds(horizontal)">
                                      <p:cBhvr>
                                        <p:cTn id="32" dur="500"/>
                                        <p:tgtEl>
                                          <p:spTgt spid="21954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95459">
                                            <p:txEl>
                                              <p:pRg st="6" end="6"/>
                                            </p:txEl>
                                          </p:spTgt>
                                        </p:tgtEl>
                                        <p:attrNameLst>
                                          <p:attrName>style.visibility</p:attrName>
                                        </p:attrNameLst>
                                      </p:cBhvr>
                                      <p:to>
                                        <p:strVal val="visible"/>
                                      </p:to>
                                    </p:set>
                                    <p:animEffect transition="in" filter="blinds(horizontal)">
                                      <p:cBhvr>
                                        <p:cTn id="37" dur="500"/>
                                        <p:tgtEl>
                                          <p:spTgt spid="219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45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D112746F-DA56-775C-32A4-450CDAFEBBD2}"/>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4" name="日期占位符 3">
            <a:extLst>
              <a:ext uri="{FF2B5EF4-FFF2-40B4-BE49-F238E27FC236}">
                <a16:creationId xmlns:a16="http://schemas.microsoft.com/office/drawing/2014/main" id="{AB43F6CD-8679-B9A7-9BAB-9FFA10E7BBCF}"/>
              </a:ext>
            </a:extLst>
          </p:cNvPr>
          <p:cNvSpPr>
            <a:spLocks noGrp="1"/>
          </p:cNvSpPr>
          <p:nvPr>
            <p:ph type="dt" sz="half" idx="10"/>
          </p:nvPr>
        </p:nvSpPr>
        <p:spPr bwMode="auto">
          <a:ln>
            <a:miter lim="800000"/>
          </a:ln>
        </p:spPr>
        <p:txBody>
          <a:bodyPr anchor="t"/>
          <a:lstStyle/>
          <a:p>
            <a:pPr>
              <a:buClrTx/>
              <a:buFontTx/>
              <a:buNone/>
              <a:defRPr/>
            </a:pPr>
            <a:fld id="{FD692708-7490-4FD6-B5F1-CAF07B958CE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0723" name="灯片编号占位符 5">
            <a:extLst>
              <a:ext uri="{FF2B5EF4-FFF2-40B4-BE49-F238E27FC236}">
                <a16:creationId xmlns:a16="http://schemas.microsoft.com/office/drawing/2014/main" id="{409BA9C7-5F5A-E41B-3104-3259E40F2B7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F8B77D6-6A1E-4AE5-B76F-A102DD3EAF4E}" type="slidenum">
              <a:rPr lang="en-US" altLang="zh-CN" sz="1400">
                <a:ea typeface="宋体" panose="02010600030101010101" pitchFamily="2" charset="-122"/>
              </a:rPr>
              <a:pPr/>
              <a:t>16</a:t>
            </a:fld>
            <a:endParaRPr lang="en-US" altLang="zh-CN" sz="1400">
              <a:ea typeface="宋体" panose="02010600030101010101" pitchFamily="2" charset="-122"/>
            </a:endParaRPr>
          </a:p>
        </p:txBody>
      </p:sp>
      <p:sp>
        <p:nvSpPr>
          <p:cNvPr id="2196483" name="Rectangle 3">
            <a:extLst>
              <a:ext uri="{FF2B5EF4-FFF2-40B4-BE49-F238E27FC236}">
                <a16:creationId xmlns:a16="http://schemas.microsoft.com/office/drawing/2014/main" id="{BE6616C8-2275-965A-BE54-2A3832FD16B5}"/>
              </a:ext>
            </a:extLst>
          </p:cNvPr>
          <p:cNvSpPr>
            <a:spLocks noGrp="1" noChangeArrowheads="1"/>
          </p:cNvSpPr>
          <p:nvPr>
            <p:ph type="body" sz="quarter" idx="13"/>
          </p:nvPr>
        </p:nvSpPr>
        <p:spPr>
          <a:xfrm>
            <a:off x="1064596" y="1443018"/>
            <a:ext cx="9783916" cy="4638186"/>
          </a:xfrm>
        </p:spPr>
        <p:txBody>
          <a:bodyPr>
            <a:normAutofit fontScale="85000" lnSpcReduction="20000"/>
          </a:bodyPr>
          <a:lstStyle/>
          <a:p>
            <a:pPr lvl="1" eaLnBrk="1" hangingPunct="1">
              <a:lnSpc>
                <a:spcPct val="160000"/>
              </a:lnSpc>
              <a:buFont typeface="Wingdings" panose="05000000000000000000" pitchFamily="2" charset="2"/>
              <a:buNone/>
            </a:pPr>
            <a:r>
              <a:rPr lang="en-US" altLang="zh-CN" dirty="0">
                <a:latin typeface="Times New Roman" panose="02020603050405020304" pitchFamily="18" charset="0"/>
              </a:rPr>
              <a:t>5</a:t>
            </a:r>
            <a:r>
              <a:rPr lang="zh-CN" altLang="en-US" dirty="0">
                <a:latin typeface="Times New Roman" panose="02020603050405020304" pitchFamily="18" charset="0"/>
              </a:rPr>
              <a:t>．类型构造符</a:t>
            </a:r>
            <a:r>
              <a:rPr lang="en-US" altLang="zh-CN" i="1" dirty="0">
                <a:latin typeface="Times New Roman" panose="02020603050405020304" pitchFamily="18" charset="0"/>
              </a:rPr>
              <a:t>record</a:t>
            </a:r>
            <a:r>
              <a:rPr lang="zh-CN" altLang="en-US" dirty="0">
                <a:latin typeface="Times New Roman" panose="02020603050405020304" pitchFamily="18" charset="0"/>
              </a:rPr>
              <a:t>作用于由域名和域类型所形成的表达式也是类型表达式。记录</a:t>
            </a:r>
            <a:r>
              <a:rPr lang="en-US" altLang="zh-CN" i="1" dirty="0">
                <a:latin typeface="Times New Roman" panose="02020603050405020304" pitchFamily="18" charset="0"/>
              </a:rPr>
              <a:t>record</a:t>
            </a:r>
            <a:r>
              <a:rPr lang="zh-CN" altLang="en-US" dirty="0">
                <a:latin typeface="Times New Roman" panose="02020603050405020304" pitchFamily="18" charset="0"/>
              </a:rPr>
              <a:t>是一种带有命名域的数据结构，可以用来构成类型表达式。例如，下面是一段</a:t>
            </a:r>
            <a:r>
              <a:rPr lang="en-US" altLang="zh-CN" dirty="0">
                <a:latin typeface="Times New Roman" panose="02020603050405020304" pitchFamily="18" charset="0"/>
              </a:rPr>
              <a:t>Pascal</a:t>
            </a:r>
            <a:r>
              <a:rPr lang="zh-CN" altLang="en-US" dirty="0">
                <a:latin typeface="Times New Roman" panose="02020603050405020304" pitchFamily="18" charset="0"/>
              </a:rPr>
              <a:t>程序段：</a:t>
            </a:r>
          </a:p>
          <a:p>
            <a:pPr lvl="2" eaLnBrk="1" hangingPunct="1">
              <a:lnSpc>
                <a:spcPct val="160000"/>
              </a:lnSpc>
            </a:pPr>
            <a:r>
              <a:rPr lang="en-US" altLang="zh-CN" dirty="0">
                <a:latin typeface="Times New Roman" panose="02020603050405020304" pitchFamily="18" charset="0"/>
              </a:rPr>
              <a:t>type  row = record</a:t>
            </a:r>
          </a:p>
          <a:p>
            <a:pPr lvl="2" eaLnBrk="1" hangingPunct="1">
              <a:lnSpc>
                <a:spcPct val="160000"/>
              </a:lnSpc>
            </a:pPr>
            <a:r>
              <a:rPr lang="en-US" altLang="zh-CN" dirty="0">
                <a:latin typeface="Times New Roman" panose="02020603050405020304" pitchFamily="18" charset="0"/>
              </a:rPr>
              <a:t>address: integer;</a:t>
            </a:r>
          </a:p>
          <a:p>
            <a:pPr lvl="2" eaLnBrk="1" hangingPunct="1">
              <a:lnSpc>
                <a:spcPct val="160000"/>
              </a:lnSpc>
            </a:pPr>
            <a:r>
              <a:rPr lang="en-US" altLang="zh-CN" dirty="0">
                <a:latin typeface="Times New Roman" panose="02020603050405020304" pitchFamily="18" charset="0"/>
              </a:rPr>
              <a:t>lexeme: array[1..15] of char</a:t>
            </a:r>
          </a:p>
          <a:p>
            <a:pPr lvl="2" eaLnBrk="1" hangingPunct="1">
              <a:lnSpc>
                <a:spcPct val="160000"/>
              </a:lnSpc>
            </a:pPr>
            <a:r>
              <a:rPr lang="en-US" altLang="zh-CN" dirty="0">
                <a:latin typeface="Times New Roman" panose="02020603050405020304" pitchFamily="18" charset="0"/>
              </a:rPr>
              <a:t>end;</a:t>
            </a:r>
          </a:p>
          <a:p>
            <a:pPr lvl="2" eaLnBrk="1" hangingPunct="1">
              <a:lnSpc>
                <a:spcPct val="160000"/>
              </a:lnSpc>
            </a:pPr>
            <a:r>
              <a:rPr lang="en-US" altLang="zh-CN" dirty="0">
                <a:latin typeface="Times New Roman" panose="02020603050405020304" pitchFamily="18" charset="0"/>
              </a:rPr>
              <a:t>var table : array [1..10] of row;</a:t>
            </a:r>
          </a:p>
          <a:p>
            <a:pPr lvl="1" eaLnBrk="1" hangingPunct="1">
              <a:lnSpc>
                <a:spcPct val="160000"/>
              </a:lnSpc>
            </a:pPr>
            <a:r>
              <a:rPr lang="zh-CN" altLang="en-US" dirty="0">
                <a:latin typeface="Times New Roman" panose="02020603050405020304" pitchFamily="18" charset="0"/>
              </a:rPr>
              <a:t>该程序段声明了表示下列类型表达式的类型名</a:t>
            </a:r>
            <a:r>
              <a:rPr lang="en-US" altLang="zh-CN" dirty="0">
                <a:latin typeface="Times New Roman" panose="02020603050405020304" pitchFamily="18" charset="0"/>
              </a:rPr>
              <a:t>row</a:t>
            </a:r>
            <a:r>
              <a:rPr lang="zh-CN" altLang="en-US" dirty="0">
                <a:latin typeface="Times New Roman" panose="02020603050405020304" pitchFamily="18" charset="0"/>
              </a:rPr>
              <a:t>：</a:t>
            </a:r>
            <a:endParaRPr lang="zh-CN" altLang="en-US" i="1" dirty="0">
              <a:latin typeface="Times New Roman" panose="02020603050405020304" pitchFamily="18" charset="0"/>
            </a:endParaRPr>
          </a:p>
          <a:p>
            <a:pPr lvl="2" eaLnBrk="1" hangingPunct="1">
              <a:lnSpc>
                <a:spcPct val="160000"/>
              </a:lnSpc>
            </a:pPr>
            <a:r>
              <a:rPr lang="en-US" altLang="zh-CN" i="1" dirty="0">
                <a:latin typeface="Times New Roman" panose="02020603050405020304" pitchFamily="18" charset="0"/>
              </a:rPr>
              <a:t>record </a:t>
            </a:r>
            <a:r>
              <a:rPr lang="en-US" altLang="zh-CN" dirty="0">
                <a:latin typeface="Times New Roman" panose="02020603050405020304" pitchFamily="18" charset="0"/>
              </a:rPr>
              <a:t>((</a:t>
            </a:r>
            <a:r>
              <a:rPr lang="en-US" altLang="zh-CN" dirty="0" err="1">
                <a:latin typeface="Times New Roman" panose="02020603050405020304" pitchFamily="18" charset="0"/>
              </a:rPr>
              <a:t>address×</a:t>
            </a:r>
            <a:r>
              <a:rPr lang="en-US" altLang="zh-CN" i="1" dirty="0" err="1">
                <a:latin typeface="Times New Roman" panose="02020603050405020304" pitchFamily="18" charset="0"/>
              </a:rPr>
              <a:t>integer</a:t>
            </a:r>
            <a:r>
              <a:rPr lang="en-US" altLang="zh-CN" dirty="0">
                <a:latin typeface="Times New Roman" panose="02020603050405020304" pitchFamily="18" charset="0"/>
              </a:rPr>
              <a:t>)×(</a:t>
            </a:r>
            <a:r>
              <a:rPr lang="en-US" altLang="zh-CN" dirty="0" err="1">
                <a:latin typeface="Times New Roman" panose="02020603050405020304" pitchFamily="18" charset="0"/>
              </a:rPr>
              <a:t>lexeme×</a:t>
            </a:r>
            <a:r>
              <a:rPr lang="en-US" altLang="zh-CN" i="1" dirty="0" err="1">
                <a:latin typeface="Times New Roman" panose="02020603050405020304" pitchFamily="18" charset="0"/>
              </a:rPr>
              <a:t>array</a:t>
            </a:r>
            <a:r>
              <a:rPr lang="en-US" altLang="zh-CN" dirty="0">
                <a:latin typeface="Times New Roman" panose="02020603050405020304" pitchFamily="18" charset="0"/>
              </a:rPr>
              <a:t> (1..15, </a:t>
            </a:r>
            <a:r>
              <a:rPr lang="en-US" altLang="zh-CN" i="1" dirty="0">
                <a:latin typeface="Times New Roman" panose="02020603050405020304" pitchFamily="18" charset="0"/>
              </a:rPr>
              <a:t>char</a:t>
            </a:r>
            <a:r>
              <a:rPr lang="en-US" altLang="zh-CN"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6483">
                                            <p:txEl>
                                              <p:pRg st="0" end="0"/>
                                            </p:txEl>
                                          </p:spTgt>
                                        </p:tgtEl>
                                        <p:attrNameLst>
                                          <p:attrName>style.visibility</p:attrName>
                                        </p:attrNameLst>
                                      </p:cBhvr>
                                      <p:to>
                                        <p:strVal val="visible"/>
                                      </p:to>
                                    </p:set>
                                    <p:animEffect transition="in" filter="blinds(horizontal)">
                                      <p:cBhvr>
                                        <p:cTn id="7" dur="500"/>
                                        <p:tgtEl>
                                          <p:spTgt spid="21964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96483">
                                            <p:txEl>
                                              <p:pRg st="1" end="1"/>
                                            </p:txEl>
                                          </p:spTgt>
                                        </p:tgtEl>
                                        <p:attrNameLst>
                                          <p:attrName>style.visibility</p:attrName>
                                        </p:attrNameLst>
                                      </p:cBhvr>
                                      <p:to>
                                        <p:strVal val="visible"/>
                                      </p:to>
                                    </p:set>
                                    <p:animEffect transition="in" filter="blinds(horizontal)">
                                      <p:cBhvr>
                                        <p:cTn id="10" dur="500"/>
                                        <p:tgtEl>
                                          <p:spTgt spid="21964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96483">
                                            <p:txEl>
                                              <p:pRg st="2" end="2"/>
                                            </p:txEl>
                                          </p:spTgt>
                                        </p:tgtEl>
                                        <p:attrNameLst>
                                          <p:attrName>style.visibility</p:attrName>
                                        </p:attrNameLst>
                                      </p:cBhvr>
                                      <p:to>
                                        <p:strVal val="visible"/>
                                      </p:to>
                                    </p:set>
                                    <p:animEffect transition="in" filter="blinds(horizontal)">
                                      <p:cBhvr>
                                        <p:cTn id="13" dur="500"/>
                                        <p:tgtEl>
                                          <p:spTgt spid="219648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96483">
                                            <p:txEl>
                                              <p:pRg st="3" end="3"/>
                                            </p:txEl>
                                          </p:spTgt>
                                        </p:tgtEl>
                                        <p:attrNameLst>
                                          <p:attrName>style.visibility</p:attrName>
                                        </p:attrNameLst>
                                      </p:cBhvr>
                                      <p:to>
                                        <p:strVal val="visible"/>
                                      </p:to>
                                    </p:set>
                                    <p:animEffect transition="in" filter="blinds(horizontal)">
                                      <p:cBhvr>
                                        <p:cTn id="16" dur="500"/>
                                        <p:tgtEl>
                                          <p:spTgt spid="219648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96483">
                                            <p:txEl>
                                              <p:pRg st="4" end="4"/>
                                            </p:txEl>
                                          </p:spTgt>
                                        </p:tgtEl>
                                        <p:attrNameLst>
                                          <p:attrName>style.visibility</p:attrName>
                                        </p:attrNameLst>
                                      </p:cBhvr>
                                      <p:to>
                                        <p:strVal val="visible"/>
                                      </p:to>
                                    </p:set>
                                    <p:animEffect transition="in" filter="blinds(horizontal)">
                                      <p:cBhvr>
                                        <p:cTn id="19" dur="500"/>
                                        <p:tgtEl>
                                          <p:spTgt spid="219648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96483">
                                            <p:txEl>
                                              <p:pRg st="5" end="5"/>
                                            </p:txEl>
                                          </p:spTgt>
                                        </p:tgtEl>
                                        <p:attrNameLst>
                                          <p:attrName>style.visibility</p:attrName>
                                        </p:attrNameLst>
                                      </p:cBhvr>
                                      <p:to>
                                        <p:strVal val="visible"/>
                                      </p:to>
                                    </p:set>
                                    <p:animEffect transition="in" filter="blinds(horizontal)">
                                      <p:cBhvr>
                                        <p:cTn id="22" dur="500"/>
                                        <p:tgtEl>
                                          <p:spTgt spid="2196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6483">
                                            <p:txEl>
                                              <p:pRg st="6" end="6"/>
                                            </p:txEl>
                                          </p:spTgt>
                                        </p:tgtEl>
                                        <p:attrNameLst>
                                          <p:attrName>style.visibility</p:attrName>
                                        </p:attrNameLst>
                                      </p:cBhvr>
                                      <p:to>
                                        <p:strVal val="visible"/>
                                      </p:to>
                                    </p:set>
                                    <p:animEffect transition="in" filter="blinds(horizontal)">
                                      <p:cBhvr>
                                        <p:cTn id="27" dur="500"/>
                                        <p:tgtEl>
                                          <p:spTgt spid="219648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196483">
                                            <p:txEl>
                                              <p:pRg st="7" end="7"/>
                                            </p:txEl>
                                          </p:spTgt>
                                        </p:tgtEl>
                                        <p:attrNameLst>
                                          <p:attrName>style.visibility</p:attrName>
                                        </p:attrNameLst>
                                      </p:cBhvr>
                                      <p:to>
                                        <p:strVal val="visible"/>
                                      </p:to>
                                    </p:set>
                                    <p:animEffect transition="in" filter="blinds(horizontal)">
                                      <p:cBhvr>
                                        <p:cTn id="30" dur="500"/>
                                        <p:tgtEl>
                                          <p:spTgt spid="2196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483"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6797B6C9-91DA-DCF5-BCD5-66595BADFEA7}"/>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4" name="日期占位符 3">
            <a:extLst>
              <a:ext uri="{FF2B5EF4-FFF2-40B4-BE49-F238E27FC236}">
                <a16:creationId xmlns:a16="http://schemas.microsoft.com/office/drawing/2014/main" id="{B1E19B5A-E3F7-1BD8-476F-7DD3167FA53F}"/>
              </a:ext>
            </a:extLst>
          </p:cNvPr>
          <p:cNvSpPr>
            <a:spLocks noGrp="1"/>
          </p:cNvSpPr>
          <p:nvPr>
            <p:ph type="dt" sz="half" idx="10"/>
          </p:nvPr>
        </p:nvSpPr>
        <p:spPr bwMode="auto">
          <a:ln>
            <a:miter lim="800000"/>
          </a:ln>
        </p:spPr>
        <p:txBody>
          <a:bodyPr anchor="t"/>
          <a:lstStyle/>
          <a:p>
            <a:pPr>
              <a:buClrTx/>
              <a:buFontTx/>
              <a:buNone/>
              <a:defRPr/>
            </a:pPr>
            <a:fld id="{16E1CF32-D368-4C97-9623-F1B5A1E3822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1747" name="灯片编号占位符 5">
            <a:extLst>
              <a:ext uri="{FF2B5EF4-FFF2-40B4-BE49-F238E27FC236}">
                <a16:creationId xmlns:a16="http://schemas.microsoft.com/office/drawing/2014/main" id="{6EA0FEA7-6E40-2B72-4DE4-11235F6334A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AC0C54F-D90E-45B8-87F5-6E11DFCBC0D3}" type="slidenum">
              <a:rPr lang="en-US" altLang="zh-CN" sz="1400">
                <a:ea typeface="宋体" panose="02010600030101010101" pitchFamily="2" charset="-122"/>
              </a:rPr>
              <a:pPr/>
              <a:t>17</a:t>
            </a:fld>
            <a:endParaRPr lang="en-US" altLang="zh-CN" sz="1400">
              <a:ea typeface="宋体" panose="02010600030101010101" pitchFamily="2" charset="-122"/>
            </a:endParaRPr>
          </a:p>
        </p:txBody>
      </p:sp>
      <p:sp>
        <p:nvSpPr>
          <p:cNvPr id="2197507" name="Rectangle 3">
            <a:extLst>
              <a:ext uri="{FF2B5EF4-FFF2-40B4-BE49-F238E27FC236}">
                <a16:creationId xmlns:a16="http://schemas.microsoft.com/office/drawing/2014/main" id="{8F7A7FBA-67CF-690B-E810-D62A267E0183}"/>
              </a:ext>
            </a:extLst>
          </p:cNvPr>
          <p:cNvSpPr>
            <a:spLocks noGrp="1" noChangeArrowheads="1"/>
          </p:cNvSpPr>
          <p:nvPr>
            <p:ph type="body" sz="quarter" idx="13"/>
          </p:nvPr>
        </p:nvSpPr>
        <p:spPr/>
        <p:txBody>
          <a:bodyPr>
            <a:normAutofit fontScale="92500" lnSpcReduction="10000"/>
          </a:bodyPr>
          <a:lstStyle/>
          <a:p>
            <a:pPr lvl="1" eaLnBrk="1" hangingPunct="1">
              <a:buFont typeface="Wingdings" panose="05000000000000000000" pitchFamily="2" charset="2"/>
              <a:buNone/>
            </a:pPr>
            <a:r>
              <a:rPr lang="en-US" altLang="zh-CN">
                <a:latin typeface="Times New Roman" panose="02020603050405020304" pitchFamily="18" charset="0"/>
              </a:rPr>
              <a:t>6</a:t>
            </a:r>
            <a:r>
              <a:rPr lang="zh-CN" altLang="en-US">
                <a:latin typeface="Times New Roman" panose="02020603050405020304" pitchFamily="18" charset="0"/>
              </a:rPr>
              <a:t>．如果</a:t>
            </a:r>
            <a:r>
              <a:rPr lang="en-US" altLang="zh-CN" i="1">
                <a:latin typeface="Times New Roman" panose="02020603050405020304" pitchFamily="18" charset="0"/>
              </a:rPr>
              <a:t>T</a:t>
            </a:r>
            <a:r>
              <a:rPr lang="zh-CN" altLang="en-US">
                <a:latin typeface="Times New Roman" panose="02020603050405020304" pitchFamily="18" charset="0"/>
              </a:rPr>
              <a:t>是类型表达式，那么</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也是类型表达式，表示“指向类型为</a:t>
            </a:r>
            <a:r>
              <a:rPr lang="en-US" altLang="zh-CN" i="1">
                <a:latin typeface="Times New Roman" panose="02020603050405020304" pitchFamily="18" charset="0"/>
              </a:rPr>
              <a:t>T</a:t>
            </a:r>
            <a:r>
              <a:rPr lang="zh-CN" altLang="en-US">
                <a:latin typeface="Times New Roman" panose="02020603050405020304" pitchFamily="18" charset="0"/>
              </a:rPr>
              <a:t>的对象的指针”。</a:t>
            </a:r>
          </a:p>
          <a:p>
            <a:pPr lvl="1" eaLnBrk="1" hangingPunct="1"/>
            <a:r>
              <a:rPr lang="zh-CN" altLang="en-US">
                <a:latin typeface="Times New Roman" panose="02020603050405020304" pitchFamily="18" charset="0"/>
              </a:rPr>
              <a:t>函数的类型可以用类型表达式</a:t>
            </a:r>
            <a:r>
              <a:rPr lang="en-US" altLang="zh-CN">
                <a:latin typeface="Times New Roman" panose="02020603050405020304" pitchFamily="18" charset="0"/>
              </a:rPr>
              <a:t>D→R</a:t>
            </a:r>
            <a:r>
              <a:rPr lang="zh-CN" altLang="en-US">
                <a:latin typeface="Times New Roman" panose="02020603050405020304" pitchFamily="18" charset="0"/>
              </a:rPr>
              <a:t>来表示。考虑如下的</a:t>
            </a:r>
            <a:r>
              <a:rPr lang="en-US" altLang="zh-CN">
                <a:latin typeface="Times New Roman" panose="02020603050405020304" pitchFamily="18" charset="0"/>
              </a:rPr>
              <a:t>Pascal</a:t>
            </a:r>
            <a:r>
              <a:rPr lang="zh-CN" altLang="en-US">
                <a:latin typeface="Times New Roman" panose="02020603050405020304" pitchFamily="18" charset="0"/>
              </a:rPr>
              <a:t>声明：</a:t>
            </a:r>
          </a:p>
          <a:p>
            <a:pPr lvl="2" eaLnBrk="1" hangingPunct="1"/>
            <a:r>
              <a:rPr lang="en-US" altLang="zh-CN">
                <a:latin typeface="Times New Roman" panose="02020603050405020304" pitchFamily="18" charset="0"/>
              </a:rPr>
              <a:t>function </a:t>
            </a:r>
            <a:r>
              <a:rPr lang="en-US" altLang="zh-CN" i="1">
                <a:latin typeface="Times New Roman" panose="02020603050405020304" pitchFamily="18" charset="0"/>
              </a:rPr>
              <a:t>f</a:t>
            </a:r>
            <a:r>
              <a:rPr lang="en-US" altLang="zh-CN">
                <a:latin typeface="Times New Roman" panose="02020603050405020304" pitchFamily="18" charset="0"/>
              </a:rPr>
              <a:t>(a,b: char): ↑integer</a:t>
            </a:r>
            <a:r>
              <a:rPr lang="zh-CN" altLang="en-US">
                <a:latin typeface="Times New Roman" panose="02020603050405020304" pitchFamily="18" charset="0"/>
              </a:rPr>
              <a:t>；</a:t>
            </a:r>
          </a:p>
          <a:p>
            <a:pPr lvl="1" eaLnBrk="1" hangingPunct="1"/>
            <a:r>
              <a:rPr lang="zh-CN" altLang="en-US">
                <a:latin typeface="Times New Roman" panose="02020603050405020304" pitchFamily="18" charset="0"/>
              </a:rPr>
              <a:t>其定义域类型为</a:t>
            </a:r>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char</a:t>
            </a:r>
            <a:r>
              <a:rPr lang="zh-CN" altLang="en-US">
                <a:latin typeface="Times New Roman" panose="02020603050405020304" pitchFamily="18" charset="0"/>
              </a:rPr>
              <a:t>，值域类型为</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integer</a:t>
            </a:r>
            <a:r>
              <a:rPr lang="en-US" altLang="zh-CN">
                <a:latin typeface="Times New Roman" panose="02020603050405020304" pitchFamily="18" charset="0"/>
              </a:rPr>
              <a:t>)</a:t>
            </a:r>
            <a:r>
              <a:rPr lang="zh-CN" altLang="en-US">
                <a:latin typeface="Times New Roman" panose="02020603050405020304" pitchFamily="18" charset="0"/>
              </a:rPr>
              <a:t>。所以函数</a:t>
            </a:r>
            <a:r>
              <a:rPr lang="en-US" altLang="zh-CN" i="1">
                <a:latin typeface="Times New Roman" panose="02020603050405020304" pitchFamily="18" charset="0"/>
              </a:rPr>
              <a:t>f</a:t>
            </a:r>
            <a:r>
              <a:rPr lang="zh-CN" altLang="en-US">
                <a:latin typeface="Times New Roman" panose="02020603050405020304" pitchFamily="18" charset="0"/>
              </a:rPr>
              <a:t>的类型可以表示为如下的类型表达式：</a:t>
            </a:r>
            <a:endParaRPr lang="zh-CN" altLang="en-US" i="1">
              <a:latin typeface="Times New Roman" panose="02020603050405020304" pitchFamily="18" charset="0"/>
            </a:endParaRPr>
          </a:p>
          <a:p>
            <a:pPr lvl="1" eaLnBrk="1" hangingPunct="1"/>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integer</a:t>
            </a:r>
            <a:r>
              <a:rPr lang="en-US" altLang="zh-CN">
                <a:latin typeface="Times New Roman" panose="02020603050405020304" pitchFamily="18" charset="0"/>
              </a:rPr>
              <a:t>)</a:t>
            </a:r>
          </a:p>
          <a:p>
            <a:pPr lvl="1" eaLnBrk="1" hangingPunct="1">
              <a:buFont typeface="Wingdings" panose="05000000000000000000" pitchFamily="2" charset="2"/>
              <a:buNone/>
            </a:pPr>
            <a:r>
              <a:rPr lang="en-US" altLang="zh-CN">
                <a:latin typeface="Times New Roman" panose="02020603050405020304" pitchFamily="18" charset="0"/>
              </a:rPr>
              <a:t>7</a:t>
            </a:r>
            <a:r>
              <a:rPr lang="zh-CN" altLang="en-US">
                <a:latin typeface="Times New Roman" panose="02020603050405020304" pitchFamily="18" charset="0"/>
              </a:rPr>
              <a:t>．类型表达式可以包含其值为类型表达式的变量。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7507">
                                            <p:txEl>
                                              <p:pRg st="0" end="0"/>
                                            </p:txEl>
                                          </p:spTgt>
                                        </p:tgtEl>
                                        <p:attrNameLst>
                                          <p:attrName>style.visibility</p:attrName>
                                        </p:attrNameLst>
                                      </p:cBhvr>
                                      <p:to>
                                        <p:strVal val="visible"/>
                                      </p:to>
                                    </p:set>
                                    <p:animEffect transition="in" filter="blinds(horizontal)">
                                      <p:cBhvr>
                                        <p:cTn id="7" dur="500"/>
                                        <p:tgtEl>
                                          <p:spTgt spid="219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7507">
                                            <p:txEl>
                                              <p:pRg st="1" end="1"/>
                                            </p:txEl>
                                          </p:spTgt>
                                        </p:tgtEl>
                                        <p:attrNameLst>
                                          <p:attrName>style.visibility</p:attrName>
                                        </p:attrNameLst>
                                      </p:cBhvr>
                                      <p:to>
                                        <p:strVal val="visible"/>
                                      </p:to>
                                    </p:set>
                                    <p:animEffect transition="in" filter="blinds(horizontal)">
                                      <p:cBhvr>
                                        <p:cTn id="12" dur="500"/>
                                        <p:tgtEl>
                                          <p:spTgt spid="219750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97507">
                                            <p:txEl>
                                              <p:pRg st="2" end="2"/>
                                            </p:txEl>
                                          </p:spTgt>
                                        </p:tgtEl>
                                        <p:attrNameLst>
                                          <p:attrName>style.visibility</p:attrName>
                                        </p:attrNameLst>
                                      </p:cBhvr>
                                      <p:to>
                                        <p:strVal val="visible"/>
                                      </p:to>
                                    </p:set>
                                    <p:animEffect transition="in" filter="blinds(horizontal)">
                                      <p:cBhvr>
                                        <p:cTn id="15" dur="500"/>
                                        <p:tgtEl>
                                          <p:spTgt spid="219750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97507">
                                            <p:txEl>
                                              <p:pRg st="3" end="3"/>
                                            </p:txEl>
                                          </p:spTgt>
                                        </p:tgtEl>
                                        <p:attrNameLst>
                                          <p:attrName>style.visibility</p:attrName>
                                        </p:attrNameLst>
                                      </p:cBhvr>
                                      <p:to>
                                        <p:strVal val="visible"/>
                                      </p:to>
                                    </p:set>
                                    <p:animEffect transition="in" filter="blinds(horizontal)">
                                      <p:cBhvr>
                                        <p:cTn id="20" dur="500"/>
                                        <p:tgtEl>
                                          <p:spTgt spid="219750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97507">
                                            <p:txEl>
                                              <p:pRg st="4" end="4"/>
                                            </p:txEl>
                                          </p:spTgt>
                                        </p:tgtEl>
                                        <p:attrNameLst>
                                          <p:attrName>style.visibility</p:attrName>
                                        </p:attrNameLst>
                                      </p:cBhvr>
                                      <p:to>
                                        <p:strVal val="visible"/>
                                      </p:to>
                                    </p:set>
                                    <p:animEffect transition="in" filter="blinds(horizontal)">
                                      <p:cBhvr>
                                        <p:cTn id="25" dur="500"/>
                                        <p:tgtEl>
                                          <p:spTgt spid="219750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97507">
                                            <p:txEl>
                                              <p:pRg st="5" end="5"/>
                                            </p:txEl>
                                          </p:spTgt>
                                        </p:tgtEl>
                                        <p:attrNameLst>
                                          <p:attrName>style.visibility</p:attrName>
                                        </p:attrNameLst>
                                      </p:cBhvr>
                                      <p:to>
                                        <p:strVal val="visible"/>
                                      </p:to>
                                    </p:set>
                                    <p:animEffect transition="in" filter="blinds(horizontal)">
                                      <p:cBhvr>
                                        <p:cTn id="30" dur="500"/>
                                        <p:tgtEl>
                                          <p:spTgt spid="219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750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765644A0-CB56-0C86-4FEF-639A19E58315}"/>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7.2.2 </a:t>
            </a:r>
            <a:r>
              <a:rPr lang="zh-CN" altLang="en-US" dirty="0"/>
              <a:t>类型等价 </a:t>
            </a:r>
          </a:p>
        </p:txBody>
      </p:sp>
      <p:sp>
        <p:nvSpPr>
          <p:cNvPr id="4" name="日期占位符 3">
            <a:extLst>
              <a:ext uri="{FF2B5EF4-FFF2-40B4-BE49-F238E27FC236}">
                <a16:creationId xmlns:a16="http://schemas.microsoft.com/office/drawing/2014/main" id="{99787EBB-8224-A64C-3587-F31B9C2EEA3A}"/>
              </a:ext>
            </a:extLst>
          </p:cNvPr>
          <p:cNvSpPr>
            <a:spLocks noGrp="1"/>
          </p:cNvSpPr>
          <p:nvPr>
            <p:ph type="dt" sz="half" idx="10"/>
          </p:nvPr>
        </p:nvSpPr>
        <p:spPr bwMode="auto">
          <a:ln>
            <a:miter lim="800000"/>
          </a:ln>
        </p:spPr>
        <p:txBody>
          <a:bodyPr anchor="t"/>
          <a:lstStyle/>
          <a:p>
            <a:pPr>
              <a:buClrTx/>
              <a:buFontTx/>
              <a:buNone/>
              <a:defRPr/>
            </a:pPr>
            <a:fld id="{F905909B-96ED-4970-B62A-E70525256DE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2771" name="灯片编号占位符 5">
            <a:extLst>
              <a:ext uri="{FF2B5EF4-FFF2-40B4-BE49-F238E27FC236}">
                <a16:creationId xmlns:a16="http://schemas.microsoft.com/office/drawing/2014/main" id="{FB5F90CA-8D46-2C78-DDB4-6699AB6DE86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1BE83EE-12EB-4CC2-A56F-1287A413B227}" type="slidenum">
              <a:rPr lang="en-US" altLang="zh-CN" sz="1400">
                <a:ea typeface="宋体" panose="02010600030101010101" pitchFamily="2" charset="-122"/>
              </a:rPr>
              <a:pPr/>
              <a:t>18</a:t>
            </a:fld>
            <a:endParaRPr lang="en-US" altLang="zh-CN" sz="1400">
              <a:ea typeface="宋体" panose="02010600030101010101" pitchFamily="2" charset="-122"/>
            </a:endParaRPr>
          </a:p>
        </p:txBody>
      </p:sp>
      <p:sp>
        <p:nvSpPr>
          <p:cNvPr id="2198531" name="Rectangle 3">
            <a:extLst>
              <a:ext uri="{FF2B5EF4-FFF2-40B4-BE49-F238E27FC236}">
                <a16:creationId xmlns:a16="http://schemas.microsoft.com/office/drawing/2014/main" id="{8F1AA3C8-D71E-4D91-912B-380A0DDBD120}"/>
              </a:ext>
            </a:extLst>
          </p:cNvPr>
          <p:cNvSpPr>
            <a:spLocks noGrp="1" noChangeArrowheads="1"/>
          </p:cNvSpPr>
          <p:nvPr>
            <p:ph type="body" sz="quarter" idx="13"/>
          </p:nvPr>
        </p:nvSpPr>
        <p:spPr>
          <a:xfrm>
            <a:off x="1064596" y="1443018"/>
            <a:ext cx="9783916" cy="4913332"/>
          </a:xfrm>
        </p:spPr>
        <p:txBody>
          <a:bodyPr>
            <a:normAutofit fontScale="92500" lnSpcReduction="10000"/>
          </a:bodyPr>
          <a:lstStyle/>
          <a:p>
            <a:pPr eaLnBrk="1" hangingPunct="1">
              <a:lnSpc>
                <a:spcPct val="120000"/>
              </a:lnSpc>
            </a:pPr>
            <a:r>
              <a:rPr lang="zh-CN" altLang="en-US" dirty="0">
                <a:latin typeface="Times New Roman" panose="02020603050405020304" pitchFamily="18" charset="0"/>
              </a:rPr>
              <a:t>许多</a:t>
            </a:r>
            <a:r>
              <a:rPr lang="zh-CN" altLang="en-US" dirty="0">
                <a:solidFill>
                  <a:srgbClr val="FF0000"/>
                </a:solidFill>
                <a:latin typeface="Times New Roman" panose="02020603050405020304" pitchFamily="18" charset="0"/>
              </a:rPr>
              <a:t>类型检查的规则</a:t>
            </a:r>
            <a:r>
              <a:rPr lang="zh-CN" altLang="en-US" dirty="0">
                <a:latin typeface="Times New Roman" panose="02020603050405020304" pitchFamily="18" charset="0"/>
              </a:rPr>
              <a:t>都具有如下的形式：</a:t>
            </a:r>
          </a:p>
          <a:p>
            <a:pPr lvl="1" eaLnBrk="1" hangingPunct="1">
              <a:lnSpc>
                <a:spcPct val="120000"/>
              </a:lnSpc>
            </a:pPr>
            <a:r>
              <a:rPr lang="en-US" altLang="zh-CN" dirty="0">
                <a:latin typeface="Times New Roman" panose="02020603050405020304" pitchFamily="18" charset="0"/>
              </a:rPr>
              <a:t>if</a:t>
            </a:r>
            <a:r>
              <a:rPr lang="zh-CN" altLang="en-US" dirty="0">
                <a:latin typeface="Times New Roman" panose="02020603050405020304" pitchFamily="18" charset="0"/>
              </a:rPr>
              <a:t>两个类型表达式等价</a:t>
            </a:r>
            <a:r>
              <a:rPr lang="en-US" altLang="zh-CN" dirty="0">
                <a:latin typeface="Times New Roman" panose="02020603050405020304" pitchFamily="18" charset="0"/>
              </a:rPr>
              <a:t>then</a:t>
            </a:r>
            <a:r>
              <a:rPr lang="zh-CN" altLang="en-US" dirty="0">
                <a:latin typeface="Times New Roman" panose="02020603050405020304" pitchFamily="18" charset="0"/>
              </a:rPr>
              <a:t>返回一种特定类型</a:t>
            </a:r>
            <a:r>
              <a:rPr lang="en-US" altLang="zh-CN" dirty="0">
                <a:latin typeface="Times New Roman" panose="02020603050405020304" pitchFamily="18" charset="0"/>
              </a:rPr>
              <a:t>else</a:t>
            </a:r>
            <a:r>
              <a:rPr lang="zh-CN" altLang="en-US" dirty="0">
                <a:latin typeface="Times New Roman" panose="02020603050405020304" pitchFamily="18" charset="0"/>
              </a:rPr>
              <a:t>返回</a:t>
            </a:r>
            <a:r>
              <a:rPr lang="en-US" altLang="zh-CN" i="1" dirty="0" err="1">
                <a:latin typeface="Times New Roman" panose="02020603050405020304" pitchFamily="18" charset="0"/>
              </a:rPr>
              <a:t>type</a:t>
            </a:r>
            <a:r>
              <a:rPr lang="en-US" altLang="zh-CN" dirty="0" err="1">
                <a:latin typeface="Times New Roman" panose="02020603050405020304" pitchFamily="18" charset="0"/>
              </a:rPr>
              <a:t>_</a:t>
            </a:r>
            <a:r>
              <a:rPr lang="en-US" altLang="zh-CN" i="1" dirty="0" err="1">
                <a:latin typeface="Times New Roman" panose="02020603050405020304" pitchFamily="18" charset="0"/>
              </a:rPr>
              <a:t>error</a:t>
            </a:r>
            <a:r>
              <a:rPr lang="zh-CN" altLang="en-US" dirty="0">
                <a:latin typeface="Times New Roman" panose="02020603050405020304" pitchFamily="18" charset="0"/>
              </a:rPr>
              <a:t>。 </a:t>
            </a:r>
          </a:p>
          <a:p>
            <a:pPr eaLnBrk="1" hangingPunct="1">
              <a:lnSpc>
                <a:spcPct val="120000"/>
              </a:lnSpc>
            </a:pPr>
            <a:r>
              <a:rPr lang="zh-CN" altLang="en-US" dirty="0">
                <a:latin typeface="Times New Roman" panose="02020603050405020304" pitchFamily="18" charset="0"/>
              </a:rPr>
              <a:t>如果用图来表示类型表达式，当且仅当下列条件之一成立时，称两个类型</a:t>
            </a: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是</a:t>
            </a:r>
            <a:r>
              <a:rPr lang="zh-CN" altLang="en-US" dirty="0">
                <a:solidFill>
                  <a:srgbClr val="FF0000"/>
                </a:solidFill>
                <a:latin typeface="Times New Roman" panose="02020603050405020304" pitchFamily="18" charset="0"/>
              </a:rPr>
              <a:t>结构等价</a:t>
            </a:r>
            <a:r>
              <a:rPr lang="zh-CN" altLang="en-US" dirty="0">
                <a:latin typeface="Times New Roman" panose="02020603050405020304" pitchFamily="18" charset="0"/>
              </a:rPr>
              <a:t>的：</a:t>
            </a:r>
            <a:endParaRPr lang="zh-CN" altLang="en-US" i="1" dirty="0">
              <a:latin typeface="Times New Roman" panose="02020603050405020304" pitchFamily="18" charset="0"/>
            </a:endParaRPr>
          </a:p>
          <a:p>
            <a:pPr lvl="1" eaLnBrk="1" hangingPunct="1">
              <a:lnSpc>
                <a:spcPct val="120000"/>
              </a:lnSpc>
            </a:pP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是相同的基本类型；</a:t>
            </a:r>
            <a:endParaRPr lang="zh-CN" altLang="en-US" i="1" dirty="0">
              <a:latin typeface="Times New Roman" panose="02020603050405020304" pitchFamily="18" charset="0"/>
            </a:endParaRPr>
          </a:p>
          <a:p>
            <a:pPr lvl="1" eaLnBrk="1" hangingPunct="1">
              <a:lnSpc>
                <a:spcPct val="120000"/>
              </a:lnSpc>
            </a:pP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是将同一类型构造符应用于结构等价的类型上形成的；</a:t>
            </a:r>
            <a:endParaRPr lang="zh-CN" altLang="en-US" i="1" dirty="0">
              <a:latin typeface="Times New Roman" panose="02020603050405020304" pitchFamily="18" charset="0"/>
            </a:endParaRPr>
          </a:p>
          <a:p>
            <a:pPr lvl="1" eaLnBrk="1" hangingPunct="1">
              <a:lnSpc>
                <a:spcPct val="120000"/>
              </a:lnSpc>
            </a:pP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是表示</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的类型名。</a:t>
            </a:r>
          </a:p>
          <a:p>
            <a:pPr eaLnBrk="1" hangingPunct="1">
              <a:lnSpc>
                <a:spcPct val="120000"/>
              </a:lnSpc>
            </a:pPr>
            <a:r>
              <a:rPr lang="zh-CN" altLang="en-US" dirty="0">
                <a:latin typeface="Times New Roman" panose="02020603050405020304" pitchFamily="18" charset="0"/>
              </a:rPr>
              <a:t>如果将类型名看作只代表它们自己的话，则上述条件中的前两个将导致类型表达式的</a:t>
            </a:r>
            <a:r>
              <a:rPr lang="zh-CN" altLang="en-US" dirty="0">
                <a:solidFill>
                  <a:srgbClr val="FF0000"/>
                </a:solidFill>
                <a:latin typeface="Times New Roman" panose="02020603050405020304" pitchFamily="18" charset="0"/>
              </a:rPr>
              <a:t>名字等价</a:t>
            </a:r>
          </a:p>
          <a:p>
            <a:pPr lvl="1" eaLnBrk="1" hangingPunct="1">
              <a:lnSpc>
                <a:spcPct val="120000"/>
              </a:lnSpc>
            </a:pPr>
            <a:r>
              <a:rPr lang="zh-CN" altLang="en-US" dirty="0">
                <a:latin typeface="Times New Roman" panose="02020603050405020304" pitchFamily="18" charset="0"/>
              </a:rPr>
              <a:t>两个类型表达式名字等价当且仅当它们完全相同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wipe(left)">
                                      <p:cBhvr>
                                        <p:cTn id="7" dur="500"/>
                                        <p:tgtEl>
                                          <p:spTgt spid="21985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98531">
                                            <p:txEl>
                                              <p:pRg st="1" end="1"/>
                                            </p:txEl>
                                          </p:spTgt>
                                        </p:tgtEl>
                                        <p:attrNameLst>
                                          <p:attrName>style.visibility</p:attrName>
                                        </p:attrNameLst>
                                      </p:cBhvr>
                                      <p:to>
                                        <p:strVal val="visible"/>
                                      </p:to>
                                    </p:set>
                                    <p:animEffect transition="in" filter="wipe(left)">
                                      <p:cBhvr>
                                        <p:cTn id="10" dur="500"/>
                                        <p:tgtEl>
                                          <p:spTgt spid="2198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98531">
                                            <p:txEl>
                                              <p:pRg st="2" end="2"/>
                                            </p:txEl>
                                          </p:spTgt>
                                        </p:tgtEl>
                                        <p:attrNameLst>
                                          <p:attrName>style.visibility</p:attrName>
                                        </p:attrNameLst>
                                      </p:cBhvr>
                                      <p:to>
                                        <p:strVal val="visible"/>
                                      </p:to>
                                    </p:set>
                                    <p:animEffect transition="in" filter="wipe(left)">
                                      <p:cBhvr>
                                        <p:cTn id="15" dur="500"/>
                                        <p:tgtEl>
                                          <p:spTgt spid="219853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98531">
                                            <p:txEl>
                                              <p:pRg st="3" end="3"/>
                                            </p:txEl>
                                          </p:spTgt>
                                        </p:tgtEl>
                                        <p:attrNameLst>
                                          <p:attrName>style.visibility</p:attrName>
                                        </p:attrNameLst>
                                      </p:cBhvr>
                                      <p:to>
                                        <p:strVal val="visible"/>
                                      </p:to>
                                    </p:set>
                                    <p:animEffect transition="in" filter="wipe(left)">
                                      <p:cBhvr>
                                        <p:cTn id="18" dur="500"/>
                                        <p:tgtEl>
                                          <p:spTgt spid="219853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98531">
                                            <p:txEl>
                                              <p:pRg st="4" end="4"/>
                                            </p:txEl>
                                          </p:spTgt>
                                        </p:tgtEl>
                                        <p:attrNameLst>
                                          <p:attrName>style.visibility</p:attrName>
                                        </p:attrNameLst>
                                      </p:cBhvr>
                                      <p:to>
                                        <p:strVal val="visible"/>
                                      </p:to>
                                    </p:set>
                                    <p:animEffect transition="in" filter="wipe(left)">
                                      <p:cBhvr>
                                        <p:cTn id="21" dur="500"/>
                                        <p:tgtEl>
                                          <p:spTgt spid="21985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98531">
                                            <p:txEl>
                                              <p:pRg st="5" end="5"/>
                                            </p:txEl>
                                          </p:spTgt>
                                        </p:tgtEl>
                                        <p:attrNameLst>
                                          <p:attrName>style.visibility</p:attrName>
                                        </p:attrNameLst>
                                      </p:cBhvr>
                                      <p:to>
                                        <p:strVal val="visible"/>
                                      </p:to>
                                    </p:set>
                                    <p:animEffect transition="in" filter="wipe(left)">
                                      <p:cBhvr>
                                        <p:cTn id="24" dur="500"/>
                                        <p:tgtEl>
                                          <p:spTgt spid="219853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98531">
                                            <p:txEl>
                                              <p:pRg st="6" end="6"/>
                                            </p:txEl>
                                          </p:spTgt>
                                        </p:tgtEl>
                                        <p:attrNameLst>
                                          <p:attrName>style.visibility</p:attrName>
                                        </p:attrNameLst>
                                      </p:cBhvr>
                                      <p:to>
                                        <p:strVal val="visible"/>
                                      </p:to>
                                    </p:set>
                                    <p:animEffect transition="in" filter="wipe(left)">
                                      <p:cBhvr>
                                        <p:cTn id="29" dur="500"/>
                                        <p:tgtEl>
                                          <p:spTgt spid="219853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198531">
                                            <p:txEl>
                                              <p:pRg st="7" end="7"/>
                                            </p:txEl>
                                          </p:spTgt>
                                        </p:tgtEl>
                                        <p:attrNameLst>
                                          <p:attrName>style.visibility</p:attrName>
                                        </p:attrNameLst>
                                      </p:cBhvr>
                                      <p:to>
                                        <p:strVal val="visible"/>
                                      </p:to>
                                    </p:set>
                                    <p:animEffect transition="in" filter="wipe(left)">
                                      <p:cBhvr>
                                        <p:cTn id="32" dur="500"/>
                                        <p:tgtEl>
                                          <p:spTgt spid="2198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0E76EBCC-2D67-1A79-1C6E-C66BC9A7C987}"/>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7.2.3 </a:t>
            </a:r>
            <a:r>
              <a:rPr lang="zh-CN" altLang="en-US">
                <a:latin typeface="Times New Roman" panose="02020603050405020304" pitchFamily="18" charset="0"/>
              </a:rPr>
              <a:t>声明语句的文法 </a:t>
            </a:r>
          </a:p>
        </p:txBody>
      </p:sp>
      <p:sp>
        <p:nvSpPr>
          <p:cNvPr id="4" name="日期占位符 3">
            <a:extLst>
              <a:ext uri="{FF2B5EF4-FFF2-40B4-BE49-F238E27FC236}">
                <a16:creationId xmlns:a16="http://schemas.microsoft.com/office/drawing/2014/main" id="{BF94FF06-7740-8FEB-BEDD-18DAD865F1A2}"/>
              </a:ext>
            </a:extLst>
          </p:cNvPr>
          <p:cNvSpPr>
            <a:spLocks noGrp="1"/>
          </p:cNvSpPr>
          <p:nvPr>
            <p:ph type="dt" sz="half" idx="10"/>
          </p:nvPr>
        </p:nvSpPr>
        <p:spPr bwMode="auto">
          <a:ln>
            <a:miter lim="800000"/>
          </a:ln>
        </p:spPr>
        <p:txBody>
          <a:bodyPr anchor="t"/>
          <a:lstStyle/>
          <a:p>
            <a:pPr>
              <a:buClrTx/>
              <a:buFontTx/>
              <a:buNone/>
              <a:defRPr/>
            </a:pPr>
            <a:fld id="{61EBD9D1-0D34-41CE-B6C1-D60178BA219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3795" name="灯片编号占位符 5">
            <a:extLst>
              <a:ext uri="{FF2B5EF4-FFF2-40B4-BE49-F238E27FC236}">
                <a16:creationId xmlns:a16="http://schemas.microsoft.com/office/drawing/2014/main" id="{FF5FBD0A-8043-BCBA-5538-F82186616FE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9FEDDCB-4E9C-41D2-847F-8353667FF659}" type="slidenum">
              <a:rPr lang="en-US" altLang="zh-CN" sz="1400">
                <a:ea typeface="宋体" panose="02010600030101010101" pitchFamily="2" charset="-122"/>
              </a:rPr>
              <a:pPr/>
              <a:t>19</a:t>
            </a:fld>
            <a:endParaRPr lang="en-US" altLang="zh-CN" sz="1400">
              <a:ea typeface="宋体" panose="02010600030101010101" pitchFamily="2" charset="-122"/>
            </a:endParaRPr>
          </a:p>
        </p:txBody>
      </p:sp>
      <p:sp>
        <p:nvSpPr>
          <p:cNvPr id="2199555" name="Rectangle 3">
            <a:extLst>
              <a:ext uri="{FF2B5EF4-FFF2-40B4-BE49-F238E27FC236}">
                <a16:creationId xmlns:a16="http://schemas.microsoft.com/office/drawing/2014/main" id="{F7657FAD-9B4A-7F80-9A24-0815F31C4159}"/>
              </a:ext>
            </a:extLst>
          </p:cNvPr>
          <p:cNvSpPr>
            <a:spLocks noGrp="1" noChangeArrowheads="1"/>
          </p:cNvSpPr>
          <p:nvPr>
            <p:ph type="body" sz="quarter" idx="13"/>
          </p:nvPr>
        </p:nvSpPr>
        <p:spPr>
          <a:xfrm>
            <a:off x="1064596" y="1251751"/>
            <a:ext cx="9783916" cy="4962617"/>
          </a:xfrm>
        </p:spPr>
        <p:txBody>
          <a:bodyPr>
            <a:normAutofit fontScale="70000" lnSpcReduction="20000"/>
          </a:bodyPr>
          <a:lstStyle/>
          <a:p>
            <a:pPr eaLnBrk="1" hangingPunct="1"/>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 → prog id (input, output)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S</a:t>
            </a:r>
          </a:p>
          <a:p>
            <a:pPr eaLnBrk="1" hangingPunct="1"/>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List </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 | proc id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S</a:t>
            </a:r>
          </a:p>
          <a:p>
            <a:pPr eaLnBrk="1" hangingPunct="1"/>
            <a:r>
              <a:rPr lang="en-US" altLang="zh-CN" i="1" dirty="0">
                <a:latin typeface="Times New Roman" panose="02020603050405020304" pitchFamily="18" charset="0"/>
                <a:ea typeface="宋体" panose="02010600030101010101" pitchFamily="2" charset="-122"/>
              </a:rPr>
              <a:t>List</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List</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id | id</a:t>
            </a:r>
            <a:endParaRPr lang="en-US" altLang="zh-CN" i="1" dirty="0">
              <a:latin typeface="Times New Roman" panose="02020603050405020304" pitchFamily="18" charset="0"/>
              <a:ea typeface="宋体" panose="02010600030101010101" pitchFamily="2" charset="-122"/>
            </a:endParaRPr>
          </a:p>
          <a:p>
            <a:pPr eaLnBrk="1" hangingPunct="1"/>
            <a:r>
              <a:rPr lang="en-US" altLang="zh-CN" i="1"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 → integer | real | array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of </a:t>
            </a:r>
            <a:r>
              <a:rPr lang="en-US" altLang="zh-CN" i="1" dirty="0">
                <a:latin typeface="Times New Roman" panose="02020603050405020304" pitchFamily="18" charset="0"/>
                <a:ea typeface="宋体" panose="02010600030101010101" pitchFamily="2" charset="-122"/>
              </a:rPr>
              <a:t>T</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rPr>
              <a:t>T</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 record </a:t>
            </a:r>
            <a:r>
              <a:rPr lang="en-US" altLang="zh-CN" i="1" dirty="0">
                <a:latin typeface="Times New Roman" panose="02020603050405020304" pitchFamily="18" charset="0"/>
                <a:ea typeface="宋体" panose="02010600030101010101" pitchFamily="2" charset="-122"/>
              </a:rPr>
              <a:t>D</a:t>
            </a:r>
          </a:p>
          <a:p>
            <a:pPr eaLnBrk="1" hangingPunct="1"/>
            <a:r>
              <a:rPr lang="en-US" altLang="zh-CN" i="1" dirty="0">
                <a:latin typeface="Times New Roman" panose="02020603050405020304" pitchFamily="18" charset="0"/>
                <a:ea typeface="宋体" panose="02010600030101010101" pitchFamily="2" charset="-122"/>
              </a:rPr>
              <a:t>C </a:t>
            </a:r>
            <a:r>
              <a:rPr lang="en-US" altLang="zh-CN" dirty="0">
                <a:latin typeface="Times New Roman" panose="02020603050405020304" pitchFamily="18" charset="0"/>
                <a:ea typeface="宋体" panose="02010600030101010101" pitchFamily="2" charset="-122"/>
              </a:rPr>
              <a:t>→ [num]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ε</a:t>
            </a:r>
            <a:r>
              <a:rPr lang="en-US" altLang="zh-CN" dirty="0">
                <a:latin typeface="Times New Roman" panose="02020603050405020304" pitchFamily="18" charset="0"/>
                <a:ea typeface="宋体" panose="02010600030101010101" pitchFamily="2" charset="-122"/>
              </a:rPr>
              <a:t> </a:t>
            </a:r>
          </a:p>
          <a:p>
            <a:pPr eaLnBrk="1" hangingPunct="1"/>
            <a:r>
              <a:rPr lang="en-US" altLang="zh-CN" i="1" dirty="0">
                <a:latin typeface="Times New Roman" panose="02020603050405020304" pitchFamily="18" charset="0"/>
                <a:ea typeface="宋体" panose="02010600030101010101" pitchFamily="2" charset="-122"/>
              </a:rPr>
              <a:t>D </a:t>
            </a:r>
            <a:r>
              <a:rPr lang="en-US" altLang="zh-CN" dirty="0">
                <a:latin typeface="Times New Roman" panose="02020603050405020304" pitchFamily="18" charset="0"/>
              </a:rPr>
              <a:t>——</a:t>
            </a:r>
            <a:r>
              <a:rPr lang="zh-CN" altLang="en-US" dirty="0">
                <a:latin typeface="Times New Roman" panose="02020603050405020304" pitchFamily="18" charset="0"/>
              </a:rPr>
              <a:t>程序说明部分的抽象</a:t>
            </a:r>
          </a:p>
          <a:p>
            <a:pPr eaLnBrk="1" hangingPunct="1"/>
            <a:r>
              <a:rPr lang="en-US" altLang="zh-CN" i="1" dirty="0">
                <a:latin typeface="Times New Roman" panose="02020603050405020304" pitchFamily="18" charset="0"/>
              </a:rPr>
              <a:t>S </a:t>
            </a:r>
            <a:r>
              <a:rPr lang="en-US" altLang="zh-CN" dirty="0">
                <a:latin typeface="Times New Roman" panose="02020603050405020304" pitchFamily="18" charset="0"/>
              </a:rPr>
              <a:t>——</a:t>
            </a:r>
            <a:r>
              <a:rPr lang="zh-CN" altLang="en-US" dirty="0">
                <a:latin typeface="Times New Roman" panose="02020603050405020304" pitchFamily="18" charset="0"/>
              </a:rPr>
              <a:t>程序体部分的抽象</a:t>
            </a:r>
          </a:p>
          <a:p>
            <a:pPr eaLnBrk="1" hangingPunct="1"/>
            <a:r>
              <a:rPr lang="en-US" altLang="zh-CN" i="1" dirty="0">
                <a:latin typeface="Times New Roman" panose="02020603050405020304" pitchFamily="18" charset="0"/>
                <a:ea typeface="宋体" panose="02010600030101010101" pitchFamily="2" charset="-122"/>
              </a:rPr>
              <a:t>T </a:t>
            </a:r>
            <a:r>
              <a:rPr lang="en-US" altLang="zh-CN" dirty="0">
                <a:latin typeface="Times New Roman" panose="02020603050405020304" pitchFamily="18" charset="0"/>
              </a:rPr>
              <a:t>——</a:t>
            </a:r>
            <a:r>
              <a:rPr lang="zh-CN" altLang="en-US" dirty="0">
                <a:latin typeface="Times New Roman" panose="02020603050405020304" pitchFamily="18" charset="0"/>
              </a:rPr>
              <a:t>类型的抽象，需要表示成类型表达式</a:t>
            </a:r>
          </a:p>
          <a:p>
            <a:pPr eaLnBrk="1" hangingPunct="1"/>
            <a:r>
              <a:rPr lang="en-US" altLang="zh-CN" i="1" dirty="0">
                <a:latin typeface="Times New Roman" panose="02020603050405020304" pitchFamily="18" charset="0"/>
                <a:ea typeface="宋体" panose="02010600030101010101" pitchFamily="2" charset="-122"/>
              </a:rPr>
              <a:t>C </a:t>
            </a:r>
            <a:r>
              <a:rPr lang="en-US" altLang="zh-CN" dirty="0">
                <a:latin typeface="Times New Roman" panose="02020603050405020304" pitchFamily="18" charset="0"/>
              </a:rPr>
              <a:t>——</a:t>
            </a:r>
            <a:r>
              <a:rPr lang="zh-CN" altLang="en-US" dirty="0">
                <a:latin typeface="Times New Roman" panose="02020603050405020304" pitchFamily="18" charset="0"/>
              </a:rPr>
              <a:t>数组下标的抽象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9555">
                                            <p:txEl>
                                              <p:pRg st="0" end="0"/>
                                            </p:txEl>
                                          </p:spTgt>
                                        </p:tgtEl>
                                        <p:attrNameLst>
                                          <p:attrName>style.visibility</p:attrName>
                                        </p:attrNameLst>
                                      </p:cBhvr>
                                      <p:to>
                                        <p:strVal val="visible"/>
                                      </p:to>
                                    </p:set>
                                    <p:animEffect transition="in" filter="blinds(horizontal)">
                                      <p:cBhvr>
                                        <p:cTn id="7" dur="500"/>
                                        <p:tgtEl>
                                          <p:spTgt spid="219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9555">
                                            <p:txEl>
                                              <p:pRg st="1" end="1"/>
                                            </p:txEl>
                                          </p:spTgt>
                                        </p:tgtEl>
                                        <p:attrNameLst>
                                          <p:attrName>style.visibility</p:attrName>
                                        </p:attrNameLst>
                                      </p:cBhvr>
                                      <p:to>
                                        <p:strVal val="visible"/>
                                      </p:to>
                                    </p:set>
                                    <p:animEffect transition="in" filter="blinds(horizontal)">
                                      <p:cBhvr>
                                        <p:cTn id="12" dur="500"/>
                                        <p:tgtEl>
                                          <p:spTgt spid="219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9555">
                                            <p:txEl>
                                              <p:pRg st="2" end="2"/>
                                            </p:txEl>
                                          </p:spTgt>
                                        </p:tgtEl>
                                        <p:attrNameLst>
                                          <p:attrName>style.visibility</p:attrName>
                                        </p:attrNameLst>
                                      </p:cBhvr>
                                      <p:to>
                                        <p:strVal val="visible"/>
                                      </p:to>
                                    </p:set>
                                    <p:animEffect transition="in" filter="blinds(horizontal)">
                                      <p:cBhvr>
                                        <p:cTn id="17" dur="500"/>
                                        <p:tgtEl>
                                          <p:spTgt spid="219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9555">
                                            <p:txEl>
                                              <p:pRg st="3" end="3"/>
                                            </p:txEl>
                                          </p:spTgt>
                                        </p:tgtEl>
                                        <p:attrNameLst>
                                          <p:attrName>style.visibility</p:attrName>
                                        </p:attrNameLst>
                                      </p:cBhvr>
                                      <p:to>
                                        <p:strVal val="visible"/>
                                      </p:to>
                                    </p:set>
                                    <p:animEffect transition="in" filter="blinds(horizontal)">
                                      <p:cBhvr>
                                        <p:cTn id="22" dur="500"/>
                                        <p:tgtEl>
                                          <p:spTgt spid="219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9555">
                                            <p:txEl>
                                              <p:pRg st="4" end="4"/>
                                            </p:txEl>
                                          </p:spTgt>
                                        </p:tgtEl>
                                        <p:attrNameLst>
                                          <p:attrName>style.visibility</p:attrName>
                                        </p:attrNameLst>
                                      </p:cBhvr>
                                      <p:to>
                                        <p:strVal val="visible"/>
                                      </p:to>
                                    </p:set>
                                    <p:animEffect transition="in" filter="blinds(horizontal)">
                                      <p:cBhvr>
                                        <p:cTn id="27" dur="500"/>
                                        <p:tgtEl>
                                          <p:spTgt spid="219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99555">
                                            <p:txEl>
                                              <p:pRg st="5" end="5"/>
                                            </p:txEl>
                                          </p:spTgt>
                                        </p:tgtEl>
                                        <p:attrNameLst>
                                          <p:attrName>style.visibility</p:attrName>
                                        </p:attrNameLst>
                                      </p:cBhvr>
                                      <p:to>
                                        <p:strVal val="visible"/>
                                      </p:to>
                                    </p:set>
                                    <p:animEffect transition="in" filter="blinds(horizontal)">
                                      <p:cBhvr>
                                        <p:cTn id="32" dur="500"/>
                                        <p:tgtEl>
                                          <p:spTgt spid="219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99555">
                                            <p:txEl>
                                              <p:pRg st="6" end="6"/>
                                            </p:txEl>
                                          </p:spTgt>
                                        </p:tgtEl>
                                        <p:attrNameLst>
                                          <p:attrName>style.visibility</p:attrName>
                                        </p:attrNameLst>
                                      </p:cBhvr>
                                      <p:to>
                                        <p:strVal val="visible"/>
                                      </p:to>
                                    </p:set>
                                    <p:animEffect transition="in" filter="blinds(horizontal)">
                                      <p:cBhvr>
                                        <p:cTn id="37" dur="500"/>
                                        <p:tgtEl>
                                          <p:spTgt spid="219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99555">
                                            <p:txEl>
                                              <p:pRg st="7" end="7"/>
                                            </p:txEl>
                                          </p:spTgt>
                                        </p:tgtEl>
                                        <p:attrNameLst>
                                          <p:attrName>style.visibility</p:attrName>
                                        </p:attrNameLst>
                                      </p:cBhvr>
                                      <p:to>
                                        <p:strVal val="visible"/>
                                      </p:to>
                                    </p:set>
                                    <p:animEffect transition="in" filter="blinds(horizontal)">
                                      <p:cBhvr>
                                        <p:cTn id="42" dur="500"/>
                                        <p:tgtEl>
                                          <p:spTgt spid="219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99555">
                                            <p:txEl>
                                              <p:pRg st="8" end="8"/>
                                            </p:txEl>
                                          </p:spTgt>
                                        </p:tgtEl>
                                        <p:attrNameLst>
                                          <p:attrName>style.visibility</p:attrName>
                                        </p:attrNameLst>
                                      </p:cBhvr>
                                      <p:to>
                                        <p:strVal val="visible"/>
                                      </p:to>
                                    </p:set>
                                    <p:animEffect transition="in" filter="blinds(horizontal)">
                                      <p:cBhvr>
                                        <p:cTn id="47" dur="500"/>
                                        <p:tgtEl>
                                          <p:spTgt spid="219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955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545E6295-4FFA-8EE7-1777-E3A0006397C0}"/>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7</a:t>
            </a:r>
            <a:r>
              <a:rPr lang="zh-CN" altLang="en-US">
                <a:latin typeface="Times New Roman" panose="02020603050405020304" pitchFamily="18" charset="0"/>
              </a:rPr>
              <a:t>章</a:t>
            </a:r>
            <a:r>
              <a:rPr lang="zh-CN" altLang="en-US">
                <a:ea typeface="宋体" panose="02010600030101010101" pitchFamily="2" charset="-122"/>
              </a:rPr>
              <a:t> </a:t>
            </a:r>
            <a:r>
              <a:rPr lang="zh-CN" altLang="en-US"/>
              <a:t>语义分析与中间代码生成 </a:t>
            </a:r>
          </a:p>
        </p:txBody>
      </p:sp>
      <p:sp>
        <p:nvSpPr>
          <p:cNvPr id="2182147" name="Rectangle 3">
            <a:extLst>
              <a:ext uri="{FF2B5EF4-FFF2-40B4-BE49-F238E27FC236}">
                <a16:creationId xmlns:a16="http://schemas.microsoft.com/office/drawing/2014/main" id="{072B0FEB-E006-8BE3-3A18-278175B3D86A}"/>
              </a:ext>
            </a:extLst>
          </p:cNvPr>
          <p:cNvSpPr>
            <a:spLocks noGrp="1" noChangeArrowheads="1"/>
          </p:cNvSpPr>
          <p:nvPr>
            <p:ph idx="1"/>
          </p:nvPr>
        </p:nvSpPr>
        <p:spPr>
          <a:xfrm>
            <a:off x="1331976" y="2013515"/>
            <a:ext cx="9677400" cy="4236719"/>
          </a:xfrm>
        </p:spPr>
        <p:txBody>
          <a:bodyPr>
            <a:normAutofit/>
          </a:bodyPr>
          <a:lstStyle/>
          <a:p>
            <a:pPr marL="533400" indent="-533400">
              <a:buNone/>
            </a:pPr>
            <a:r>
              <a:rPr lang="en-US" altLang="zh-CN" sz="2400" dirty="0">
                <a:latin typeface="Times New Roman" panose="02020603050405020304" pitchFamily="18" charset="0"/>
              </a:rPr>
              <a:t>7.1 </a:t>
            </a:r>
            <a:r>
              <a:rPr lang="zh-CN" altLang="en-US" sz="2400" dirty="0">
                <a:latin typeface="Times New Roman" panose="02020603050405020304" pitchFamily="18" charset="0"/>
              </a:rPr>
              <a:t>中间代码的形式</a:t>
            </a:r>
          </a:p>
          <a:p>
            <a:pPr marL="533400" indent="-533400">
              <a:buNone/>
            </a:pPr>
            <a:r>
              <a:rPr lang="en-US" altLang="zh-CN" sz="2400" dirty="0">
                <a:latin typeface="Times New Roman" panose="02020603050405020304" pitchFamily="18" charset="0"/>
              </a:rPr>
              <a:t>7.2 </a:t>
            </a:r>
            <a:r>
              <a:rPr lang="zh-CN" altLang="en-US" sz="2400" dirty="0">
                <a:latin typeface="Times New Roman" panose="02020603050405020304" pitchFamily="18" charset="0"/>
              </a:rPr>
              <a:t>声明语句的翻译</a:t>
            </a:r>
          </a:p>
          <a:p>
            <a:pPr marL="533400" indent="-533400">
              <a:buNone/>
            </a:pPr>
            <a:r>
              <a:rPr lang="en-US" altLang="zh-CN" sz="2400" dirty="0">
                <a:latin typeface="Times New Roman" panose="02020603050405020304" pitchFamily="18" charset="0"/>
              </a:rPr>
              <a:t>7.3 </a:t>
            </a:r>
            <a:r>
              <a:rPr lang="zh-CN" altLang="en-US" sz="2400" dirty="0">
                <a:latin typeface="Times New Roman" panose="02020603050405020304" pitchFamily="18" charset="0"/>
              </a:rPr>
              <a:t>赋值语句的翻译</a:t>
            </a:r>
          </a:p>
          <a:p>
            <a:pPr marL="533400" indent="-533400">
              <a:buNone/>
            </a:pPr>
            <a:r>
              <a:rPr lang="en-US" altLang="zh-CN" sz="2400" dirty="0">
                <a:latin typeface="Times New Roman" panose="02020603050405020304" pitchFamily="18" charset="0"/>
              </a:rPr>
              <a:t>7.4 </a:t>
            </a:r>
            <a:r>
              <a:rPr lang="zh-CN" altLang="en-US" sz="2400" dirty="0">
                <a:latin typeface="Times New Roman" panose="02020603050405020304" pitchFamily="18" charset="0"/>
              </a:rPr>
              <a:t>类型检查</a:t>
            </a:r>
          </a:p>
          <a:p>
            <a:pPr marL="533400" indent="-533400">
              <a:buNone/>
            </a:pPr>
            <a:r>
              <a:rPr lang="en-US" altLang="zh-CN" sz="2400" dirty="0">
                <a:latin typeface="Times New Roman" panose="02020603050405020304" pitchFamily="18" charset="0"/>
              </a:rPr>
              <a:t>7.5 </a:t>
            </a:r>
            <a:r>
              <a:rPr lang="zh-CN" altLang="en-US" sz="2400" dirty="0">
                <a:latin typeface="Times New Roman" panose="02020603050405020304" pitchFamily="18" charset="0"/>
              </a:rPr>
              <a:t>控制结构的翻译</a:t>
            </a:r>
          </a:p>
        </p:txBody>
      </p:sp>
      <p:sp>
        <p:nvSpPr>
          <p:cNvPr id="4" name="日期占位符 3">
            <a:extLst>
              <a:ext uri="{FF2B5EF4-FFF2-40B4-BE49-F238E27FC236}">
                <a16:creationId xmlns:a16="http://schemas.microsoft.com/office/drawing/2014/main" id="{99E96681-ADEF-6306-F6B0-69DE7CF9C4F1}"/>
              </a:ext>
            </a:extLst>
          </p:cNvPr>
          <p:cNvSpPr>
            <a:spLocks noGrp="1"/>
          </p:cNvSpPr>
          <p:nvPr>
            <p:ph type="dt" sz="half" idx="10"/>
          </p:nvPr>
        </p:nvSpPr>
        <p:spPr bwMode="auto">
          <a:ln>
            <a:miter lim="800000"/>
          </a:ln>
        </p:spPr>
        <p:txBody>
          <a:bodyPr anchor="t"/>
          <a:lstStyle/>
          <a:p>
            <a:pPr>
              <a:buClrTx/>
              <a:buFontTx/>
              <a:buNone/>
              <a:defRPr/>
            </a:pPr>
            <a:fld id="{FDBC9959-A6BA-4F8B-820F-1224E877568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387" name="灯片编号占位符 5">
            <a:extLst>
              <a:ext uri="{FF2B5EF4-FFF2-40B4-BE49-F238E27FC236}">
                <a16:creationId xmlns:a16="http://schemas.microsoft.com/office/drawing/2014/main" id="{8BB708B6-E3EC-F1A3-3854-59D37C9FD95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9B6E5DA-EC0F-4512-9F4A-CD45CD8DDD97}" type="slidenum">
              <a:rPr lang="en-US" altLang="zh-CN" sz="1400">
                <a:ea typeface="宋体" panose="02010600030101010101" pitchFamily="2" charset="-122"/>
              </a:rPr>
              <a:pPr/>
              <a:t>2</a:t>
            </a:fld>
            <a:endParaRPr lang="en-US" altLang="zh-CN" sz="1400">
              <a:ea typeface="宋体" panose="02010600030101010101" pitchFamily="2" charset="-122"/>
            </a:endParaRPr>
          </a:p>
        </p:txBody>
      </p:sp>
      <p:sp>
        <p:nvSpPr>
          <p:cNvPr id="7" name="文本框 6">
            <a:extLst>
              <a:ext uri="{FF2B5EF4-FFF2-40B4-BE49-F238E27FC236}">
                <a16:creationId xmlns:a16="http://schemas.microsoft.com/office/drawing/2014/main" id="{0894AA2A-32AE-4F32-DC7B-646547234590}"/>
              </a:ext>
            </a:extLst>
          </p:cNvPr>
          <p:cNvSpPr txBox="1"/>
          <p:nvPr/>
        </p:nvSpPr>
        <p:spPr>
          <a:xfrm>
            <a:off x="5731764" y="2013515"/>
            <a:ext cx="6094520" cy="3309817"/>
          </a:xfrm>
          <a:prstGeom prst="rect">
            <a:avLst/>
          </a:prstGeom>
          <a:noFill/>
        </p:spPr>
        <p:txBody>
          <a:bodyPr wrap="square">
            <a:spAutoFit/>
          </a:bodyPr>
          <a:lstStyle/>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7.6 </a:t>
            </a:r>
            <a:r>
              <a:rPr lang="zh-CN" altLang="en-US" sz="2400" dirty="0">
                <a:latin typeface="Times New Roman" panose="02020603050405020304" pitchFamily="18" charset="0"/>
                <a:ea typeface="微软雅黑" panose="020B0503020204020204" pitchFamily="34" charset="-122"/>
              </a:rPr>
              <a:t>回填</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7.7 switch</a:t>
            </a:r>
            <a:r>
              <a:rPr lang="zh-CN" altLang="en-US" sz="2400" dirty="0">
                <a:latin typeface="Times New Roman" panose="02020603050405020304" pitchFamily="18" charset="0"/>
                <a:ea typeface="微软雅黑" panose="020B0503020204020204" pitchFamily="34" charset="-122"/>
              </a:rPr>
              <a:t>语句的翻译</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7.8 </a:t>
            </a:r>
            <a:r>
              <a:rPr lang="zh-CN" altLang="en-US" sz="2400" dirty="0">
                <a:latin typeface="Times New Roman" panose="02020603050405020304" pitchFamily="18" charset="0"/>
                <a:ea typeface="微软雅黑" panose="020B0503020204020204" pitchFamily="34" charset="-122"/>
              </a:rPr>
              <a:t>过程调用和返回语句的翻译</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7.9 </a:t>
            </a:r>
            <a:r>
              <a:rPr lang="zh-CN" altLang="en-US" sz="2400" dirty="0">
                <a:latin typeface="Times New Roman" panose="02020603050405020304" pitchFamily="18" charset="0"/>
                <a:ea typeface="微软雅黑" panose="020B0503020204020204" pitchFamily="34" charset="-122"/>
              </a:rPr>
              <a:t>输入输出语句的翻译</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7.10 </a:t>
            </a:r>
            <a:r>
              <a:rPr lang="zh-CN" altLang="en-US" sz="2400" dirty="0">
                <a:latin typeface="Times New Roman" panose="02020603050405020304" pitchFamily="18" charset="0"/>
                <a:ea typeface="微软雅黑" panose="020B0503020204020204" pitchFamily="34"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2147">
                                            <p:txEl>
                                              <p:pRg st="0" end="0"/>
                                            </p:txEl>
                                          </p:spTgt>
                                        </p:tgtEl>
                                        <p:attrNameLst>
                                          <p:attrName>style.visibility</p:attrName>
                                        </p:attrNameLst>
                                      </p:cBhvr>
                                      <p:to>
                                        <p:strVal val="visible"/>
                                      </p:to>
                                    </p:set>
                                    <p:animEffect transition="in" filter="blinds(horizontal)">
                                      <p:cBhvr>
                                        <p:cTn id="7" dur="500"/>
                                        <p:tgtEl>
                                          <p:spTgt spid="218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2147">
                                            <p:txEl>
                                              <p:pRg st="1" end="1"/>
                                            </p:txEl>
                                          </p:spTgt>
                                        </p:tgtEl>
                                        <p:attrNameLst>
                                          <p:attrName>style.visibility</p:attrName>
                                        </p:attrNameLst>
                                      </p:cBhvr>
                                      <p:to>
                                        <p:strVal val="visible"/>
                                      </p:to>
                                    </p:set>
                                    <p:animEffect transition="in" filter="blinds(horizontal)">
                                      <p:cBhvr>
                                        <p:cTn id="12" dur="500"/>
                                        <p:tgtEl>
                                          <p:spTgt spid="2182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2147">
                                            <p:txEl>
                                              <p:pRg st="2" end="2"/>
                                            </p:txEl>
                                          </p:spTgt>
                                        </p:tgtEl>
                                        <p:attrNameLst>
                                          <p:attrName>style.visibility</p:attrName>
                                        </p:attrNameLst>
                                      </p:cBhvr>
                                      <p:to>
                                        <p:strVal val="visible"/>
                                      </p:to>
                                    </p:set>
                                    <p:animEffect transition="in" filter="blinds(horizontal)">
                                      <p:cBhvr>
                                        <p:cTn id="17" dur="500"/>
                                        <p:tgtEl>
                                          <p:spTgt spid="2182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2147">
                                            <p:txEl>
                                              <p:pRg st="3" end="3"/>
                                            </p:txEl>
                                          </p:spTgt>
                                        </p:tgtEl>
                                        <p:attrNameLst>
                                          <p:attrName>style.visibility</p:attrName>
                                        </p:attrNameLst>
                                      </p:cBhvr>
                                      <p:to>
                                        <p:strVal val="visible"/>
                                      </p:to>
                                    </p:set>
                                    <p:animEffect transition="in" filter="blinds(horizontal)">
                                      <p:cBhvr>
                                        <p:cTn id="22" dur="500"/>
                                        <p:tgtEl>
                                          <p:spTgt spid="2182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82147">
                                            <p:txEl>
                                              <p:pRg st="4" end="4"/>
                                            </p:txEl>
                                          </p:spTgt>
                                        </p:tgtEl>
                                        <p:attrNameLst>
                                          <p:attrName>style.visibility</p:attrName>
                                        </p:attrNameLst>
                                      </p:cBhvr>
                                      <p:to>
                                        <p:strVal val="visible"/>
                                      </p:to>
                                    </p:set>
                                    <p:animEffect transition="in" filter="blinds(horizontal)">
                                      <p:cBhvr>
                                        <p:cTn id="27" dur="500"/>
                                        <p:tgtEl>
                                          <p:spTgt spid="2182147">
                                            <p:txEl>
                                              <p:pRg st="4" end="4"/>
                                            </p:txEl>
                                          </p:spTgt>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up)">
                                      <p:cBhvr>
                                        <p:cTn id="31" dur="250"/>
                                        <p:tgtEl>
                                          <p:spTgt spid="7">
                                            <p:txEl>
                                              <p:pRg st="0" end="0"/>
                                            </p:txEl>
                                          </p:spTgt>
                                        </p:tgtEl>
                                      </p:cBhvr>
                                    </p:animEffect>
                                  </p:childTnLst>
                                </p:cTn>
                              </p:par>
                            </p:childTnLst>
                          </p:cTn>
                        </p:par>
                        <p:par>
                          <p:cTn id="32" fill="hold">
                            <p:stCondLst>
                              <p:cond delay="750"/>
                            </p:stCondLst>
                            <p:childTnLst>
                              <p:par>
                                <p:cTn id="33" presetID="22" presetClass="entr" presetSubtype="1" fill="hold" grpId="0" nodeType="after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wipe(up)">
                                      <p:cBhvr>
                                        <p:cTn id="35" dur="250"/>
                                        <p:tgtEl>
                                          <p:spTgt spid="7">
                                            <p:txEl>
                                              <p:pRg st="1" end="1"/>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wipe(up)">
                                      <p:cBhvr>
                                        <p:cTn id="39" dur="250"/>
                                        <p:tgtEl>
                                          <p:spTgt spid="7">
                                            <p:txEl>
                                              <p:pRg st="2" end="2"/>
                                            </p:txEl>
                                          </p:spTgt>
                                        </p:tgtEl>
                                      </p:cBhvr>
                                    </p:animEffect>
                                  </p:childTnLst>
                                </p:cTn>
                              </p:par>
                            </p:childTnLst>
                          </p:cTn>
                        </p:par>
                        <p:par>
                          <p:cTn id="40" fill="hold">
                            <p:stCondLst>
                              <p:cond delay="1250"/>
                            </p:stCondLst>
                            <p:childTnLst>
                              <p:par>
                                <p:cTn id="41" presetID="22" presetClass="entr" presetSubtype="1" fill="hold" grpId="0" nodeType="after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wipe(up)">
                                      <p:cBhvr>
                                        <p:cTn id="43" dur="250"/>
                                        <p:tgtEl>
                                          <p:spTgt spid="7">
                                            <p:txEl>
                                              <p:pRg st="3" end="3"/>
                                            </p:txEl>
                                          </p:spTgt>
                                        </p:tgtEl>
                                      </p:cBhvr>
                                    </p:animEffect>
                                  </p:childTnLst>
                                </p:cTn>
                              </p:par>
                            </p:childTnLst>
                          </p:cTn>
                        </p:par>
                        <p:par>
                          <p:cTn id="44" fill="hold">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wipe(up)">
                                      <p:cBhvr>
                                        <p:cTn id="47" dur="2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2147" grpId="0" build="p" autoUpdateAnimBg="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2BC748D3-2C02-D7BD-460B-4D0F981570DC}"/>
              </a:ext>
            </a:extLst>
          </p:cNvPr>
          <p:cNvSpPr>
            <a:spLocks noGrp="1" noChangeArrowheads="1"/>
          </p:cNvSpPr>
          <p:nvPr>
            <p:ph type="title"/>
          </p:nvPr>
        </p:nvSpPr>
        <p:spPr/>
        <p:txBody>
          <a:bodyPr vert="horz" lIns="92075" tIns="46038" rIns="92075" bIns="46038" rtlCol="0" anchor="ctr">
            <a:noAutofit/>
          </a:bodyPr>
          <a:lstStyle/>
          <a:p>
            <a:pPr eaLnBrk="1" hangingPunct="1"/>
            <a:r>
              <a:rPr lang="zh-CN" altLang="en-US" dirty="0">
                <a:latin typeface="Times New Roman" panose="02020603050405020304" pitchFamily="18" charset="0"/>
              </a:rPr>
              <a:t>语义属性、辅助过程与全局变量的设置</a:t>
            </a:r>
          </a:p>
        </p:txBody>
      </p:sp>
      <p:sp>
        <p:nvSpPr>
          <p:cNvPr id="4" name="日期占位符 3">
            <a:extLst>
              <a:ext uri="{FF2B5EF4-FFF2-40B4-BE49-F238E27FC236}">
                <a16:creationId xmlns:a16="http://schemas.microsoft.com/office/drawing/2014/main" id="{B87D978B-ED3E-7199-5A2E-CFDDC2106389}"/>
              </a:ext>
            </a:extLst>
          </p:cNvPr>
          <p:cNvSpPr>
            <a:spLocks noGrp="1"/>
          </p:cNvSpPr>
          <p:nvPr>
            <p:ph type="dt" sz="half" idx="10"/>
          </p:nvPr>
        </p:nvSpPr>
        <p:spPr bwMode="auto">
          <a:ln>
            <a:miter lim="800000"/>
          </a:ln>
        </p:spPr>
        <p:txBody>
          <a:bodyPr anchor="t"/>
          <a:lstStyle/>
          <a:p>
            <a:pPr>
              <a:buClrTx/>
              <a:buFontTx/>
              <a:buNone/>
              <a:defRPr/>
            </a:pPr>
            <a:fld id="{E6CEA1D2-B031-46EA-9F95-28EFE7FC6CA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4819" name="灯片编号占位符 5">
            <a:extLst>
              <a:ext uri="{FF2B5EF4-FFF2-40B4-BE49-F238E27FC236}">
                <a16:creationId xmlns:a16="http://schemas.microsoft.com/office/drawing/2014/main" id="{2689197D-2118-5FE1-499F-B4BE6C6DAD3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B18ECFA-3FE9-431E-B489-A9FD0E1F5355}" type="slidenum">
              <a:rPr lang="en-US" altLang="zh-CN" sz="1400">
                <a:ea typeface="宋体" panose="02010600030101010101" pitchFamily="2" charset="-122"/>
              </a:rPr>
              <a:pPr/>
              <a:t>20</a:t>
            </a:fld>
            <a:endParaRPr lang="en-US" altLang="zh-CN" sz="1400">
              <a:ea typeface="宋体" panose="02010600030101010101" pitchFamily="2" charset="-122"/>
            </a:endParaRPr>
          </a:p>
        </p:txBody>
      </p:sp>
      <p:sp>
        <p:nvSpPr>
          <p:cNvPr id="1439747" name="Rectangle 3">
            <a:extLst>
              <a:ext uri="{FF2B5EF4-FFF2-40B4-BE49-F238E27FC236}">
                <a16:creationId xmlns:a16="http://schemas.microsoft.com/office/drawing/2014/main" id="{4318C2DB-7B9D-A6E2-7C9B-623C8DDE228A}"/>
              </a:ext>
            </a:extLst>
          </p:cNvPr>
          <p:cNvSpPr>
            <a:spLocks noGrp="1" noChangeArrowheads="1"/>
          </p:cNvSpPr>
          <p:nvPr>
            <p:ph type="body" sz="quarter" idx="13"/>
          </p:nvPr>
        </p:nvSpPr>
        <p:spPr/>
        <p:txBody>
          <a:bodyPr vert="horz" lIns="92075" tIns="46038" rIns="92075" bIns="46038" rtlCol="0">
            <a:normAutofit fontScale="85000" lnSpcReduction="20000"/>
          </a:bodyPr>
          <a:lstStyle/>
          <a:p>
            <a:pPr eaLnBrk="1" hangingPunct="1"/>
            <a:r>
              <a:rPr lang="zh-CN" altLang="en-US">
                <a:latin typeface="Times New Roman" panose="02020603050405020304" pitchFamily="18" charset="0"/>
              </a:rPr>
              <a:t>文法变量</a:t>
            </a:r>
            <a:r>
              <a:rPr lang="en-US" altLang="zh-CN">
                <a:latin typeface="Times New Roman" panose="02020603050405020304" pitchFamily="18" charset="0"/>
              </a:rPr>
              <a:t>T(</a:t>
            </a:r>
            <a:r>
              <a:rPr lang="zh-CN" altLang="en-US">
                <a:latin typeface="Times New Roman" panose="02020603050405020304" pitchFamily="18" charset="0"/>
              </a:rPr>
              <a:t>类型</a:t>
            </a:r>
            <a:r>
              <a:rPr lang="en-US" altLang="zh-CN">
                <a:latin typeface="Times New Roman" panose="02020603050405020304" pitchFamily="18" charset="0"/>
              </a:rPr>
              <a:t>)</a:t>
            </a:r>
            <a:r>
              <a:rPr lang="zh-CN" altLang="en-US">
                <a:latin typeface="Times New Roman" panose="02020603050405020304" pitchFamily="18" charset="0"/>
              </a:rPr>
              <a:t>的语义属性</a:t>
            </a:r>
          </a:p>
          <a:p>
            <a:pPr lvl="1" eaLnBrk="1" hangingPunct="1"/>
            <a:r>
              <a:rPr lang="en-US" altLang="zh-CN">
                <a:latin typeface="Times New Roman" panose="02020603050405020304" pitchFamily="18" charset="0"/>
              </a:rPr>
              <a:t>type</a:t>
            </a:r>
            <a:r>
              <a:rPr lang="zh-CN" altLang="en-US">
                <a:latin typeface="Times New Roman" panose="02020603050405020304" pitchFamily="18" charset="0"/>
              </a:rPr>
              <a:t>： 类型</a:t>
            </a:r>
            <a:r>
              <a:rPr lang="en-US" altLang="zh-CN">
                <a:latin typeface="Times New Roman" panose="02020603050405020304" pitchFamily="18" charset="0"/>
              </a:rPr>
              <a:t>(</a:t>
            </a:r>
            <a:r>
              <a:rPr lang="zh-CN" altLang="en-US">
                <a:latin typeface="Times New Roman" panose="02020603050405020304" pitchFamily="18" charset="0"/>
              </a:rPr>
              <a:t>表达式</a:t>
            </a:r>
            <a:r>
              <a:rPr lang="en-US" altLang="zh-CN">
                <a:latin typeface="Times New Roman" panose="02020603050405020304" pitchFamily="18" charset="0"/>
              </a:rPr>
              <a:t>)</a:t>
            </a:r>
          </a:p>
          <a:p>
            <a:pPr lvl="1" eaLnBrk="1" hangingPunct="1"/>
            <a:r>
              <a:rPr lang="en-US" altLang="zh-CN">
                <a:latin typeface="Times New Roman" panose="02020603050405020304" pitchFamily="18" charset="0"/>
              </a:rPr>
              <a:t>width</a:t>
            </a:r>
            <a:r>
              <a:rPr lang="zh-CN" altLang="en-US">
                <a:latin typeface="Times New Roman" panose="02020603050405020304" pitchFamily="18" charset="0"/>
              </a:rPr>
              <a:t>：类型所占用的字节数</a:t>
            </a:r>
          </a:p>
          <a:p>
            <a:pPr eaLnBrk="1" hangingPunct="1"/>
            <a:r>
              <a:rPr lang="zh-CN" altLang="en-US">
                <a:latin typeface="Times New Roman" panose="02020603050405020304" pitchFamily="18" charset="0"/>
              </a:rPr>
              <a:t>辅助子程序</a:t>
            </a:r>
          </a:p>
          <a:p>
            <a:pPr lvl="1" eaLnBrk="1" hangingPunct="1"/>
            <a:r>
              <a:rPr lang="en-US" altLang="zh-CN">
                <a:latin typeface="Times New Roman" panose="02020603050405020304" pitchFamily="18" charset="0"/>
              </a:rPr>
              <a:t>enter</a:t>
            </a:r>
            <a:r>
              <a:rPr lang="zh-CN" altLang="en-US">
                <a:latin typeface="Times New Roman" panose="02020603050405020304" pitchFamily="18" charset="0"/>
              </a:rPr>
              <a:t>：将变量的类型和地址填入符号表中</a:t>
            </a:r>
          </a:p>
          <a:p>
            <a:pPr lvl="1" eaLnBrk="1" hangingPunct="1"/>
            <a:r>
              <a:rPr lang="en-US" altLang="zh-CN">
                <a:latin typeface="Times New Roman" panose="02020603050405020304" pitchFamily="18" charset="0"/>
              </a:rPr>
              <a:t>array</a:t>
            </a:r>
            <a:r>
              <a:rPr lang="zh-CN" altLang="en-US">
                <a:latin typeface="Times New Roman" panose="02020603050405020304" pitchFamily="18" charset="0"/>
              </a:rPr>
              <a:t>：数组类型处理子程序</a:t>
            </a:r>
          </a:p>
          <a:p>
            <a:pPr eaLnBrk="1" hangingPunct="1"/>
            <a:r>
              <a:rPr lang="zh-CN" altLang="en-US">
                <a:latin typeface="Times New Roman" panose="02020603050405020304" pitchFamily="18" charset="0"/>
              </a:rPr>
              <a:t>全局变量</a:t>
            </a:r>
          </a:p>
          <a:p>
            <a:pPr lvl="1" eaLnBrk="1" hangingPunct="1"/>
            <a:r>
              <a:rPr lang="en-US" altLang="zh-CN">
                <a:latin typeface="Times New Roman" panose="02020603050405020304" pitchFamily="18" charset="0"/>
              </a:rPr>
              <a:t>offset</a:t>
            </a:r>
            <a:r>
              <a:rPr lang="zh-CN" altLang="en-US">
                <a:latin typeface="Times New Roman" panose="02020603050405020304" pitchFamily="18" charset="0"/>
              </a:rPr>
              <a:t>：已分配空间字节数，用于计算相对地址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9747">
                                            <p:txEl>
                                              <p:pRg st="0" end="0"/>
                                            </p:txEl>
                                          </p:spTgt>
                                        </p:tgtEl>
                                        <p:attrNameLst>
                                          <p:attrName>style.visibility</p:attrName>
                                        </p:attrNameLst>
                                      </p:cBhvr>
                                      <p:to>
                                        <p:strVal val="visible"/>
                                      </p:to>
                                    </p:set>
                                    <p:animEffect transition="in" filter="blinds(horizontal)">
                                      <p:cBhvr>
                                        <p:cTn id="7" dur="500"/>
                                        <p:tgtEl>
                                          <p:spTgt spid="14397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9747">
                                            <p:txEl>
                                              <p:pRg st="1" end="1"/>
                                            </p:txEl>
                                          </p:spTgt>
                                        </p:tgtEl>
                                        <p:attrNameLst>
                                          <p:attrName>style.visibility</p:attrName>
                                        </p:attrNameLst>
                                      </p:cBhvr>
                                      <p:to>
                                        <p:strVal val="visible"/>
                                      </p:to>
                                    </p:set>
                                    <p:animEffect transition="in" filter="blinds(horizontal)">
                                      <p:cBhvr>
                                        <p:cTn id="10" dur="500"/>
                                        <p:tgtEl>
                                          <p:spTgt spid="14397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9747">
                                            <p:txEl>
                                              <p:pRg st="2" end="2"/>
                                            </p:txEl>
                                          </p:spTgt>
                                        </p:tgtEl>
                                        <p:attrNameLst>
                                          <p:attrName>style.visibility</p:attrName>
                                        </p:attrNameLst>
                                      </p:cBhvr>
                                      <p:to>
                                        <p:strVal val="visible"/>
                                      </p:to>
                                    </p:set>
                                    <p:animEffect transition="in" filter="blinds(horizontal)">
                                      <p:cBhvr>
                                        <p:cTn id="13" dur="500"/>
                                        <p:tgtEl>
                                          <p:spTgt spid="14397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39747">
                                            <p:txEl>
                                              <p:pRg st="3" end="3"/>
                                            </p:txEl>
                                          </p:spTgt>
                                        </p:tgtEl>
                                        <p:attrNameLst>
                                          <p:attrName>style.visibility</p:attrName>
                                        </p:attrNameLst>
                                      </p:cBhvr>
                                      <p:to>
                                        <p:strVal val="visible"/>
                                      </p:to>
                                    </p:set>
                                    <p:animEffect transition="in" filter="blinds(horizontal)">
                                      <p:cBhvr>
                                        <p:cTn id="18" dur="500"/>
                                        <p:tgtEl>
                                          <p:spTgt spid="143974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39747">
                                            <p:txEl>
                                              <p:pRg st="4" end="4"/>
                                            </p:txEl>
                                          </p:spTgt>
                                        </p:tgtEl>
                                        <p:attrNameLst>
                                          <p:attrName>style.visibility</p:attrName>
                                        </p:attrNameLst>
                                      </p:cBhvr>
                                      <p:to>
                                        <p:strVal val="visible"/>
                                      </p:to>
                                    </p:set>
                                    <p:animEffect transition="in" filter="blinds(horizontal)">
                                      <p:cBhvr>
                                        <p:cTn id="21" dur="500"/>
                                        <p:tgtEl>
                                          <p:spTgt spid="14397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39747">
                                            <p:txEl>
                                              <p:pRg st="5" end="5"/>
                                            </p:txEl>
                                          </p:spTgt>
                                        </p:tgtEl>
                                        <p:attrNameLst>
                                          <p:attrName>style.visibility</p:attrName>
                                        </p:attrNameLst>
                                      </p:cBhvr>
                                      <p:to>
                                        <p:strVal val="visible"/>
                                      </p:to>
                                    </p:set>
                                    <p:animEffect transition="in" filter="blinds(horizontal)">
                                      <p:cBhvr>
                                        <p:cTn id="24" dur="500"/>
                                        <p:tgtEl>
                                          <p:spTgt spid="143974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39747">
                                            <p:txEl>
                                              <p:pRg st="6" end="6"/>
                                            </p:txEl>
                                          </p:spTgt>
                                        </p:tgtEl>
                                        <p:attrNameLst>
                                          <p:attrName>style.visibility</p:attrName>
                                        </p:attrNameLst>
                                      </p:cBhvr>
                                      <p:to>
                                        <p:strVal val="visible"/>
                                      </p:to>
                                    </p:set>
                                    <p:animEffect transition="in" filter="blinds(horizontal)">
                                      <p:cBhvr>
                                        <p:cTn id="29" dur="500"/>
                                        <p:tgtEl>
                                          <p:spTgt spid="143974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39747">
                                            <p:txEl>
                                              <p:pRg st="7" end="7"/>
                                            </p:txEl>
                                          </p:spTgt>
                                        </p:tgtEl>
                                        <p:attrNameLst>
                                          <p:attrName>style.visibility</p:attrName>
                                        </p:attrNameLst>
                                      </p:cBhvr>
                                      <p:to>
                                        <p:strVal val="visible"/>
                                      </p:to>
                                    </p:set>
                                    <p:animEffect transition="in" filter="blinds(horizontal)">
                                      <p:cBhvr>
                                        <p:cTn id="32" dur="500"/>
                                        <p:tgtEl>
                                          <p:spTgt spid="143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34E9E09F-810E-B265-E676-9A6F5BF284CF}"/>
              </a:ext>
            </a:extLst>
          </p:cNvPr>
          <p:cNvSpPr>
            <a:spLocks noGrp="1" noChangeArrowheads="1"/>
          </p:cNvSpPr>
          <p:nvPr>
            <p:ph type="title"/>
          </p:nvPr>
        </p:nvSpPr>
        <p:spPr/>
        <p:txBody>
          <a:bodyPr vert="horz" lIns="92075" tIns="46038" rIns="92075" bIns="46038" rtlCol="0" anchor="ctr">
            <a:normAutofit fontScale="90000"/>
          </a:bodyPr>
          <a:lstStyle/>
          <a:p>
            <a:pPr eaLnBrk="1" hangingPunct="1"/>
            <a:r>
              <a:rPr lang="en-US" altLang="zh-CN" sz="4000">
                <a:latin typeface="Times New Roman" panose="02020603050405020304" pitchFamily="18" charset="0"/>
              </a:rPr>
              <a:t>7.2.4 </a:t>
            </a:r>
            <a:r>
              <a:rPr lang="zh-CN" altLang="en-US" sz="4000">
                <a:latin typeface="Times New Roman" panose="02020603050405020304" pitchFamily="18" charset="0"/>
              </a:rPr>
              <a:t>过程内声明语句的翻译</a:t>
            </a:r>
          </a:p>
        </p:txBody>
      </p:sp>
      <p:sp>
        <p:nvSpPr>
          <p:cNvPr id="5" name="日期占位符 3">
            <a:extLst>
              <a:ext uri="{FF2B5EF4-FFF2-40B4-BE49-F238E27FC236}">
                <a16:creationId xmlns:a16="http://schemas.microsoft.com/office/drawing/2014/main" id="{21822610-A9A1-E731-D4CF-9C1DB3E643D4}"/>
              </a:ext>
            </a:extLst>
          </p:cNvPr>
          <p:cNvSpPr>
            <a:spLocks noGrp="1"/>
          </p:cNvSpPr>
          <p:nvPr>
            <p:ph type="dt" sz="half" idx="10"/>
          </p:nvPr>
        </p:nvSpPr>
        <p:spPr bwMode="auto">
          <a:ln>
            <a:miter lim="800000"/>
          </a:ln>
        </p:spPr>
        <p:txBody>
          <a:bodyPr anchor="t"/>
          <a:lstStyle/>
          <a:p>
            <a:pPr>
              <a:buClrTx/>
              <a:buFontTx/>
              <a:buNone/>
              <a:defRPr/>
            </a:pPr>
            <a:fld id="{1D720283-155B-45BC-A714-A59B3609729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5843" name="灯片编号占位符 5">
            <a:extLst>
              <a:ext uri="{FF2B5EF4-FFF2-40B4-BE49-F238E27FC236}">
                <a16:creationId xmlns:a16="http://schemas.microsoft.com/office/drawing/2014/main" id="{31C006BC-E4BC-7537-3100-7686805ABE7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1CDCCCC-99CE-4FB7-AAA3-552656D182BB}" type="slidenum">
              <a:rPr lang="en-US" altLang="zh-CN" sz="1400">
                <a:ea typeface="宋体" panose="02010600030101010101" pitchFamily="2" charset="-122"/>
              </a:rPr>
              <a:pPr/>
              <a:t>21</a:t>
            </a:fld>
            <a:endParaRPr lang="en-US" altLang="zh-CN" sz="1400">
              <a:ea typeface="宋体" panose="02010600030101010101" pitchFamily="2" charset="-122"/>
            </a:endParaRPr>
          </a:p>
        </p:txBody>
      </p:sp>
      <p:sp>
        <p:nvSpPr>
          <p:cNvPr id="35845" name="Rectangle 3">
            <a:extLst>
              <a:ext uri="{FF2B5EF4-FFF2-40B4-BE49-F238E27FC236}">
                <a16:creationId xmlns:a16="http://schemas.microsoft.com/office/drawing/2014/main" id="{8DCAF9BB-CF5B-14ED-507F-BAB95102B7BA}"/>
              </a:ext>
            </a:extLst>
          </p:cNvPr>
          <p:cNvSpPr>
            <a:spLocks noGrp="1" noChangeArrowheads="1"/>
          </p:cNvSpPr>
          <p:nvPr>
            <p:ph type="body" sz="quarter" idx="13"/>
          </p:nvPr>
        </p:nvSpPr>
        <p:spPr/>
        <p:txBody>
          <a:bodyPr vert="horz" lIns="92075" tIns="46038" rIns="92075" bIns="46038" rtlCol="0">
            <a:normAutofit fontScale="92500" lnSpcReduction="10000"/>
          </a:bodyPr>
          <a:lstStyle/>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P→ </a:t>
            </a:r>
            <a:r>
              <a:rPr lang="en-US" altLang="zh-CN" sz="2400" dirty="0">
                <a:solidFill>
                  <a:schemeClr val="accent1"/>
                </a:solidFill>
                <a:latin typeface="Times New Roman" panose="02020603050405020304" pitchFamily="18" charset="0"/>
              </a:rPr>
              <a:t>{ offset := 0 } </a:t>
            </a:r>
            <a:r>
              <a:rPr lang="en-US" altLang="zh-CN" sz="2400" i="1" dirty="0">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D→D ; D</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D→id</a:t>
            </a:r>
            <a:r>
              <a:rPr lang="en-US" altLang="zh-CN" sz="2400" dirty="0">
                <a:latin typeface="Times New Roman" panose="02020603050405020304" pitchFamily="18" charset="0"/>
              </a:rPr>
              <a:t> : T  </a:t>
            </a:r>
            <a:r>
              <a:rPr lang="en-US" altLang="zh-CN" sz="2400" dirty="0">
                <a:solidFill>
                  <a:schemeClr val="accent1"/>
                </a:solidFill>
                <a:latin typeface="Times New Roman" panose="02020603050405020304" pitchFamily="18" charset="0"/>
              </a:rPr>
              <a:t>{enter( id.name, </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offset ); </a:t>
            </a:r>
          </a:p>
          <a:p>
            <a:pPr eaLnBrk="1" hangingPunct="1">
              <a:lnSpc>
                <a:spcPct val="90000"/>
              </a:lnSpc>
              <a:buFont typeface="Wingdings" panose="05000000000000000000" pitchFamily="2" charset="2"/>
              <a:buNone/>
            </a:pPr>
            <a:r>
              <a:rPr lang="en-US" altLang="zh-CN" sz="2400" dirty="0">
                <a:solidFill>
                  <a:schemeClr val="accent1"/>
                </a:solidFill>
                <a:latin typeface="Times New Roman" panose="02020603050405020304" pitchFamily="18" charset="0"/>
              </a:rPr>
              <a:t>            offset := offset +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T→integer</a:t>
            </a:r>
            <a:r>
              <a:rPr lang="en-US" altLang="zh-CN" sz="2400" dirty="0">
                <a:latin typeface="Times New Roman" panose="02020603050405020304" pitchFamily="18" charset="0"/>
              </a:rPr>
              <a:t> </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integer;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4}</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T→real</a:t>
            </a:r>
            <a:r>
              <a:rPr lang="en-US" altLang="zh-CN" sz="2400" dirty="0">
                <a:latin typeface="Times New Roman" panose="02020603050405020304" pitchFamily="18" charset="0"/>
              </a:rPr>
              <a:t>    </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real;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8}</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T→array</a:t>
            </a:r>
            <a:r>
              <a:rPr lang="en-US" altLang="zh-CN" sz="2400" dirty="0">
                <a:latin typeface="Times New Roman" panose="02020603050405020304" pitchFamily="18" charset="0"/>
              </a:rPr>
              <a:t>[ num ] of 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400" dirty="0">
                <a:solidFill>
                  <a:schemeClr val="accent1"/>
                </a:solidFill>
                <a:latin typeface="Times New Roman" panose="02020603050405020304" pitchFamily="18" charset="0"/>
              </a:rPr>
              <a:t>           {</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array( </a:t>
            </a:r>
            <a:r>
              <a:rPr lang="en-US" altLang="zh-CN" sz="2400" dirty="0" err="1">
                <a:solidFill>
                  <a:schemeClr val="accent1"/>
                </a:solidFill>
                <a:latin typeface="Times New Roman" panose="02020603050405020304" pitchFamily="18" charset="0"/>
              </a:rPr>
              <a:t>num.val</a:t>
            </a:r>
            <a:r>
              <a:rPr lang="en-US" altLang="zh-CN" sz="2400" dirty="0">
                <a:solidFill>
                  <a:schemeClr val="accent1"/>
                </a:solidFill>
                <a:latin typeface="Times New Roman" panose="02020603050405020304" pitchFamily="18" charset="0"/>
              </a:rPr>
              <a:t>, T</a:t>
            </a:r>
            <a:r>
              <a:rPr lang="en-US" altLang="zh-CN" sz="2400" baseline="-25000" dirty="0">
                <a:solidFill>
                  <a:schemeClr val="accent1"/>
                </a:solidFill>
                <a:latin typeface="Times New Roman" panose="02020603050405020304" pitchFamily="18" charset="0"/>
              </a:rPr>
              <a:t>1</a:t>
            </a:r>
            <a:r>
              <a:rPr lang="en-US" altLang="zh-CN" sz="2400" dirty="0">
                <a:solidFill>
                  <a:schemeClr val="accent1"/>
                </a:solidFill>
                <a:latin typeface="Times New Roman" panose="02020603050405020304" pitchFamily="18" charset="0"/>
              </a:rPr>
              <a:t>.type);</a:t>
            </a:r>
          </a:p>
          <a:p>
            <a:pPr eaLnBrk="1" hangingPunct="1">
              <a:lnSpc>
                <a:spcPct val="90000"/>
              </a:lnSpc>
              <a:buFont typeface="Wingdings" panose="05000000000000000000" pitchFamily="2" charset="2"/>
              <a:buNone/>
            </a:pPr>
            <a:r>
              <a:rPr lang="en-US" altLang="zh-CN" sz="2400" dirty="0">
                <a:solidFill>
                  <a:schemeClr val="accent1"/>
                </a:solidFill>
                <a:latin typeface="Times New Roman" panose="02020603050405020304" pitchFamily="18" charset="0"/>
              </a:rPr>
              <a:t>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a:t>
            </a:r>
            <a:r>
              <a:rPr lang="en-US" altLang="zh-CN" sz="2400" dirty="0" err="1">
                <a:solidFill>
                  <a:schemeClr val="accent1"/>
                </a:solidFill>
                <a:latin typeface="Times New Roman" panose="02020603050405020304" pitchFamily="18" charset="0"/>
              </a:rPr>
              <a:t>num.val</a:t>
            </a:r>
            <a:r>
              <a:rPr lang="en-US" altLang="zh-CN" sz="2400" dirty="0">
                <a:solidFill>
                  <a:schemeClr val="accent1"/>
                </a:solidFill>
                <a:latin typeface="Times New Roman" panose="02020603050405020304" pitchFamily="18" charset="0"/>
              </a:rPr>
              <a:t> * T</a:t>
            </a:r>
            <a:r>
              <a:rPr lang="en-US" altLang="zh-CN" sz="2400" baseline="-25000" dirty="0">
                <a:solidFill>
                  <a:schemeClr val="accent1"/>
                </a:solidFill>
                <a:latin typeface="Times New Roman" panose="02020603050405020304" pitchFamily="18" charset="0"/>
              </a:rPr>
              <a:t>1</a:t>
            </a:r>
            <a:r>
              <a:rPr lang="en-US" altLang="zh-CN" sz="2400" dirty="0">
                <a:solidFill>
                  <a:schemeClr val="accent1"/>
                </a:solidFill>
                <a:latin typeface="Times New Roman" panose="02020603050405020304" pitchFamily="18" charset="0"/>
              </a:rPr>
              <a:t>.width}</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T→↑T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pointer( T</a:t>
            </a:r>
            <a:r>
              <a:rPr lang="en-US" altLang="zh-CN" sz="2400" baseline="-25000" dirty="0">
                <a:solidFill>
                  <a:schemeClr val="accent1"/>
                </a:solidFill>
                <a:latin typeface="Times New Roman" panose="02020603050405020304" pitchFamily="18" charset="0"/>
              </a:rPr>
              <a:t>1</a:t>
            </a:r>
            <a:r>
              <a:rPr lang="en-US" altLang="zh-CN" sz="2400" dirty="0">
                <a:solidFill>
                  <a:schemeClr val="accent1"/>
                </a:solidFill>
                <a:latin typeface="Times New Roman" panose="02020603050405020304" pitchFamily="18" charset="0"/>
              </a:rPr>
              <a:t>.type);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4}</a:t>
            </a:r>
          </a:p>
        </p:txBody>
      </p:sp>
      <p:sp>
        <p:nvSpPr>
          <p:cNvPr id="1440772" name="AutoShape 4">
            <a:extLst>
              <a:ext uri="{FF2B5EF4-FFF2-40B4-BE49-F238E27FC236}">
                <a16:creationId xmlns:a16="http://schemas.microsoft.com/office/drawing/2014/main" id="{087DF534-B0F4-F1EC-61AA-FEC30A09886C}"/>
              </a:ext>
            </a:extLst>
          </p:cNvPr>
          <p:cNvSpPr>
            <a:spLocks noChangeArrowheads="1"/>
          </p:cNvSpPr>
          <p:nvPr/>
        </p:nvSpPr>
        <p:spPr bwMode="auto">
          <a:xfrm>
            <a:off x="6024564" y="1123951"/>
            <a:ext cx="2592387" cy="720725"/>
          </a:xfrm>
          <a:prstGeom prst="wedgeRoundRectCallout">
            <a:avLst>
              <a:gd name="adj1" fmla="val -105481"/>
              <a:gd name="adj2" fmla="val 18282"/>
              <a:gd name="adj3" fmla="val 16667"/>
            </a:avLst>
          </a:prstGeom>
          <a:solidFill>
            <a:schemeClr val="accent2">
              <a:lumMod val="20000"/>
              <a:lumOff val="8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dirty="0">
                <a:latin typeface="Times New Roman" panose="02020603050405020304" pitchFamily="18" charset="0"/>
                <a:ea typeface="楷体_GB2312" pitchFamily="49" charset="-122"/>
              </a:rPr>
              <a:t>P→MD</a:t>
            </a:r>
          </a:p>
          <a:p>
            <a:pPr eaLnBrk="1" hangingPunct="1"/>
            <a:r>
              <a:rPr lang="en-US" altLang="zh-CN" sz="2000" b="1" dirty="0">
                <a:latin typeface="Times New Roman" panose="02020603050405020304" pitchFamily="18" charset="0"/>
                <a:ea typeface="楷体_GB2312" pitchFamily="49" charset="-122"/>
              </a:rPr>
              <a:t>M</a:t>
            </a:r>
            <a:r>
              <a:rPr lang="en-US" altLang="zh-CN"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000" b="1" dirty="0">
                <a:solidFill>
                  <a:schemeClr val="accent1"/>
                </a:solidFill>
                <a:latin typeface="Times New Roman" panose="02020603050405020304" pitchFamily="18" charset="0"/>
                <a:ea typeface="楷体_GB2312" pitchFamily="49" charset="-122"/>
                <a:sym typeface="Symbol" panose="05050102010706020507" pitchFamily="18" charset="2"/>
              </a:rPr>
              <a:t>{</a:t>
            </a:r>
            <a:r>
              <a:rPr lang="en-US" altLang="zh-CN" sz="2000" b="1" dirty="0">
                <a:solidFill>
                  <a:schemeClr val="accent1"/>
                </a:solidFill>
                <a:latin typeface="Times New Roman" panose="02020603050405020304" pitchFamily="18" charset="0"/>
                <a:ea typeface="楷体_GB2312" pitchFamily="49" charset="-122"/>
              </a:rPr>
              <a:t>offset := 0 </a:t>
            </a:r>
            <a:r>
              <a:rPr lang="en-US" altLang="zh-CN" sz="2000" b="1" dirty="0">
                <a:solidFill>
                  <a:schemeClr val="accent1"/>
                </a:solidFill>
                <a:latin typeface="Times New Roman" panose="02020603050405020304" pitchFamily="18" charset="0"/>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440772">
                                            <p:bg/>
                                          </p:spTgt>
                                        </p:tgtEl>
                                        <p:attrNameLst>
                                          <p:attrName>style.visibility</p:attrName>
                                        </p:attrNameLst>
                                      </p:cBhvr>
                                      <p:to>
                                        <p:strVal val="visible"/>
                                      </p:to>
                                    </p:set>
                                    <p:anim calcmode="lin" valueType="num">
                                      <p:cBhvr additive="base">
                                        <p:cTn id="7" dur="500" fill="hold"/>
                                        <p:tgtEl>
                                          <p:spTgt spid="1440772">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440772">
                                            <p:bg/>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440772">
                                            <p:txEl>
                                              <p:pRg st="0" end="0"/>
                                            </p:txEl>
                                          </p:spTgt>
                                        </p:tgtEl>
                                        <p:attrNameLst>
                                          <p:attrName>style.visibility</p:attrName>
                                        </p:attrNameLst>
                                      </p:cBhvr>
                                      <p:to>
                                        <p:strVal val="visible"/>
                                      </p:to>
                                    </p:set>
                                    <p:anim calcmode="lin" valueType="num">
                                      <p:cBhvr additive="base">
                                        <p:cTn id="13" dur="500" fill="hold"/>
                                        <p:tgtEl>
                                          <p:spTgt spid="144077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4077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440772">
                                            <p:txEl>
                                              <p:pRg st="1" end="1"/>
                                            </p:txEl>
                                          </p:spTgt>
                                        </p:tgtEl>
                                        <p:attrNameLst>
                                          <p:attrName>style.visibility</p:attrName>
                                        </p:attrNameLst>
                                      </p:cBhvr>
                                      <p:to>
                                        <p:strVal val="visible"/>
                                      </p:to>
                                    </p:set>
                                    <p:anim calcmode="lin" valueType="num">
                                      <p:cBhvr additive="base">
                                        <p:cTn id="19" dur="500" fill="hold"/>
                                        <p:tgtEl>
                                          <p:spTgt spid="144077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40772">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2" grpId="0" build="p"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3">
            <a:extLst>
              <a:ext uri="{FF2B5EF4-FFF2-40B4-BE49-F238E27FC236}">
                <a16:creationId xmlns:a16="http://schemas.microsoft.com/office/drawing/2014/main" id="{C23EB17D-57C8-01C7-943F-D179CB0C0C5E}"/>
              </a:ext>
            </a:extLst>
          </p:cNvPr>
          <p:cNvSpPr>
            <a:spLocks noGrp="1" noChangeArrowheads="1"/>
          </p:cNvSpPr>
          <p:nvPr>
            <p:ph type="title"/>
          </p:nvPr>
        </p:nvSpPr>
        <p:spPr/>
        <p:txBody>
          <a:bodyPr vert="horz" lIns="92075" tIns="46038" rIns="92075" bIns="46038" rtlCol="0" anchor="ctr">
            <a:noAutofit/>
          </a:bodyPr>
          <a:lstStyle/>
          <a:p>
            <a:pPr eaLnBrk="1" hangingPunct="1"/>
            <a:r>
              <a:rPr lang="zh-CN" altLang="en-US" dirty="0">
                <a:latin typeface="Times New Roman" panose="02020603050405020304" pitchFamily="18" charset="0"/>
              </a:rPr>
              <a:t>例 </a:t>
            </a:r>
            <a:r>
              <a:rPr lang="en-US" altLang="zh-CN" dirty="0">
                <a:latin typeface="Times New Roman" panose="02020603050405020304" pitchFamily="18" charset="0"/>
              </a:rPr>
              <a:t>x:real; i:integer </a:t>
            </a:r>
            <a:r>
              <a:rPr lang="zh-CN" altLang="en-US" dirty="0">
                <a:latin typeface="Times New Roman" panose="02020603050405020304" pitchFamily="18" charset="0"/>
              </a:rPr>
              <a:t>的翻译</a:t>
            </a:r>
          </a:p>
        </p:txBody>
      </p:sp>
      <p:sp>
        <p:nvSpPr>
          <p:cNvPr id="12" name="日期占位符 3">
            <a:extLst>
              <a:ext uri="{FF2B5EF4-FFF2-40B4-BE49-F238E27FC236}">
                <a16:creationId xmlns:a16="http://schemas.microsoft.com/office/drawing/2014/main" id="{58DDCA6A-8445-586A-396C-E1E1516B6FAD}"/>
              </a:ext>
            </a:extLst>
          </p:cNvPr>
          <p:cNvSpPr>
            <a:spLocks noGrp="1"/>
          </p:cNvSpPr>
          <p:nvPr>
            <p:ph type="dt" sz="half" idx="10"/>
          </p:nvPr>
        </p:nvSpPr>
        <p:spPr bwMode="auto">
          <a:ln>
            <a:miter lim="800000"/>
          </a:ln>
        </p:spPr>
        <p:txBody>
          <a:bodyPr anchor="t"/>
          <a:lstStyle/>
          <a:p>
            <a:pPr>
              <a:buClrTx/>
              <a:buFontTx/>
              <a:buNone/>
              <a:defRPr/>
            </a:pPr>
            <a:fld id="{B9BDEEAC-F13B-430C-98AF-1A291AD403E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6867" name="灯片编号占位符 5">
            <a:extLst>
              <a:ext uri="{FF2B5EF4-FFF2-40B4-BE49-F238E27FC236}">
                <a16:creationId xmlns:a16="http://schemas.microsoft.com/office/drawing/2014/main" id="{DA63E2E1-3613-2E27-62F6-1190EFCD850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AC77DE3-E313-430C-8ED3-189DAC25F9DF}" type="slidenum">
              <a:rPr lang="en-US" altLang="zh-CN" sz="1400">
                <a:ea typeface="宋体" panose="02010600030101010101" pitchFamily="2" charset="-122"/>
              </a:rPr>
              <a:pPr/>
              <a:t>22</a:t>
            </a:fld>
            <a:endParaRPr lang="en-US" altLang="zh-CN" sz="1400">
              <a:ea typeface="宋体" panose="02010600030101010101" pitchFamily="2" charset="-122"/>
            </a:endParaRPr>
          </a:p>
        </p:txBody>
      </p:sp>
      <p:sp>
        <p:nvSpPr>
          <p:cNvPr id="1441796" name="Rectangle 4">
            <a:extLst>
              <a:ext uri="{FF2B5EF4-FFF2-40B4-BE49-F238E27FC236}">
                <a16:creationId xmlns:a16="http://schemas.microsoft.com/office/drawing/2014/main" id="{FF77F2CD-50C4-D69D-A738-FBB27DBD0503}"/>
              </a:ext>
            </a:extLst>
          </p:cNvPr>
          <p:cNvSpPr>
            <a:spLocks noGrp="1" noChangeArrowheads="1"/>
          </p:cNvSpPr>
          <p:nvPr>
            <p:ph type="body" sz="quarter" idx="13"/>
          </p:nvPr>
        </p:nvSpPr>
        <p:spPr>
          <a:xfrm>
            <a:off x="1736419" y="6101919"/>
            <a:ext cx="2011611" cy="510457"/>
          </a:xfrm>
          <a:ln cap="rnd">
            <a:solidFill>
              <a:schemeClr val="tx1"/>
            </a:solidFill>
            <a:prstDash val="sysDot"/>
            <a:miter lim="800000"/>
            <a:headEnd/>
            <a:tailEnd/>
          </a:ln>
        </p:spPr>
        <p:txBody>
          <a:bodyPr vert="horz" lIns="92075" tIns="46038" rIns="92075" bIns="46038" rtlCol="0">
            <a:normAutofit/>
          </a:bodyPr>
          <a:lstStyle/>
          <a:p>
            <a:pPr marL="0" indent="0">
              <a:lnSpc>
                <a:spcPct val="90000"/>
              </a:lnSpc>
              <a:spcBef>
                <a:spcPct val="20000"/>
              </a:spcBef>
              <a:buClr>
                <a:schemeClr val="tx2"/>
              </a:buClr>
              <a:buSzPct val="75000"/>
              <a:buNone/>
            </a:pPr>
            <a:r>
              <a:rPr lang="en-US" altLang="zh-CN" sz="2000" dirty="0">
                <a:latin typeface="Times New Roman" panose="02020603050405020304" pitchFamily="18" charset="0"/>
                <a:ea typeface="楷体_GB2312" pitchFamily="49" charset="-122"/>
              </a:rPr>
              <a:t>enter(x,real,0)</a:t>
            </a:r>
          </a:p>
        </p:txBody>
      </p:sp>
      <p:graphicFrame>
        <p:nvGraphicFramePr>
          <p:cNvPr id="1441794" name="Object 2">
            <a:extLst>
              <a:ext uri="{FF2B5EF4-FFF2-40B4-BE49-F238E27FC236}">
                <a16:creationId xmlns:a16="http://schemas.microsoft.com/office/drawing/2014/main" id="{E6A88970-E1B5-D6C9-B004-D49FC8D011A1}"/>
              </a:ext>
            </a:extLst>
          </p:cNvPr>
          <p:cNvGraphicFramePr>
            <a:graphicFrameLocks/>
          </p:cNvGraphicFramePr>
          <p:nvPr>
            <p:extLst>
              <p:ext uri="{D42A27DB-BD31-4B8C-83A1-F6EECF244321}">
                <p14:modId xmlns:p14="http://schemas.microsoft.com/office/powerpoint/2010/main" val="89093488"/>
              </p:ext>
            </p:extLst>
          </p:nvPr>
        </p:nvGraphicFramePr>
        <p:xfrm>
          <a:off x="1523999" y="1450375"/>
          <a:ext cx="8232559" cy="4545012"/>
        </p:xfrm>
        <a:graphic>
          <a:graphicData uri="http://schemas.openxmlformats.org/presentationml/2006/ole">
            <mc:AlternateContent xmlns:mc="http://schemas.openxmlformats.org/markup-compatibility/2006">
              <mc:Choice xmlns:v="urn:schemas-microsoft-com:vml" Requires="v">
                <p:oleObj spid="_x0000_s6180" r:id="rId3" imgW="2591522" imgH="1239424" progId="OrgPlusWOPX.4">
                  <p:embed/>
                </p:oleObj>
              </mc:Choice>
              <mc:Fallback>
                <p:oleObj r:id="rId3" imgW="2591522" imgH="1239424" progId="OrgPlusWOPX.4">
                  <p:embed/>
                  <p:pic>
                    <p:nvPicPr>
                      <p:cNvPr id="1441794" name="Object 2">
                        <a:extLst>
                          <a:ext uri="{FF2B5EF4-FFF2-40B4-BE49-F238E27FC236}">
                            <a16:creationId xmlns:a16="http://schemas.microsoft.com/office/drawing/2014/main" id="{E6A88970-E1B5-D6C9-B004-D49FC8D011A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9" y="1450375"/>
                        <a:ext cx="8232559" cy="4545012"/>
                      </a:xfrm>
                      <a:prstGeom prst="rect">
                        <a:avLst/>
                      </a:prstGeom>
                      <a:solidFill>
                        <a:srgbClr val="99CCFF"/>
                      </a:solidFill>
                      <a:ln>
                        <a:noFill/>
                      </a:ln>
                    </p:spPr>
                  </p:pic>
                </p:oleObj>
              </mc:Fallback>
            </mc:AlternateContent>
          </a:graphicData>
        </a:graphic>
      </p:graphicFrame>
      <p:sp>
        <p:nvSpPr>
          <p:cNvPr id="1441797" name="Text Box 5">
            <a:extLst>
              <a:ext uri="{FF2B5EF4-FFF2-40B4-BE49-F238E27FC236}">
                <a16:creationId xmlns:a16="http://schemas.microsoft.com/office/drawing/2014/main" id="{9E511DAB-F450-DC60-7835-B9E2D13500F3}"/>
              </a:ext>
            </a:extLst>
          </p:cNvPr>
          <p:cNvSpPr txBox="1">
            <a:spLocks noChangeArrowheads="1"/>
          </p:cNvSpPr>
          <p:nvPr/>
        </p:nvSpPr>
        <p:spPr bwMode="auto">
          <a:xfrm>
            <a:off x="4683711" y="2078855"/>
            <a:ext cx="1034450" cy="40011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a:latin typeface="Times New Roman" pitchFamily="18" charset="0"/>
                <a:ea typeface="宋体" pitchFamily="2" charset="-122"/>
              </a:rPr>
              <a:t>offset=0</a:t>
            </a:r>
          </a:p>
        </p:txBody>
      </p:sp>
      <p:sp>
        <p:nvSpPr>
          <p:cNvPr id="1441798" name="Text Box 6">
            <a:extLst>
              <a:ext uri="{FF2B5EF4-FFF2-40B4-BE49-F238E27FC236}">
                <a16:creationId xmlns:a16="http://schemas.microsoft.com/office/drawing/2014/main" id="{868C1210-E73B-DCEE-D129-92965B06271A}"/>
              </a:ext>
            </a:extLst>
          </p:cNvPr>
          <p:cNvSpPr txBox="1">
            <a:spLocks noChangeArrowheads="1"/>
          </p:cNvSpPr>
          <p:nvPr/>
        </p:nvSpPr>
        <p:spPr bwMode="auto">
          <a:xfrm>
            <a:off x="3170808" y="4008577"/>
            <a:ext cx="1034450" cy="40011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a:latin typeface="Times New Roman" pitchFamily="18" charset="0"/>
                <a:ea typeface="宋体" pitchFamily="2" charset="-122"/>
              </a:rPr>
              <a:t>offset=8</a:t>
            </a:r>
          </a:p>
        </p:txBody>
      </p:sp>
      <p:sp>
        <p:nvSpPr>
          <p:cNvPr id="1441799" name="Text Box 7">
            <a:extLst>
              <a:ext uri="{FF2B5EF4-FFF2-40B4-BE49-F238E27FC236}">
                <a16:creationId xmlns:a16="http://schemas.microsoft.com/office/drawing/2014/main" id="{3A4D87B9-4CE3-5150-E11C-912A7FDEDC9D}"/>
              </a:ext>
            </a:extLst>
          </p:cNvPr>
          <p:cNvSpPr txBox="1">
            <a:spLocks noChangeArrowheads="1"/>
          </p:cNvSpPr>
          <p:nvPr/>
        </p:nvSpPr>
        <p:spPr bwMode="auto">
          <a:xfrm>
            <a:off x="5632883" y="5233388"/>
            <a:ext cx="1355051" cy="707886"/>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a:latin typeface="Times New Roman" pitchFamily="18" charset="0"/>
                <a:ea typeface="宋体" pitchFamily="2" charset="-122"/>
              </a:rPr>
              <a:t>T.type=real</a:t>
            </a:r>
          </a:p>
          <a:p>
            <a:pPr>
              <a:defRPr/>
            </a:pPr>
            <a:r>
              <a:rPr kumimoji="1" lang="en-US" altLang="zh-CN" sz="2000">
                <a:latin typeface="Times New Roman" pitchFamily="18" charset="0"/>
                <a:ea typeface="宋体" pitchFamily="2" charset="-122"/>
              </a:rPr>
              <a:t>T.width=8</a:t>
            </a:r>
          </a:p>
        </p:txBody>
      </p:sp>
      <p:sp>
        <p:nvSpPr>
          <p:cNvPr id="1441800" name="Text Box 8">
            <a:extLst>
              <a:ext uri="{FF2B5EF4-FFF2-40B4-BE49-F238E27FC236}">
                <a16:creationId xmlns:a16="http://schemas.microsoft.com/office/drawing/2014/main" id="{6C23DF13-9B74-9F39-9C8B-EC5C6B16BA1D}"/>
              </a:ext>
            </a:extLst>
          </p:cNvPr>
          <p:cNvSpPr txBox="1">
            <a:spLocks noChangeArrowheads="1"/>
          </p:cNvSpPr>
          <p:nvPr/>
        </p:nvSpPr>
        <p:spPr bwMode="auto">
          <a:xfrm>
            <a:off x="7143109" y="4008577"/>
            <a:ext cx="1162691" cy="40011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a:latin typeface="Times New Roman" pitchFamily="18" charset="0"/>
                <a:ea typeface="宋体" pitchFamily="2" charset="-122"/>
              </a:rPr>
              <a:t>offset=12</a:t>
            </a:r>
          </a:p>
        </p:txBody>
      </p:sp>
      <p:sp>
        <p:nvSpPr>
          <p:cNvPr id="1441801" name="Text Box 9">
            <a:extLst>
              <a:ext uri="{FF2B5EF4-FFF2-40B4-BE49-F238E27FC236}">
                <a16:creationId xmlns:a16="http://schemas.microsoft.com/office/drawing/2014/main" id="{9D04E19F-22DF-7991-20D6-B3FEB4F39EF1}"/>
              </a:ext>
            </a:extLst>
          </p:cNvPr>
          <p:cNvSpPr txBox="1">
            <a:spLocks noChangeArrowheads="1"/>
          </p:cNvSpPr>
          <p:nvPr/>
        </p:nvSpPr>
        <p:spPr bwMode="auto">
          <a:xfrm>
            <a:off x="9842779" y="5325462"/>
            <a:ext cx="1682064" cy="707886"/>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err="1">
                <a:latin typeface="Times New Roman" pitchFamily="18" charset="0"/>
                <a:ea typeface="宋体" pitchFamily="2" charset="-122"/>
              </a:rPr>
              <a:t>T.type</a:t>
            </a:r>
            <a:r>
              <a:rPr kumimoji="1" lang="en-US" altLang="zh-CN" sz="2000" dirty="0">
                <a:latin typeface="Times New Roman" pitchFamily="18" charset="0"/>
                <a:ea typeface="宋体" pitchFamily="2" charset="-122"/>
              </a:rPr>
              <a:t>=integer</a:t>
            </a:r>
          </a:p>
          <a:p>
            <a:pPr>
              <a:defRPr/>
            </a:pPr>
            <a:r>
              <a:rPr kumimoji="1" lang="en-US" altLang="zh-CN" sz="2000" dirty="0" err="1">
                <a:latin typeface="Times New Roman" pitchFamily="18" charset="0"/>
                <a:ea typeface="宋体" pitchFamily="2" charset="-122"/>
              </a:rPr>
              <a:t>T.width</a:t>
            </a:r>
            <a:r>
              <a:rPr kumimoji="1" lang="en-US" altLang="zh-CN" sz="2000" dirty="0">
                <a:latin typeface="Times New Roman" pitchFamily="18" charset="0"/>
                <a:ea typeface="宋体" pitchFamily="2" charset="-122"/>
              </a:rPr>
              <a:t>=4</a:t>
            </a:r>
            <a:endParaRPr sz="2000" noProof="1"/>
          </a:p>
        </p:txBody>
      </p:sp>
      <p:sp>
        <p:nvSpPr>
          <p:cNvPr id="1441802" name="Text Box 10">
            <a:extLst>
              <a:ext uri="{FF2B5EF4-FFF2-40B4-BE49-F238E27FC236}">
                <a16:creationId xmlns:a16="http://schemas.microsoft.com/office/drawing/2014/main" id="{EAB40739-E3DB-FCF2-3DA0-3EA70BB93241}"/>
              </a:ext>
            </a:extLst>
          </p:cNvPr>
          <p:cNvSpPr txBox="1">
            <a:spLocks noChangeArrowheads="1"/>
          </p:cNvSpPr>
          <p:nvPr/>
        </p:nvSpPr>
        <p:spPr bwMode="auto">
          <a:xfrm>
            <a:off x="6400800" y="6144781"/>
            <a:ext cx="3810000" cy="369332"/>
          </a:xfrm>
          <a:prstGeom prst="rect">
            <a:avLst/>
          </a:prstGeom>
          <a:noFill/>
          <a:ln w="9525"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90000"/>
              </a:lnSpc>
              <a:spcBef>
                <a:spcPct val="20000"/>
              </a:spcBef>
              <a:buClr>
                <a:schemeClr val="tx2"/>
              </a:buClr>
              <a:buSzPct val="75000"/>
              <a:buFont typeface="Monotype Sorts" pitchFamily="2" charset="2"/>
              <a:buNone/>
            </a:pPr>
            <a:r>
              <a:rPr lang="en-US" altLang="zh-CN" sz="2000" dirty="0">
                <a:latin typeface="Times New Roman" panose="02020603050405020304" pitchFamily="18" charset="0"/>
                <a:ea typeface="楷体_GB2312" pitchFamily="49" charset="-122"/>
              </a:rPr>
              <a:t>enter(i,integer,8)</a:t>
            </a:r>
          </a:p>
        </p:txBody>
      </p:sp>
      <p:sp>
        <p:nvSpPr>
          <p:cNvPr id="1441803" name="Rectangle 11">
            <a:extLst>
              <a:ext uri="{FF2B5EF4-FFF2-40B4-BE49-F238E27FC236}">
                <a16:creationId xmlns:a16="http://schemas.microsoft.com/office/drawing/2014/main" id="{D3E95D43-DEB7-0FA2-6420-D7DE4FE7F19C}"/>
              </a:ext>
            </a:extLst>
          </p:cNvPr>
          <p:cNvSpPr>
            <a:spLocks noChangeArrowheads="1"/>
          </p:cNvSpPr>
          <p:nvPr/>
        </p:nvSpPr>
        <p:spPr bwMode="auto">
          <a:xfrm>
            <a:off x="1631950" y="943962"/>
            <a:ext cx="8688388" cy="400110"/>
          </a:xfrm>
          <a:prstGeom prst="rect">
            <a:avLst/>
          </a:prstGeom>
          <a:noFill/>
          <a:ln w="12700">
            <a:noFill/>
            <a:miter lim="800000"/>
            <a:headEnd type="none" w="sm" len="sm"/>
            <a:tailEnd type="none" w="sm" len="sm"/>
          </a:ln>
          <a:effectLst/>
        </p:spPr>
        <p:txBody>
          <a:bodyPr>
            <a:spAutoFit/>
          </a:bodyPr>
          <a:lstStyle/>
          <a:p>
            <a:pPr>
              <a:spcBef>
                <a:spcPct val="50000"/>
              </a:spcBef>
              <a:buClr>
                <a:schemeClr val="tx2"/>
              </a:buClr>
              <a:buSzPct val="75000"/>
              <a:buFont typeface="Monotype Sorts" pitchFamily="2" charset="2"/>
              <a:buNone/>
              <a:defRPr/>
            </a:pPr>
            <a:r>
              <a:rPr kumimoji="1" lang="en-US" altLang="zh-CN" sz="2000" dirty="0" err="1">
                <a:latin typeface="Times New Roman" pitchFamily="18" charset="0"/>
                <a:ea typeface="宋体" pitchFamily="2" charset="-122"/>
              </a:rPr>
              <a:t>D→id</a:t>
            </a:r>
            <a:r>
              <a:rPr kumimoji="1" lang="en-US" altLang="zh-CN" sz="2000" dirty="0">
                <a:latin typeface="Times New Roman" pitchFamily="18" charset="0"/>
                <a:ea typeface="宋体" pitchFamily="2" charset="-122"/>
              </a:rPr>
              <a:t> : </a:t>
            </a:r>
            <a:r>
              <a:rPr kumimoji="1" lang="en-US" altLang="zh-CN" sz="2000" dirty="0">
                <a:solidFill>
                  <a:schemeClr val="accent1"/>
                </a:solidFill>
                <a:latin typeface="Times New Roman" pitchFamily="18" charset="0"/>
                <a:ea typeface="宋体" pitchFamily="2" charset="-122"/>
              </a:rPr>
              <a:t>T  {enter( id.name, </a:t>
            </a:r>
            <a:r>
              <a:rPr kumimoji="1" lang="en-US" altLang="zh-CN" sz="2000" dirty="0" err="1">
                <a:solidFill>
                  <a:schemeClr val="accent1"/>
                </a:solidFill>
                <a:latin typeface="Times New Roman" pitchFamily="18" charset="0"/>
                <a:ea typeface="宋体" pitchFamily="2" charset="-122"/>
              </a:rPr>
              <a:t>T.type</a:t>
            </a:r>
            <a:r>
              <a:rPr kumimoji="1" lang="en-US" altLang="zh-CN" sz="2000" dirty="0">
                <a:solidFill>
                  <a:schemeClr val="accent1"/>
                </a:solidFill>
                <a:latin typeface="Times New Roman" pitchFamily="18" charset="0"/>
                <a:ea typeface="宋体" pitchFamily="2" charset="-122"/>
              </a:rPr>
              <a:t>, offset ); offset := offset + </a:t>
            </a:r>
            <a:r>
              <a:rPr kumimoji="1" lang="en-US" altLang="zh-CN" sz="2000" dirty="0" err="1">
                <a:solidFill>
                  <a:schemeClr val="accent1"/>
                </a:solidFill>
                <a:latin typeface="Times New Roman" pitchFamily="18" charset="0"/>
                <a:ea typeface="宋体" pitchFamily="2" charset="-122"/>
              </a:rPr>
              <a:t>T.width</a:t>
            </a:r>
            <a:r>
              <a:rPr kumimoji="1" lang="en-US" altLang="zh-CN" sz="2000" dirty="0">
                <a:solidFill>
                  <a:schemeClr val="accent1"/>
                </a:solidFill>
                <a:latin typeface="Times New Roman" pitchFamily="18" charset="0"/>
                <a:ea typeface="宋体" pitchFamily="2" charset="-122"/>
              </a:rPr>
              <a:t>}</a:t>
            </a:r>
            <a:endParaRPr sz="2000" noProof="1">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41794"/>
                                        </p:tgtEl>
                                        <p:attrNameLst>
                                          <p:attrName>style.visibility</p:attrName>
                                        </p:attrNameLst>
                                      </p:cBhvr>
                                      <p:to>
                                        <p:strVal val="visible"/>
                                      </p:to>
                                    </p:set>
                                    <p:animEffect transition="in" filter="checkerboard(across)">
                                      <p:cBhvr>
                                        <p:cTn id="7" dur="500"/>
                                        <p:tgtEl>
                                          <p:spTgt spid="144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1797">
                                            <p:txEl>
                                              <p:pRg st="0" end="0"/>
                                            </p:txEl>
                                          </p:spTgt>
                                        </p:tgtEl>
                                        <p:attrNameLst>
                                          <p:attrName>style.visibility</p:attrName>
                                        </p:attrNameLst>
                                      </p:cBhvr>
                                      <p:to>
                                        <p:strVal val="visible"/>
                                      </p:to>
                                    </p:set>
                                    <p:animEffect transition="in" filter="wipe(up)">
                                      <p:cBhvr>
                                        <p:cTn id="12" dur="500"/>
                                        <p:tgtEl>
                                          <p:spTgt spid="1441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1799">
                                            <p:txEl>
                                              <p:pRg st="0" end="0"/>
                                            </p:txEl>
                                          </p:spTgt>
                                        </p:tgtEl>
                                        <p:attrNameLst>
                                          <p:attrName>style.visibility</p:attrName>
                                        </p:attrNameLst>
                                      </p:cBhvr>
                                      <p:to>
                                        <p:strVal val="visible"/>
                                      </p:to>
                                    </p:set>
                                    <p:animEffect transition="in" filter="wipe(up)">
                                      <p:cBhvr>
                                        <p:cTn id="17" dur="500"/>
                                        <p:tgtEl>
                                          <p:spTgt spid="14417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41799">
                                            <p:txEl>
                                              <p:pRg st="1" end="1"/>
                                            </p:txEl>
                                          </p:spTgt>
                                        </p:tgtEl>
                                        <p:attrNameLst>
                                          <p:attrName>style.visibility</p:attrName>
                                        </p:attrNameLst>
                                      </p:cBhvr>
                                      <p:to>
                                        <p:strVal val="visible"/>
                                      </p:to>
                                    </p:set>
                                    <p:animEffect transition="in" filter="wipe(up)">
                                      <p:cBhvr>
                                        <p:cTn id="22" dur="500"/>
                                        <p:tgtEl>
                                          <p:spTgt spid="144179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41796">
                                            <p:bg/>
                                          </p:spTgt>
                                        </p:tgtEl>
                                        <p:attrNameLst>
                                          <p:attrName>style.visibility</p:attrName>
                                        </p:attrNameLst>
                                      </p:cBhvr>
                                      <p:to>
                                        <p:strVal val="visible"/>
                                      </p:to>
                                    </p:set>
                                    <p:animEffect transition="in" filter="blinds(horizontal)">
                                      <p:cBhvr>
                                        <p:cTn id="27" dur="500"/>
                                        <p:tgtEl>
                                          <p:spTgt spid="1441796">
                                            <p:bg/>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41796">
                                            <p:txEl>
                                              <p:pRg st="0" end="0"/>
                                            </p:txEl>
                                          </p:spTgt>
                                        </p:tgtEl>
                                        <p:attrNameLst>
                                          <p:attrName>style.visibility</p:attrName>
                                        </p:attrNameLst>
                                      </p:cBhvr>
                                      <p:to>
                                        <p:strVal val="visible"/>
                                      </p:to>
                                    </p:set>
                                    <p:animEffect transition="in" filter="blinds(horizontal)">
                                      <p:cBhvr>
                                        <p:cTn id="32" dur="500"/>
                                        <p:tgtEl>
                                          <p:spTgt spid="144179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41798">
                                            <p:txEl>
                                              <p:pRg st="0" end="0"/>
                                            </p:txEl>
                                          </p:spTgt>
                                        </p:tgtEl>
                                        <p:attrNameLst>
                                          <p:attrName>style.visibility</p:attrName>
                                        </p:attrNameLst>
                                      </p:cBhvr>
                                      <p:to>
                                        <p:strVal val="visible"/>
                                      </p:to>
                                    </p:set>
                                    <p:animEffect transition="in" filter="wipe(up)">
                                      <p:cBhvr>
                                        <p:cTn id="37" dur="500"/>
                                        <p:tgtEl>
                                          <p:spTgt spid="144179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41801"/>
                                        </p:tgtEl>
                                        <p:attrNameLst>
                                          <p:attrName>style.visibility</p:attrName>
                                        </p:attrNameLst>
                                      </p:cBhvr>
                                      <p:to>
                                        <p:strVal val="visible"/>
                                      </p:to>
                                    </p:set>
                                    <p:animEffect transition="in" filter="wipe(up)">
                                      <p:cBhvr>
                                        <p:cTn id="42" dur="500"/>
                                        <p:tgtEl>
                                          <p:spTgt spid="14418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41802"/>
                                        </p:tgtEl>
                                        <p:attrNameLst>
                                          <p:attrName>style.visibility</p:attrName>
                                        </p:attrNameLst>
                                      </p:cBhvr>
                                      <p:to>
                                        <p:strVal val="visible"/>
                                      </p:to>
                                    </p:set>
                                    <p:animEffect transition="in" filter="box(in)">
                                      <p:cBhvr>
                                        <p:cTn id="47" dur="500"/>
                                        <p:tgtEl>
                                          <p:spTgt spid="14418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41800">
                                            <p:txEl>
                                              <p:pRg st="0" end="0"/>
                                            </p:txEl>
                                          </p:spTgt>
                                        </p:tgtEl>
                                        <p:attrNameLst>
                                          <p:attrName>style.visibility</p:attrName>
                                        </p:attrNameLst>
                                      </p:cBhvr>
                                      <p:to>
                                        <p:strVal val="visible"/>
                                      </p:to>
                                    </p:set>
                                    <p:animEffect transition="in" filter="wipe(up)">
                                      <p:cBhvr>
                                        <p:cTn id="52" dur="500"/>
                                        <p:tgtEl>
                                          <p:spTgt spid="14418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796" grpId="0" build="p" animBg="1" autoUpdateAnimBg="0"/>
      <p:bldP spid="1441797" grpId="0" build="p" autoUpdateAnimBg="0"/>
      <p:bldP spid="1441798" grpId="0" build="p" autoUpdateAnimBg="0"/>
      <p:bldP spid="1441799" grpId="0" build="p" autoUpdateAnimBg="0"/>
      <p:bldP spid="1441800" grpId="0" build="p" autoUpdateAnimBg="0"/>
      <p:bldP spid="1441801" grpId="0" autoUpdateAnimBg="0"/>
      <p:bldP spid="144180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EDB8539F-65D2-520A-C031-A7C1288EC220}"/>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 </a:t>
            </a:r>
            <a:r>
              <a:rPr lang="en-US" altLang="zh-CN" dirty="0">
                <a:latin typeface="Times New Roman" panose="02020603050405020304" pitchFamily="18" charset="0"/>
              </a:rPr>
              <a:t>x:real; i:integer </a:t>
            </a:r>
            <a:r>
              <a:rPr lang="zh-CN" altLang="en-US" dirty="0">
                <a:latin typeface="Times New Roman" panose="02020603050405020304" pitchFamily="18" charset="0"/>
              </a:rPr>
              <a:t>的翻译</a:t>
            </a:r>
          </a:p>
        </p:txBody>
      </p:sp>
      <p:sp>
        <p:nvSpPr>
          <p:cNvPr id="4" name="日期占位符 3">
            <a:extLst>
              <a:ext uri="{FF2B5EF4-FFF2-40B4-BE49-F238E27FC236}">
                <a16:creationId xmlns:a16="http://schemas.microsoft.com/office/drawing/2014/main" id="{A0B1D228-7EF8-DF69-50D7-FD33FAE81FAE}"/>
              </a:ext>
            </a:extLst>
          </p:cNvPr>
          <p:cNvSpPr>
            <a:spLocks noGrp="1"/>
          </p:cNvSpPr>
          <p:nvPr>
            <p:ph type="dt" sz="half" idx="10"/>
          </p:nvPr>
        </p:nvSpPr>
        <p:spPr bwMode="auto">
          <a:ln>
            <a:miter lim="800000"/>
          </a:ln>
        </p:spPr>
        <p:txBody>
          <a:bodyPr anchor="t"/>
          <a:lstStyle/>
          <a:p>
            <a:pPr>
              <a:buClrTx/>
              <a:buFontTx/>
              <a:buNone/>
              <a:defRPr/>
            </a:pPr>
            <a:fld id="{018870F0-9724-4934-8C9D-956CA07F624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7892" name="灯片编号占位符 5">
            <a:extLst>
              <a:ext uri="{FF2B5EF4-FFF2-40B4-BE49-F238E27FC236}">
                <a16:creationId xmlns:a16="http://schemas.microsoft.com/office/drawing/2014/main" id="{097A1019-1894-8779-CC0F-77C189D5403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0750544-EFBF-4E08-BABD-A73660F8ED6E}" type="slidenum">
              <a:rPr lang="en-US" altLang="zh-CN" sz="1400">
                <a:ea typeface="宋体" panose="02010600030101010101" pitchFamily="2" charset="-122"/>
              </a:rPr>
              <a:pPr/>
              <a:t>23</a:t>
            </a:fld>
            <a:endParaRPr lang="en-US" altLang="zh-CN" sz="1400">
              <a:ea typeface="宋体" panose="02010600030101010101" pitchFamily="2" charset="-122"/>
            </a:endParaRPr>
          </a:p>
        </p:txBody>
      </p:sp>
      <p:sp>
        <p:nvSpPr>
          <p:cNvPr id="1442819" name="Rectangle 3">
            <a:extLst>
              <a:ext uri="{FF2B5EF4-FFF2-40B4-BE49-F238E27FC236}">
                <a16:creationId xmlns:a16="http://schemas.microsoft.com/office/drawing/2014/main" id="{4985D894-5565-4E39-265F-A417348DB3C2}"/>
              </a:ext>
            </a:extLst>
          </p:cNvPr>
          <p:cNvSpPr>
            <a:spLocks noGrp="1" noChangeArrowheads="1"/>
          </p:cNvSpPr>
          <p:nvPr>
            <p:ph type="body" sz="quarter" idx="13"/>
          </p:nvPr>
        </p:nvSpPr>
        <p:spPr>
          <a:xfrm>
            <a:off x="1064596" y="1313895"/>
            <a:ext cx="9783916" cy="5113537"/>
          </a:xfrm>
        </p:spPr>
        <p:txBody>
          <a:bodyPr>
            <a:normAutofit fontScale="92500" lnSpcReduction="20000"/>
          </a:bodyPr>
          <a:lstStyle/>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P</a:t>
            </a:r>
            <a:r>
              <a:rPr lang="en-US" altLang="zh-CN" sz="2400" dirty="0">
                <a:latin typeface="Times New Roman" panose="02020603050405020304" pitchFamily="18" charset="0"/>
                <a:sym typeface="Symbol" panose="05050102010706020507" pitchFamily="18" charset="2"/>
              </a:rPr>
              <a:t></a:t>
            </a:r>
            <a:r>
              <a:rPr lang="en-US" altLang="zh-CN" sz="2400" dirty="0">
                <a:solidFill>
                  <a:schemeClr val="accent1"/>
                </a:solidFill>
                <a:latin typeface="Times New Roman" panose="02020603050405020304" pitchFamily="18" charset="0"/>
              </a:rPr>
              <a:t>{offset:=0}</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solidFill>
                  <a:schemeClr val="accent1"/>
                </a:solidFill>
                <a:latin typeface="Times New Roman" panose="02020603050405020304" pitchFamily="18" charset="0"/>
              </a:rPr>
              <a:t>{offset:=0}</a:t>
            </a:r>
            <a:r>
              <a:rPr lang="en-US" altLang="zh-CN" sz="2400" dirty="0">
                <a:latin typeface="Times New Roman" panose="02020603050405020304" pitchFamily="18" charset="0"/>
              </a:rPr>
              <a:t>D;D</a:t>
            </a:r>
          </a:p>
          <a:p>
            <a:pPr eaLnBrk="1" hangingPunct="1">
              <a:spcBef>
                <a:spcPct val="0"/>
              </a:spcBef>
              <a:buSzPct val="90000"/>
              <a:buFont typeface="Symbol" panose="05050102010706020507" pitchFamily="18" charset="2"/>
              <a:buChar char="Þ"/>
            </a:pPr>
            <a:r>
              <a:rPr lang="en-US" altLang="zh-CN" sz="2400" dirty="0">
                <a:solidFill>
                  <a:schemeClr val="accent1"/>
                </a:solidFill>
                <a:latin typeface="Times New Roman" panose="02020603050405020304" pitchFamily="18" charset="0"/>
              </a:rPr>
              <a:t>{offset:=0}</a:t>
            </a:r>
            <a:r>
              <a:rPr lang="en-US" altLang="zh-CN" sz="2400" dirty="0" err="1">
                <a:latin typeface="Times New Roman" panose="02020603050405020304" pitchFamily="18" charset="0"/>
              </a:rPr>
              <a:t>x:T</a:t>
            </a:r>
            <a:r>
              <a:rPr lang="en-US" altLang="zh-CN" sz="2400" dirty="0">
                <a:solidFill>
                  <a:schemeClr val="accent1"/>
                </a:solidFill>
                <a:latin typeface="Times New Roman" panose="02020603050405020304" pitchFamily="18" charset="0"/>
              </a:rPr>
              <a:t>{enter(x,T.type,offset);    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solidFill>
                  <a:schemeClr val="accent1"/>
                </a:solidFill>
                <a:latin typeface="Times New Roman" panose="02020603050405020304" pitchFamily="18" charset="0"/>
              </a:rPr>
              <a:t>{offset:=0}</a:t>
            </a:r>
            <a:r>
              <a:rPr lang="en-US" altLang="zh-CN" sz="2400" dirty="0" err="1">
                <a:latin typeface="Times New Roman" panose="02020603050405020304" pitchFamily="18" charset="0"/>
              </a:rPr>
              <a:t>x:real</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real;T.width</a:t>
            </a:r>
            <a:r>
              <a:rPr lang="en-US" altLang="zh-CN" sz="2400" dirty="0">
                <a:solidFill>
                  <a:schemeClr val="accent1"/>
                </a:solidFill>
                <a:latin typeface="Times New Roman" panose="02020603050405020304" pitchFamily="18" charset="0"/>
              </a:rPr>
              <a:t>:=8} {enter(</a:t>
            </a:r>
            <a:r>
              <a:rPr lang="en-US" altLang="zh-CN" sz="2400" dirty="0" err="1">
                <a:solidFill>
                  <a:schemeClr val="accent1"/>
                </a:solidFill>
                <a:latin typeface="Times New Roman" panose="02020603050405020304" pitchFamily="18" charset="0"/>
              </a:rPr>
              <a:t>x,T.type,offset</a:t>
            </a:r>
            <a:r>
              <a:rPr lang="en-US" altLang="zh-CN" sz="2400" dirty="0">
                <a:solidFill>
                  <a:schemeClr val="accent1"/>
                </a:solidFill>
                <a:latin typeface="Times New Roman" panose="02020603050405020304" pitchFamily="18" charset="0"/>
              </a:rPr>
              <a:t>);offset:=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{(x,real,0);offset:=8}</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{(x,real,0);offset:=8}</a:t>
            </a:r>
            <a:r>
              <a:rPr lang="en-US" altLang="zh-CN" sz="2400" dirty="0">
                <a:latin typeface="Times New Roman" panose="02020603050405020304" pitchFamily="18" charset="0"/>
              </a:rPr>
              <a:t>;i:T</a:t>
            </a:r>
          </a:p>
          <a:p>
            <a:pPr eaLnBrk="1" hangingPunct="1">
              <a:spcBef>
                <a:spcPct val="0"/>
              </a:spcBef>
              <a:buFont typeface="Symbol" panose="05050102010706020507" pitchFamily="18" charset="2"/>
              <a:buNone/>
            </a:pPr>
            <a:r>
              <a:rPr lang="en-US" altLang="zh-CN" sz="2400" dirty="0">
                <a:solidFill>
                  <a:schemeClr val="accent1"/>
                </a:solidFill>
                <a:latin typeface="Times New Roman" panose="02020603050405020304" pitchFamily="18" charset="0"/>
              </a:rPr>
              <a:t>       	{enter(</a:t>
            </a:r>
            <a:r>
              <a:rPr lang="en-US" altLang="zh-CN" sz="2400" dirty="0" err="1">
                <a:solidFill>
                  <a:schemeClr val="accent1"/>
                </a:solidFill>
                <a:latin typeface="Times New Roman" panose="02020603050405020304" pitchFamily="18" charset="0"/>
              </a:rPr>
              <a:t>id.name,T.type,offset</a:t>
            </a:r>
            <a:r>
              <a:rPr lang="en-US" altLang="zh-CN" sz="2400" dirty="0">
                <a:solidFill>
                  <a:schemeClr val="accent1"/>
                </a:solidFill>
                <a:latin typeface="Times New Roman" panose="02020603050405020304" pitchFamily="18" charset="0"/>
              </a:rPr>
              <a:t>); 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{(x,real,0);offset:=8}</a:t>
            </a:r>
            <a:r>
              <a:rPr lang="en-US" altLang="zh-CN" sz="2400" dirty="0">
                <a:latin typeface="Times New Roman" panose="02020603050405020304" pitchFamily="18" charset="0"/>
              </a:rPr>
              <a:t>;i:integer</a:t>
            </a:r>
            <a:r>
              <a:rPr lang="en-US" altLang="zh-CN" sz="2400" dirty="0">
                <a:solidFill>
                  <a:schemeClr val="accent1"/>
                </a:solidFill>
                <a:latin typeface="Times New Roman" panose="02020603050405020304" pitchFamily="18" charset="0"/>
              </a:rPr>
              <a:t>{T.type:=integer;T.width:=4}</a:t>
            </a:r>
          </a:p>
          <a:p>
            <a:pPr marL="0" indent="0" eaLnBrk="1" hangingPunct="1">
              <a:spcBef>
                <a:spcPct val="0"/>
              </a:spcBef>
              <a:buSzPct val="90000"/>
              <a:buNone/>
            </a:pPr>
            <a:r>
              <a:rPr lang="en-US" altLang="zh-CN" sz="2400" dirty="0">
                <a:solidFill>
                  <a:schemeClr val="accent1"/>
                </a:solidFill>
                <a:latin typeface="Times New Roman" panose="02020603050405020304" pitchFamily="18" charset="0"/>
              </a:rPr>
              <a:t>	{enter(</a:t>
            </a:r>
            <a:r>
              <a:rPr lang="en-US" altLang="zh-CN" sz="2400" dirty="0" err="1">
                <a:solidFill>
                  <a:schemeClr val="accent1"/>
                </a:solidFill>
                <a:latin typeface="Times New Roman" panose="02020603050405020304" pitchFamily="18" charset="0"/>
              </a:rPr>
              <a:t>i,T.type,offset</a:t>
            </a:r>
            <a:r>
              <a:rPr lang="en-US" altLang="zh-CN" sz="2400" dirty="0">
                <a:solidFill>
                  <a:schemeClr val="accent1"/>
                </a:solidFill>
                <a:latin typeface="Times New Roman" panose="02020603050405020304" pitchFamily="18" charset="0"/>
              </a:rPr>
              <a:t>);offset:=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a:t>
            </a:r>
            <a:r>
              <a:rPr lang="en-US" altLang="zh-CN" sz="2400" dirty="0">
                <a:latin typeface="Times New Roman" panose="02020603050405020304" pitchFamily="18" charset="0"/>
              </a:rPr>
              <a:t>;i:integer</a:t>
            </a:r>
            <a:r>
              <a:rPr lang="en-US" altLang="zh-CN" sz="2400" dirty="0">
                <a:solidFill>
                  <a:srgbClr val="FF0000"/>
                </a:solidFill>
                <a:latin typeface="Times New Roman" panose="02020603050405020304" pitchFamily="18" charset="0"/>
              </a:rPr>
              <a:t>{(i,integer,8);offset:=12}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28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28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28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28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28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4281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42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8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2A4C47FB-5C7E-436E-C9CC-CD640C375B86}"/>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7.2.5 </a:t>
            </a:r>
            <a:r>
              <a:rPr lang="zh-CN" altLang="en-US" dirty="0">
                <a:latin typeface="Times New Roman" panose="02020603050405020304" pitchFamily="18" charset="0"/>
              </a:rPr>
              <a:t>嵌套过程中声明语句的翻译</a:t>
            </a:r>
          </a:p>
        </p:txBody>
      </p:sp>
      <p:sp>
        <p:nvSpPr>
          <p:cNvPr id="4" name="日期占位符 3">
            <a:extLst>
              <a:ext uri="{FF2B5EF4-FFF2-40B4-BE49-F238E27FC236}">
                <a16:creationId xmlns:a16="http://schemas.microsoft.com/office/drawing/2014/main" id="{20456127-40D4-AFA9-9257-C768D9BD869B}"/>
              </a:ext>
            </a:extLst>
          </p:cNvPr>
          <p:cNvSpPr>
            <a:spLocks noGrp="1"/>
          </p:cNvSpPr>
          <p:nvPr>
            <p:ph type="dt" sz="half" idx="10"/>
          </p:nvPr>
        </p:nvSpPr>
        <p:spPr bwMode="auto">
          <a:ln>
            <a:miter lim="800000"/>
          </a:ln>
        </p:spPr>
        <p:txBody>
          <a:bodyPr anchor="t"/>
          <a:lstStyle/>
          <a:p>
            <a:pPr>
              <a:buClrTx/>
              <a:buFontTx/>
              <a:buNone/>
              <a:defRPr/>
            </a:pPr>
            <a:fld id="{B63F5BEA-7237-4F0D-932E-5421D2F4BF0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8915" name="灯片编号占位符 5">
            <a:extLst>
              <a:ext uri="{FF2B5EF4-FFF2-40B4-BE49-F238E27FC236}">
                <a16:creationId xmlns:a16="http://schemas.microsoft.com/office/drawing/2014/main" id="{FA1B8D50-CE1E-3041-49D1-448931D4287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689ED35-581C-4FFA-AE84-F57BE43E6574}" type="slidenum">
              <a:rPr lang="en-US" altLang="zh-CN" sz="1400">
                <a:ea typeface="宋体" panose="02010600030101010101" pitchFamily="2" charset="-122"/>
              </a:rPr>
              <a:pPr/>
              <a:t>24</a:t>
            </a:fld>
            <a:endParaRPr lang="en-US" altLang="zh-CN" sz="1400">
              <a:ea typeface="宋体" panose="02010600030101010101" pitchFamily="2" charset="-122"/>
            </a:endParaRPr>
          </a:p>
        </p:txBody>
      </p:sp>
      <p:sp>
        <p:nvSpPr>
          <p:cNvPr id="38917" name="Rectangle 3">
            <a:extLst>
              <a:ext uri="{FF2B5EF4-FFF2-40B4-BE49-F238E27FC236}">
                <a16:creationId xmlns:a16="http://schemas.microsoft.com/office/drawing/2014/main" id="{363D8BD0-8113-0B8A-5738-F73C6CB7FC1A}"/>
              </a:ext>
            </a:extLst>
          </p:cNvPr>
          <p:cNvSpPr>
            <a:spLocks noGrp="1" noChangeArrowheads="1"/>
          </p:cNvSpPr>
          <p:nvPr>
            <p:ph type="body" sz="quarter" idx="13"/>
          </p:nvPr>
        </p:nvSpPr>
        <p:spPr/>
        <p:txBody>
          <a:bodyPr>
            <a:normAutofit fontScale="85000" lnSpcReduction="20000"/>
          </a:bodyPr>
          <a:lstStyle/>
          <a:p>
            <a:pPr algn="just" eaLnBrk="1" hangingPunct="1">
              <a:spcBef>
                <a:spcPct val="15000"/>
              </a:spcBef>
            </a:pPr>
            <a:r>
              <a:rPr lang="zh-CN" altLang="en-US" sz="2400">
                <a:latin typeface="Times New Roman" panose="02020603050405020304" pitchFamily="18" charset="0"/>
              </a:rPr>
              <a:t>所讨论语言的文法</a:t>
            </a:r>
          </a:p>
          <a:p>
            <a:pPr algn="just" eaLnBrk="1" hangingPunct="1">
              <a:spcBef>
                <a:spcPct val="15000"/>
              </a:spcBef>
              <a:buFont typeface="Wingdings" panose="05000000000000000000" pitchFamily="2" charset="2"/>
              <a:buNone/>
            </a:pPr>
            <a:r>
              <a:rPr lang="zh-CN" altLang="en-US" sz="2400" i="1">
                <a:latin typeface="Times New Roman" panose="02020603050405020304" pitchFamily="18" charset="0"/>
              </a:rPr>
              <a:t>	</a:t>
            </a:r>
            <a:r>
              <a:rPr lang="en-US" altLang="zh-CN" sz="2400">
                <a:latin typeface="Times New Roman" panose="02020603050405020304" pitchFamily="18" charset="0"/>
              </a:rPr>
              <a:t>P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prog id (input, output) D ; S</a:t>
            </a:r>
            <a:r>
              <a:rPr lang="en-US" altLang="zh-CN" sz="2400">
                <a:ea typeface="宋体" panose="02010600030101010101" pitchFamily="2" charset="-122"/>
              </a:rPr>
              <a:t> </a:t>
            </a:r>
            <a:endParaRPr lang="en-US" altLang="zh-CN" sz="2400">
              <a:latin typeface="Times New Roman" panose="02020603050405020304" pitchFamily="18" charset="0"/>
            </a:endParaRPr>
          </a:p>
          <a:p>
            <a:pPr algn="just" eaLnBrk="1" hangingPunct="1">
              <a:spcBef>
                <a:spcPct val="15000"/>
              </a:spcBef>
              <a:buFont typeface="Wingdings" panose="05000000000000000000" pitchFamily="2" charset="2"/>
              <a:buNone/>
            </a:pPr>
            <a:r>
              <a:rPr lang="en-US" altLang="zh-CN" sz="2400">
                <a:latin typeface="Times New Roman" panose="02020603050405020304" pitchFamily="18" charset="0"/>
              </a:rPr>
              <a:t>	D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D ; D | id : T | proc id D ; S</a:t>
            </a:r>
            <a:r>
              <a:rPr lang="en-US" altLang="zh-CN" sz="2400" i="1">
                <a:latin typeface="Times New Roman" panose="02020603050405020304" pitchFamily="18" charset="0"/>
              </a:rPr>
              <a:t> </a:t>
            </a:r>
          </a:p>
          <a:p>
            <a:pPr algn="just" eaLnBrk="1" hangingPunct="1">
              <a:spcBef>
                <a:spcPct val="15000"/>
              </a:spcBef>
            </a:pPr>
            <a:r>
              <a:rPr lang="zh-CN" altLang="en-US" sz="2400">
                <a:latin typeface="Times New Roman" panose="02020603050405020304" pitchFamily="18" charset="0"/>
              </a:rPr>
              <a:t>语义动作用到的函数</a:t>
            </a:r>
          </a:p>
          <a:p>
            <a:pPr lvl="1" algn="just" eaLnBrk="1" hangingPunct="1">
              <a:spcBef>
                <a:spcPct val="15000"/>
              </a:spcBef>
            </a:pPr>
            <a:r>
              <a:rPr lang="en-US" altLang="zh-CN">
                <a:latin typeface="Times New Roman" panose="02020603050405020304" pitchFamily="18" charset="0"/>
              </a:rPr>
              <a:t>mktable(previous)</a:t>
            </a:r>
            <a:r>
              <a:rPr lang="zh-CN" altLang="en-US">
                <a:latin typeface="Times New Roman" panose="02020603050405020304" pitchFamily="18" charset="0"/>
              </a:rPr>
              <a:t>：创建一个新的符号表；</a:t>
            </a:r>
          </a:p>
          <a:p>
            <a:pPr lvl="1" algn="just" eaLnBrk="1" hangingPunct="1">
              <a:spcBef>
                <a:spcPct val="15000"/>
              </a:spcBef>
            </a:pPr>
            <a:r>
              <a:rPr lang="en-US" altLang="zh-CN">
                <a:latin typeface="Times New Roman" panose="02020603050405020304" pitchFamily="18" charset="0"/>
              </a:rPr>
              <a:t>enter(table, name, type, offset) </a:t>
            </a:r>
          </a:p>
          <a:p>
            <a:pPr lvl="1" algn="just" eaLnBrk="1" hangingPunct="1">
              <a:spcBef>
                <a:spcPct val="15000"/>
              </a:spcBef>
            </a:pPr>
            <a:r>
              <a:rPr lang="en-US" altLang="zh-CN">
                <a:latin typeface="Times New Roman" panose="02020603050405020304" pitchFamily="18" charset="0"/>
              </a:rPr>
              <a:t>addwidth(table, width)</a:t>
            </a:r>
            <a:r>
              <a:rPr lang="zh-CN" altLang="en-US">
                <a:latin typeface="Times New Roman" panose="02020603050405020304" pitchFamily="18" charset="0"/>
              </a:rPr>
              <a:t>：符号表的大小；</a:t>
            </a:r>
          </a:p>
          <a:p>
            <a:pPr lvl="1" algn="just" eaLnBrk="1" hangingPunct="1">
              <a:spcBef>
                <a:spcPct val="15000"/>
              </a:spcBef>
            </a:pPr>
            <a:r>
              <a:rPr lang="en-US" altLang="zh-CN">
                <a:latin typeface="Times New Roman" panose="02020603050405020304" pitchFamily="18" charset="0"/>
              </a:rPr>
              <a:t>enterproc(table, name, newtable)</a:t>
            </a:r>
          </a:p>
          <a:p>
            <a:pPr lvl="1" algn="just" eaLnBrk="1" hangingPunct="1">
              <a:spcBef>
                <a:spcPct val="15000"/>
              </a:spcBef>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在</a:t>
            </a:r>
            <a:r>
              <a:rPr lang="en-US" altLang="zh-CN">
                <a:latin typeface="Times New Roman" panose="02020603050405020304" pitchFamily="18" charset="0"/>
              </a:rPr>
              <a:t>table</a:t>
            </a:r>
            <a:r>
              <a:rPr lang="zh-CN" altLang="en-US">
                <a:latin typeface="Times New Roman" panose="02020603050405020304" pitchFamily="18" charset="0"/>
              </a:rPr>
              <a:t>指向的符号表中为</a:t>
            </a:r>
            <a:r>
              <a:rPr lang="en-US" altLang="zh-CN">
                <a:latin typeface="Times New Roman" panose="02020603050405020304" pitchFamily="18" charset="0"/>
              </a:rPr>
              <a:t>name</a:t>
            </a:r>
            <a:r>
              <a:rPr lang="zh-CN" altLang="en-US">
                <a:latin typeface="Times New Roman" panose="02020603050405020304" pitchFamily="18" charset="0"/>
              </a:rPr>
              <a:t>建立一个新表项；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a:extLst>
              <a:ext uri="{FF2B5EF4-FFF2-40B4-BE49-F238E27FC236}">
                <a16:creationId xmlns:a16="http://schemas.microsoft.com/office/drawing/2014/main" id="{B371C5B4-F06A-E870-3D94-CCFFAB232637}"/>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7.2.5 </a:t>
            </a:r>
            <a:r>
              <a:rPr lang="zh-CN" altLang="en-US" dirty="0">
                <a:latin typeface="Times New Roman" panose="02020603050405020304" pitchFamily="18" charset="0"/>
              </a:rPr>
              <a:t>嵌套过程中声明语句的翻译</a:t>
            </a:r>
          </a:p>
        </p:txBody>
      </p:sp>
      <p:sp>
        <p:nvSpPr>
          <p:cNvPr id="4" name="日期占位符 3">
            <a:extLst>
              <a:ext uri="{FF2B5EF4-FFF2-40B4-BE49-F238E27FC236}">
                <a16:creationId xmlns:a16="http://schemas.microsoft.com/office/drawing/2014/main" id="{1B52CF1B-1280-5474-68A9-7DD40040BB49}"/>
              </a:ext>
            </a:extLst>
          </p:cNvPr>
          <p:cNvSpPr>
            <a:spLocks noGrp="1"/>
          </p:cNvSpPr>
          <p:nvPr>
            <p:ph type="dt" sz="half" idx="10"/>
          </p:nvPr>
        </p:nvSpPr>
        <p:spPr bwMode="auto">
          <a:ln>
            <a:miter lim="800000"/>
          </a:ln>
        </p:spPr>
        <p:txBody>
          <a:bodyPr anchor="t"/>
          <a:lstStyle/>
          <a:p>
            <a:pPr>
              <a:buClrTx/>
              <a:buFontTx/>
              <a:buNone/>
              <a:defRPr/>
            </a:pPr>
            <a:fld id="{15B34572-AA1C-498E-8CBC-243B06BDB22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0963" name="灯片编号占位符 5">
            <a:extLst>
              <a:ext uri="{FF2B5EF4-FFF2-40B4-BE49-F238E27FC236}">
                <a16:creationId xmlns:a16="http://schemas.microsoft.com/office/drawing/2014/main" id="{F8D32594-C945-B489-DE20-6BEE4577B7A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AD709E1-296A-4C94-A7A1-90667503DCA1}" type="slidenum">
              <a:rPr lang="en-US" altLang="zh-CN" sz="1400">
                <a:ea typeface="宋体" panose="02010600030101010101" pitchFamily="2" charset="-122"/>
              </a:rPr>
              <a:pPr/>
              <a:t>25</a:t>
            </a:fld>
            <a:endParaRPr lang="en-US" altLang="zh-CN" sz="1400">
              <a:ea typeface="宋体" panose="02010600030101010101" pitchFamily="2" charset="-122"/>
            </a:endParaRPr>
          </a:p>
        </p:txBody>
      </p:sp>
      <p:sp>
        <p:nvSpPr>
          <p:cNvPr id="40964" name="Rectangle 2">
            <a:extLst>
              <a:ext uri="{FF2B5EF4-FFF2-40B4-BE49-F238E27FC236}">
                <a16:creationId xmlns:a16="http://schemas.microsoft.com/office/drawing/2014/main" id="{891C3C83-D918-A16B-F957-F2480443A57D}"/>
              </a:ext>
            </a:extLst>
          </p:cNvPr>
          <p:cNvSpPr>
            <a:spLocks noGrp="1" noChangeArrowheads="1"/>
          </p:cNvSpPr>
          <p:nvPr>
            <p:ph type="body" sz="quarter" idx="13"/>
          </p:nvPr>
        </p:nvSpPr>
        <p:spPr>
          <a:xfrm>
            <a:off x="1064596" y="981378"/>
            <a:ext cx="9783916" cy="4984415"/>
          </a:xfrm>
        </p:spPr>
        <p:txBody>
          <a:bodyPr/>
          <a:lstStyle/>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P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prog id (</a:t>
            </a:r>
            <a:r>
              <a:rPr lang="en-US" altLang="zh-CN" sz="2000" dirty="0" err="1">
                <a:latin typeface="Times New Roman" panose="02020603050405020304" pitchFamily="18" charset="0"/>
              </a:rPr>
              <a:t>input,output</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M</a:t>
            </a:r>
            <a:r>
              <a:rPr lang="en-US" altLang="zh-CN" sz="2000" dirty="0">
                <a:latin typeface="Times New Roman" panose="02020603050405020304" pitchFamily="18" charset="0"/>
              </a:rPr>
              <a:t> D; S {</a:t>
            </a:r>
            <a:r>
              <a:rPr lang="en-US" altLang="zh-CN" sz="2000" dirty="0" err="1">
                <a:latin typeface="Times New Roman" panose="02020603050405020304" pitchFamily="18" charset="0"/>
              </a:rPr>
              <a:t>addwidth</a:t>
            </a:r>
            <a:r>
              <a:rPr lang="en-US" altLang="zh-CN" sz="2000" dirty="0">
                <a:latin typeface="Times New Roman" panose="02020603050405020304" pitchFamily="18" charset="0"/>
              </a:rPr>
              <a:t> (top(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 top(offset)); pop(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 pop(offset) }</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M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{t := </a:t>
            </a:r>
            <a:r>
              <a:rPr lang="en-US" altLang="zh-CN" sz="2000" dirty="0" err="1">
                <a:latin typeface="Times New Roman" panose="02020603050405020304" pitchFamily="18" charset="0"/>
              </a:rPr>
              <a:t>mktable</a:t>
            </a:r>
            <a:r>
              <a:rPr lang="en-US" altLang="zh-CN" sz="2000" dirty="0">
                <a:latin typeface="Times New Roman" panose="02020603050405020304" pitchFamily="18" charset="0"/>
              </a:rPr>
              <a:t>(nil);</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push(</a:t>
            </a:r>
            <a:r>
              <a:rPr lang="en-US" altLang="zh-CN" sz="2000" dirty="0" err="1">
                <a:latin typeface="Times New Roman" panose="02020603050405020304" pitchFamily="18" charset="0"/>
              </a:rPr>
              <a:t>t,tblptr</a:t>
            </a:r>
            <a:r>
              <a:rPr lang="en-US" altLang="zh-CN" sz="2000" dirty="0">
                <a:latin typeface="Times New Roman" panose="02020603050405020304" pitchFamily="18" charset="0"/>
              </a:rPr>
              <a:t>); push(0,offset) }</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D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D</a:t>
            </a:r>
            <a:r>
              <a:rPr lang="en-US" altLang="zh-CN" sz="2000" baseline="-30000" dirty="0">
                <a:latin typeface="Times New Roman" panose="02020603050405020304" pitchFamily="18" charset="0"/>
              </a:rPr>
              <a:t>1 </a:t>
            </a:r>
            <a:r>
              <a:rPr lang="en-US" altLang="zh-CN" sz="2000" dirty="0">
                <a:latin typeface="Times New Roman" panose="02020603050405020304" pitchFamily="18" charset="0"/>
              </a:rPr>
              <a:t>; D</a:t>
            </a:r>
            <a:r>
              <a:rPr lang="en-US" altLang="zh-CN" sz="2000" baseline="-30000" dirty="0">
                <a:latin typeface="Times New Roman" panose="02020603050405020304" pitchFamily="18" charset="0"/>
              </a:rPr>
              <a:t>2</a:t>
            </a:r>
            <a:endParaRPr lang="en-US" altLang="zh-CN" sz="2000" dirty="0">
              <a:latin typeface="Times New Roman" panose="02020603050405020304" pitchFamily="18" charset="0"/>
            </a:endParaRP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D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proc id ;</a:t>
            </a:r>
            <a:r>
              <a:rPr lang="en-US" altLang="zh-CN" sz="2000" dirty="0">
                <a:solidFill>
                  <a:srgbClr val="FF0000"/>
                </a:solidFill>
                <a:latin typeface="Times New Roman" panose="02020603050405020304" pitchFamily="18" charset="0"/>
              </a:rPr>
              <a:t>N</a:t>
            </a:r>
            <a:r>
              <a:rPr lang="en-US" altLang="zh-CN" sz="2000" dirty="0">
                <a:latin typeface="Times New Roman" panose="02020603050405020304" pitchFamily="18" charset="0"/>
              </a:rPr>
              <a:t> D</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 S {t := 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addwidth</a:t>
            </a:r>
            <a:r>
              <a:rPr lang="en-US" altLang="zh-CN" sz="2000" dirty="0">
                <a:latin typeface="Times New Roman" panose="02020603050405020304" pitchFamily="18" charset="0"/>
              </a:rPr>
              <a:t>(</a:t>
            </a:r>
            <a:r>
              <a:rPr lang="en-US" altLang="zh-CN" sz="2000" dirty="0" err="1">
                <a:latin typeface="Times New Roman" panose="02020603050405020304" pitchFamily="18" charset="0"/>
              </a:rPr>
              <a:t>t,top</a:t>
            </a:r>
            <a:r>
              <a:rPr lang="en-US" altLang="zh-CN" sz="2000" dirty="0">
                <a:latin typeface="Times New Roman" panose="02020603050405020304" pitchFamily="18" charset="0"/>
              </a:rPr>
              <a:t>(offset));pop(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);pop(offset);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enterproc</a:t>
            </a:r>
            <a:r>
              <a:rPr lang="en-US" altLang="zh-CN" sz="2000" dirty="0">
                <a:latin typeface="Times New Roman" panose="02020603050405020304" pitchFamily="18" charset="0"/>
              </a:rPr>
              <a:t>(top(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id.name,t</a:t>
            </a:r>
            <a:r>
              <a:rPr lang="en-US" altLang="zh-CN" sz="2000" dirty="0">
                <a:latin typeface="Times New Roman" panose="02020603050405020304" pitchFamily="18" charset="0"/>
              </a:rPr>
              <a:t>) }</a:t>
            </a:r>
          </a:p>
          <a:p>
            <a:pPr algn="just" eaLnBrk="1" hangingPunct="1">
              <a:lnSpc>
                <a:spcPct val="120000"/>
              </a:lnSpc>
              <a:spcBef>
                <a:spcPct val="12000"/>
              </a:spcBef>
              <a:buFont typeface="Wingdings" panose="05000000000000000000" pitchFamily="2" charset="2"/>
              <a:buNone/>
            </a:pPr>
            <a:r>
              <a:rPr lang="en-US" altLang="zh-CN" sz="2000" dirty="0" err="1">
                <a:latin typeface="Times New Roman" panose="02020603050405020304" pitchFamily="18" charset="0"/>
              </a:rPr>
              <a:t>D</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id:T</a:t>
            </a:r>
            <a:r>
              <a:rPr lang="en-US" altLang="zh-CN" sz="2000" dirty="0">
                <a:latin typeface="Times New Roman" panose="02020603050405020304" pitchFamily="18" charset="0"/>
              </a:rPr>
              <a:t> {enter(top(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id.name,T.type,top</a:t>
            </a:r>
            <a:r>
              <a:rPr lang="en-US" altLang="zh-CN" sz="2000" dirty="0">
                <a:latin typeface="Times New Roman" panose="02020603050405020304" pitchFamily="18" charset="0"/>
              </a:rPr>
              <a:t>(offset));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top(offset)</a:t>
            </a:r>
            <a:r>
              <a:rPr lang="zh-CN" altLang="en-US" sz="2000" dirty="0">
                <a:latin typeface="Times New Roman" panose="02020603050405020304" pitchFamily="18" charset="0"/>
              </a:rPr>
              <a:t>：</a:t>
            </a:r>
            <a:r>
              <a:rPr lang="en-US" altLang="zh-CN" sz="2000" dirty="0">
                <a:latin typeface="Times New Roman" panose="02020603050405020304" pitchFamily="18" charset="0"/>
              </a:rPr>
              <a:t>=top</a:t>
            </a:r>
            <a:r>
              <a:rPr lang="zh-CN" altLang="en-US" sz="2000" dirty="0">
                <a:latin typeface="Times New Roman" panose="02020603050405020304" pitchFamily="18" charset="0"/>
              </a:rPr>
              <a:t>（</a:t>
            </a:r>
            <a:r>
              <a:rPr lang="en-US" altLang="zh-CN" sz="2000" dirty="0">
                <a:latin typeface="Times New Roman" panose="02020603050405020304" pitchFamily="18" charset="0"/>
              </a:rPr>
              <a:t>offset</a:t>
            </a:r>
            <a:r>
              <a:rPr lang="zh-CN" altLang="en-US" sz="2000" dirty="0">
                <a:latin typeface="Times New Roman" panose="02020603050405020304" pitchFamily="18" charset="0"/>
              </a:rPr>
              <a: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T.width</a:t>
            </a:r>
            <a:r>
              <a:rPr lang="en-US" altLang="zh-CN" sz="2000" dirty="0">
                <a:latin typeface="Times New Roman" panose="02020603050405020304" pitchFamily="18" charset="0"/>
              </a:rPr>
              <a: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N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   </a:t>
            </a:r>
            <a:r>
              <a:rPr lang="en-US" altLang="zh-CN" sz="2000" dirty="0">
                <a:latin typeface="Times New Roman" panose="02020603050405020304" pitchFamily="18" charset="0"/>
              </a:rPr>
              <a:t>{t := </a:t>
            </a:r>
            <a:r>
              <a:rPr lang="en-US" altLang="zh-CN" sz="2000" dirty="0" err="1">
                <a:latin typeface="Times New Roman" panose="02020603050405020304" pitchFamily="18" charset="0"/>
              </a:rPr>
              <a:t>mktable</a:t>
            </a:r>
            <a:r>
              <a:rPr lang="en-US" altLang="zh-CN" sz="2000" dirty="0">
                <a:latin typeface="Times New Roman" panose="02020603050405020304" pitchFamily="18" charset="0"/>
              </a:rPr>
              <a:t>(top(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 );</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push(</a:t>
            </a:r>
            <a:r>
              <a:rPr lang="en-US" altLang="zh-CN" sz="2000" dirty="0" err="1">
                <a:latin typeface="Times New Roman" panose="02020603050405020304" pitchFamily="18" charset="0"/>
              </a:rPr>
              <a:t>t,tblptr</a:t>
            </a:r>
            <a:r>
              <a:rPr lang="en-US" altLang="zh-CN" sz="2000" dirty="0">
                <a:latin typeface="Times New Roman" panose="02020603050405020304" pitchFamily="18" charset="0"/>
              </a:rPr>
              <a:t>); push(0,offset)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a:extLst>
              <a:ext uri="{FF2B5EF4-FFF2-40B4-BE49-F238E27FC236}">
                <a16:creationId xmlns:a16="http://schemas.microsoft.com/office/drawing/2014/main" id="{DBB070FA-92DE-E9E8-9BC5-5F504833E92E}"/>
              </a:ext>
            </a:extLst>
          </p:cNvPr>
          <p:cNvSpPr>
            <a:spLocks noGrp="1" noChangeArrowheads="1"/>
          </p:cNvSpPr>
          <p:nvPr>
            <p:ph type="title"/>
          </p:nvPr>
        </p:nvSpPr>
        <p:spPr/>
        <p:txBody>
          <a:bodyPr anchor="ctr"/>
          <a:lstStyle/>
          <a:p>
            <a:pPr eaLnBrk="1" hangingPunct="1"/>
            <a:r>
              <a:rPr lang="zh-CN" altLang="en-US" sz="2800">
                <a:latin typeface="Times New Roman" panose="02020603050405020304" pitchFamily="18" charset="0"/>
              </a:rPr>
              <a:t>例 一个带有嵌套的</a:t>
            </a:r>
            <a:r>
              <a:rPr lang="en-US" altLang="zh-CN" sz="2800">
                <a:latin typeface="Times New Roman" panose="02020603050405020304" pitchFamily="18" charset="0"/>
              </a:rPr>
              <a:t>pascal</a:t>
            </a:r>
            <a:r>
              <a:rPr lang="zh-CN" altLang="en-US" sz="2800">
                <a:latin typeface="Times New Roman" panose="02020603050405020304" pitchFamily="18" charset="0"/>
              </a:rPr>
              <a:t>程序</a:t>
            </a:r>
            <a:r>
              <a:rPr lang="en-US" altLang="zh-CN" sz="2800">
                <a:latin typeface="Times New Roman" panose="02020603050405020304" pitchFamily="18" charset="0"/>
              </a:rPr>
              <a:t>(</a:t>
            </a:r>
            <a:r>
              <a:rPr lang="zh-CN" altLang="en-US" sz="2800">
                <a:latin typeface="Times New Roman" panose="02020603050405020304" pitchFamily="18" charset="0"/>
              </a:rPr>
              <a:t>图</a:t>
            </a:r>
            <a:r>
              <a:rPr lang="en-US" altLang="zh-CN" sz="2800">
                <a:latin typeface="Times New Roman" panose="02020603050405020304" pitchFamily="18" charset="0"/>
              </a:rPr>
              <a:t>7.11)</a:t>
            </a:r>
          </a:p>
        </p:txBody>
      </p:sp>
      <p:sp>
        <p:nvSpPr>
          <p:cNvPr id="4" name="日期占位符 3">
            <a:extLst>
              <a:ext uri="{FF2B5EF4-FFF2-40B4-BE49-F238E27FC236}">
                <a16:creationId xmlns:a16="http://schemas.microsoft.com/office/drawing/2014/main" id="{CCDA7602-350A-1F6A-CDE2-0B63C8970BAC}"/>
              </a:ext>
            </a:extLst>
          </p:cNvPr>
          <p:cNvSpPr>
            <a:spLocks noGrp="1"/>
          </p:cNvSpPr>
          <p:nvPr>
            <p:ph type="dt" sz="half" idx="10"/>
          </p:nvPr>
        </p:nvSpPr>
        <p:spPr bwMode="auto">
          <a:ln>
            <a:miter lim="800000"/>
          </a:ln>
        </p:spPr>
        <p:txBody>
          <a:bodyPr anchor="t"/>
          <a:lstStyle/>
          <a:p>
            <a:pPr>
              <a:buClrTx/>
              <a:buFontTx/>
              <a:buNone/>
              <a:defRPr/>
            </a:pPr>
            <a:fld id="{39C5CA36-B8F7-4164-BB83-04510D5120F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3012" name="灯片编号占位符 5">
            <a:extLst>
              <a:ext uri="{FF2B5EF4-FFF2-40B4-BE49-F238E27FC236}">
                <a16:creationId xmlns:a16="http://schemas.microsoft.com/office/drawing/2014/main" id="{3E5875E1-D09C-CD33-9430-E0596B9BA4E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1A49E4C-483A-4F63-9A38-64ED707CBD80}" type="slidenum">
              <a:rPr lang="en-US" altLang="zh-CN" sz="1400">
                <a:ea typeface="宋体" panose="02010600030101010101" pitchFamily="2" charset="-122"/>
              </a:rPr>
              <a:pPr/>
              <a:t>26</a:t>
            </a:fld>
            <a:endParaRPr lang="en-US" altLang="zh-CN" sz="1400">
              <a:ea typeface="宋体" panose="02010600030101010101" pitchFamily="2" charset="-122"/>
            </a:endParaRPr>
          </a:p>
        </p:txBody>
      </p:sp>
      <p:sp>
        <p:nvSpPr>
          <p:cNvPr id="43013" name="Rectangle 2">
            <a:extLst>
              <a:ext uri="{FF2B5EF4-FFF2-40B4-BE49-F238E27FC236}">
                <a16:creationId xmlns:a16="http://schemas.microsoft.com/office/drawing/2014/main" id="{B3CE1047-3D4A-93B5-0566-CD124D088BC5}"/>
              </a:ext>
            </a:extLst>
          </p:cNvPr>
          <p:cNvSpPr>
            <a:spLocks noGrp="1" noChangeArrowheads="1"/>
          </p:cNvSpPr>
          <p:nvPr>
            <p:ph type="body" sz="quarter" idx="13"/>
          </p:nvPr>
        </p:nvSpPr>
        <p:spPr>
          <a:xfrm>
            <a:off x="1064596" y="1118586"/>
            <a:ext cx="9783916" cy="5237764"/>
          </a:xfrm>
        </p:spPr>
        <p:txBody>
          <a:bodyPr>
            <a:normAutofit fontScale="92500" lnSpcReduction="20000"/>
          </a:bodyPr>
          <a:lstStyle/>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program sort(</a:t>
            </a:r>
            <a:r>
              <a:rPr lang="en-US" altLang="zh-CN" sz="2000" dirty="0" err="1">
                <a:latin typeface="Times New Roman" panose="02020603050405020304" pitchFamily="18" charset="0"/>
              </a:rPr>
              <a:t>input,output</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a:array[0..10] of integer;</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x:integer;</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procedure </a:t>
            </a:r>
            <a:r>
              <a:rPr lang="en-US" altLang="zh-CN" sz="2000" dirty="0" err="1">
                <a:latin typeface="Times New Roman" panose="02020603050405020304" pitchFamily="18" charset="0"/>
              </a:rPr>
              <a:t>readarray</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i:integer; begin …a…end</a:t>
            </a:r>
            <a:r>
              <a:rPr lang="zh-CN" altLang="en-US"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procedure exchange(</a:t>
            </a:r>
            <a:r>
              <a:rPr lang="en-US" altLang="zh-CN" sz="2000" dirty="0" err="1">
                <a:latin typeface="Times New Roman" panose="02020603050405020304" pitchFamily="18" charset="0"/>
              </a:rPr>
              <a:t>i,j:integer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begin x:=a[i];a[i]:=a[j];a[j]:=x;end</a:t>
            </a:r>
            <a:r>
              <a:rPr lang="zh-CN" altLang="en-US"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procedure quicksort(</a:t>
            </a:r>
            <a:r>
              <a:rPr lang="en-US" altLang="zh-CN" sz="2000" dirty="0" err="1">
                <a:latin typeface="Times New Roman" panose="02020603050405020304" pitchFamily="18" charset="0"/>
              </a:rPr>
              <a:t>m,n:integer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a:t>
            </a:r>
            <a:r>
              <a:rPr lang="en-US" altLang="zh-CN" sz="2000" dirty="0" err="1">
                <a:latin typeface="Times New Roman" panose="02020603050405020304" pitchFamily="18" charset="0"/>
              </a:rPr>
              <a:t>k,v:integer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function partition(</a:t>
            </a:r>
            <a:r>
              <a:rPr lang="en-US" altLang="zh-CN" sz="2000" dirty="0" err="1">
                <a:latin typeface="Times New Roman" panose="02020603050405020304" pitchFamily="18" charset="0"/>
              </a:rPr>
              <a:t>y,z:integer</a:t>
            </a:r>
            <a:r>
              <a:rPr lang="en-US" altLang="zh-CN" sz="2000" dirty="0">
                <a:latin typeface="Times New Roman" panose="02020603050405020304" pitchFamily="18" charset="0"/>
              </a:rPr>
              <a:t>):integer;</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a:t>
            </a:r>
            <a:r>
              <a:rPr lang="en-US" altLang="zh-CN" sz="2000" dirty="0" err="1">
                <a:latin typeface="Times New Roman" panose="02020603050405020304" pitchFamily="18" charset="0"/>
              </a:rPr>
              <a:t>i,j:integer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begin …a…</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…exchange(</a:t>
            </a:r>
            <a:r>
              <a:rPr lang="en-US" altLang="zh-CN" sz="2000" dirty="0" err="1">
                <a:latin typeface="Times New Roman" panose="02020603050405020304" pitchFamily="18" charset="0"/>
              </a:rPr>
              <a:t>i,j</a:t>
            </a:r>
            <a:r>
              <a:rPr lang="en-US" altLang="zh-CN" sz="2000" dirty="0">
                <a:latin typeface="Times New Roman" panose="02020603050405020304" pitchFamily="18" charset="0"/>
              </a:rPr>
              <a:t>)…end;</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begin … end</a:t>
            </a:r>
            <a:r>
              <a:rPr lang="zh-CN" altLang="en-US"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begin … end</a:t>
            </a:r>
            <a:r>
              <a:rPr lang="zh-CN" altLang="en-US" sz="2000" dirty="0">
                <a:latin typeface="Times New Roman" panose="02020603050405020304"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a:extLst>
              <a:ext uri="{FF2B5EF4-FFF2-40B4-BE49-F238E27FC236}">
                <a16:creationId xmlns:a16="http://schemas.microsoft.com/office/drawing/2014/main" id="{1270128A-0C5A-11E4-7BC0-B7C28AE489BB}"/>
              </a:ext>
            </a:extLst>
          </p:cNvPr>
          <p:cNvSpPr>
            <a:spLocks noGrp="1"/>
          </p:cNvSpPr>
          <p:nvPr>
            <p:ph type="dt" sz="half" idx="10"/>
          </p:nvPr>
        </p:nvSpPr>
        <p:spPr bwMode="auto">
          <a:ln>
            <a:miter lim="800000"/>
          </a:ln>
        </p:spPr>
        <p:txBody>
          <a:bodyPr anchor="t"/>
          <a:lstStyle/>
          <a:p>
            <a:pPr>
              <a:buClrTx/>
              <a:buFontTx/>
              <a:buNone/>
              <a:defRPr/>
            </a:pPr>
            <a:fld id="{18AC8A8A-55F7-4EC1-AD8E-228BAE0ABF1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5060" name="灯片编号占位符 5">
            <a:extLst>
              <a:ext uri="{FF2B5EF4-FFF2-40B4-BE49-F238E27FC236}">
                <a16:creationId xmlns:a16="http://schemas.microsoft.com/office/drawing/2014/main" id="{6205345C-BDCB-95CA-4852-6CF1F7D51FE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C5263EF-E58A-4AB3-BB93-7887A4AF6329}" type="slidenum">
              <a:rPr lang="en-US" altLang="zh-CN" sz="1400">
                <a:ea typeface="宋体" panose="02010600030101010101" pitchFamily="2" charset="-122"/>
              </a:rPr>
              <a:pPr/>
              <a:t>27</a:t>
            </a:fld>
            <a:endParaRPr lang="en-US" altLang="zh-CN" sz="1400">
              <a:ea typeface="宋体" panose="02010600030101010101" pitchFamily="2" charset="-122"/>
            </a:endParaRPr>
          </a:p>
        </p:txBody>
      </p:sp>
      <p:sp>
        <p:nvSpPr>
          <p:cNvPr id="45061" name="Line 2">
            <a:extLst>
              <a:ext uri="{FF2B5EF4-FFF2-40B4-BE49-F238E27FC236}">
                <a16:creationId xmlns:a16="http://schemas.microsoft.com/office/drawing/2014/main" id="{061858DC-64CB-939A-A1D4-F5406C61DF14}"/>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2" name="Line 3">
            <a:extLst>
              <a:ext uri="{FF2B5EF4-FFF2-40B4-BE49-F238E27FC236}">
                <a16:creationId xmlns:a16="http://schemas.microsoft.com/office/drawing/2014/main" id="{5B9163CE-C7B4-A5C6-D41E-F675A8B7C65D}"/>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3" name="Line 4">
            <a:extLst>
              <a:ext uri="{FF2B5EF4-FFF2-40B4-BE49-F238E27FC236}">
                <a16:creationId xmlns:a16="http://schemas.microsoft.com/office/drawing/2014/main" id="{6FEBC0AA-AC02-A0D9-3FB1-8529B8FDFB4E}"/>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4" name="Line 5">
            <a:extLst>
              <a:ext uri="{FF2B5EF4-FFF2-40B4-BE49-F238E27FC236}">
                <a16:creationId xmlns:a16="http://schemas.microsoft.com/office/drawing/2014/main" id="{CE8818B1-56EF-0A31-4A07-63BB7487AFD6}"/>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5" name="Line 6">
            <a:extLst>
              <a:ext uri="{FF2B5EF4-FFF2-40B4-BE49-F238E27FC236}">
                <a16:creationId xmlns:a16="http://schemas.microsoft.com/office/drawing/2014/main" id="{0F85C5E7-D21C-AA4C-8443-019377503E25}"/>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7">
            <a:extLst>
              <a:ext uri="{FF2B5EF4-FFF2-40B4-BE49-F238E27FC236}">
                <a16:creationId xmlns:a16="http://schemas.microsoft.com/office/drawing/2014/main" id="{DE8B85BF-4198-EB6C-9119-5671A7FBBB1B}"/>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Line 8">
            <a:extLst>
              <a:ext uri="{FF2B5EF4-FFF2-40B4-BE49-F238E27FC236}">
                <a16:creationId xmlns:a16="http://schemas.microsoft.com/office/drawing/2014/main" id="{74A726F7-C5A6-7010-CC05-2D47FE4EB989}"/>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9">
            <a:extLst>
              <a:ext uri="{FF2B5EF4-FFF2-40B4-BE49-F238E27FC236}">
                <a16:creationId xmlns:a16="http://schemas.microsoft.com/office/drawing/2014/main" id="{60B869BF-06D6-59DA-EB3B-AD7D790C18CE}"/>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Rectangle 10">
            <a:extLst>
              <a:ext uri="{FF2B5EF4-FFF2-40B4-BE49-F238E27FC236}">
                <a16:creationId xmlns:a16="http://schemas.microsoft.com/office/drawing/2014/main" id="{E9C5E954-03A4-3740-41E4-07ABCBFE0EBB}"/>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45070" name="Rectangle 11">
            <a:extLst>
              <a:ext uri="{FF2B5EF4-FFF2-40B4-BE49-F238E27FC236}">
                <a16:creationId xmlns:a16="http://schemas.microsoft.com/office/drawing/2014/main" id="{27EFCB1C-A418-723E-8EC8-07E0CF339384}"/>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45071" name="Rectangle 12">
            <a:extLst>
              <a:ext uri="{FF2B5EF4-FFF2-40B4-BE49-F238E27FC236}">
                <a16:creationId xmlns:a16="http://schemas.microsoft.com/office/drawing/2014/main" id="{9CBA5B09-A3CB-CD40-0F40-0C663868CECD}"/>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45072" name="Line 13">
            <a:extLst>
              <a:ext uri="{FF2B5EF4-FFF2-40B4-BE49-F238E27FC236}">
                <a16:creationId xmlns:a16="http://schemas.microsoft.com/office/drawing/2014/main" id="{CAB3AA78-6A67-B9F0-0041-ADDA9B4970C4}"/>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Line 14">
            <a:extLst>
              <a:ext uri="{FF2B5EF4-FFF2-40B4-BE49-F238E27FC236}">
                <a16:creationId xmlns:a16="http://schemas.microsoft.com/office/drawing/2014/main" id="{BF52045C-8535-32C6-8ED2-703C254B57CC}"/>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15">
            <a:extLst>
              <a:ext uri="{FF2B5EF4-FFF2-40B4-BE49-F238E27FC236}">
                <a16:creationId xmlns:a16="http://schemas.microsoft.com/office/drawing/2014/main" id="{EF791284-6E93-6A38-7893-28561CC22747}"/>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16">
            <a:extLst>
              <a:ext uri="{FF2B5EF4-FFF2-40B4-BE49-F238E27FC236}">
                <a16:creationId xmlns:a16="http://schemas.microsoft.com/office/drawing/2014/main" id="{B44E7398-7EAC-666A-60BC-8A8DB20271E1}"/>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17">
            <a:extLst>
              <a:ext uri="{FF2B5EF4-FFF2-40B4-BE49-F238E27FC236}">
                <a16:creationId xmlns:a16="http://schemas.microsoft.com/office/drawing/2014/main" id="{A559082F-F099-5B4B-3BE5-CCFADCD006D6}"/>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18">
            <a:extLst>
              <a:ext uri="{FF2B5EF4-FFF2-40B4-BE49-F238E27FC236}">
                <a16:creationId xmlns:a16="http://schemas.microsoft.com/office/drawing/2014/main" id="{10FF6905-0E9B-B72C-5687-5DCC45B1C7A5}"/>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19">
            <a:extLst>
              <a:ext uri="{FF2B5EF4-FFF2-40B4-BE49-F238E27FC236}">
                <a16:creationId xmlns:a16="http://schemas.microsoft.com/office/drawing/2014/main" id="{4C4B33A1-1CA4-F51D-A803-9C538707C028}"/>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0">
            <a:extLst>
              <a:ext uri="{FF2B5EF4-FFF2-40B4-BE49-F238E27FC236}">
                <a16:creationId xmlns:a16="http://schemas.microsoft.com/office/drawing/2014/main" id="{77AD7689-8934-6EDF-38BE-ADE3733E8444}"/>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21">
            <a:extLst>
              <a:ext uri="{FF2B5EF4-FFF2-40B4-BE49-F238E27FC236}">
                <a16:creationId xmlns:a16="http://schemas.microsoft.com/office/drawing/2014/main" id="{575A8AD4-2A28-AB22-D367-2B1F1B97A755}"/>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Text Box 22">
            <a:extLst>
              <a:ext uri="{FF2B5EF4-FFF2-40B4-BE49-F238E27FC236}">
                <a16:creationId xmlns:a16="http://schemas.microsoft.com/office/drawing/2014/main" id="{C632B0DB-488D-ED64-DF33-8C95D9DD0DFC}"/>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45082" name="Line 23">
            <a:extLst>
              <a:ext uri="{FF2B5EF4-FFF2-40B4-BE49-F238E27FC236}">
                <a16:creationId xmlns:a16="http://schemas.microsoft.com/office/drawing/2014/main" id="{7C790B1F-1F62-46AB-C327-168929784AF2}"/>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3" name="Line 24">
            <a:extLst>
              <a:ext uri="{FF2B5EF4-FFF2-40B4-BE49-F238E27FC236}">
                <a16:creationId xmlns:a16="http://schemas.microsoft.com/office/drawing/2014/main" id="{562F5910-B724-DF9B-DDD1-CA8EFF017F20}"/>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25">
            <a:extLst>
              <a:ext uri="{FF2B5EF4-FFF2-40B4-BE49-F238E27FC236}">
                <a16:creationId xmlns:a16="http://schemas.microsoft.com/office/drawing/2014/main" id="{C56655FA-FC6F-BB28-A039-44843104084E}"/>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Text Box 26">
            <a:extLst>
              <a:ext uri="{FF2B5EF4-FFF2-40B4-BE49-F238E27FC236}">
                <a16:creationId xmlns:a16="http://schemas.microsoft.com/office/drawing/2014/main" id="{FE06741E-EF14-771A-E82D-CCA4EDA846E6}"/>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45086" name="Text Box 27">
            <a:extLst>
              <a:ext uri="{FF2B5EF4-FFF2-40B4-BE49-F238E27FC236}">
                <a16:creationId xmlns:a16="http://schemas.microsoft.com/office/drawing/2014/main" id="{F4AFD4BD-6987-D5B7-B0F9-041F0A15A3FC}"/>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5087" name="Text Box 28">
            <a:extLst>
              <a:ext uri="{FF2B5EF4-FFF2-40B4-BE49-F238E27FC236}">
                <a16:creationId xmlns:a16="http://schemas.microsoft.com/office/drawing/2014/main" id="{AB4ED6B1-371D-0DA5-FF5D-DE028A76A139}"/>
              </a:ext>
            </a:extLst>
          </p:cNvPr>
          <p:cNvSpPr txBox="1">
            <a:spLocks noChangeArrowheads="1"/>
          </p:cNvSpPr>
          <p:nvPr/>
        </p:nvSpPr>
        <p:spPr bwMode="auto">
          <a:xfrm>
            <a:off x="1558926"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5088" name="Text Box 29">
            <a:extLst>
              <a:ext uri="{FF2B5EF4-FFF2-40B4-BE49-F238E27FC236}">
                <a16:creationId xmlns:a16="http://schemas.microsoft.com/office/drawing/2014/main" id="{6F5D2EAC-AA01-78D1-C8C0-8B8C515A54AD}"/>
              </a:ext>
            </a:extLst>
          </p:cNvPr>
          <p:cNvSpPr txBox="1">
            <a:spLocks noChangeArrowheads="1"/>
          </p:cNvSpPr>
          <p:nvPr/>
        </p:nvSpPr>
        <p:spPr bwMode="auto">
          <a:xfrm>
            <a:off x="2289175" y="16764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a:extLst>
              <a:ext uri="{FF2B5EF4-FFF2-40B4-BE49-F238E27FC236}">
                <a16:creationId xmlns:a16="http://schemas.microsoft.com/office/drawing/2014/main" id="{DDDF5AC2-675C-6880-5829-A2FFA2480293}"/>
              </a:ext>
            </a:extLst>
          </p:cNvPr>
          <p:cNvSpPr>
            <a:spLocks noGrp="1"/>
          </p:cNvSpPr>
          <p:nvPr>
            <p:ph type="dt" sz="half" idx="10"/>
          </p:nvPr>
        </p:nvSpPr>
        <p:spPr bwMode="auto">
          <a:ln>
            <a:miter lim="800000"/>
          </a:ln>
        </p:spPr>
        <p:txBody>
          <a:bodyPr anchor="t"/>
          <a:lstStyle/>
          <a:p>
            <a:pPr>
              <a:buClrTx/>
              <a:buFontTx/>
              <a:buNone/>
              <a:defRPr/>
            </a:pPr>
            <a:fld id="{06437768-4693-48AD-A672-1A3E9E8E5FB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7108" name="灯片编号占位符 5">
            <a:extLst>
              <a:ext uri="{FF2B5EF4-FFF2-40B4-BE49-F238E27FC236}">
                <a16:creationId xmlns:a16="http://schemas.microsoft.com/office/drawing/2014/main" id="{867A6FD1-74B6-1C7B-B7A7-99DC68070B2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B3D0F11-A86F-4E7C-A302-850512021B3D}" type="slidenum">
              <a:rPr lang="en-US" altLang="zh-CN" sz="1400">
                <a:ea typeface="宋体" panose="02010600030101010101" pitchFamily="2" charset="-122"/>
              </a:rPr>
              <a:pPr/>
              <a:t>28</a:t>
            </a:fld>
            <a:endParaRPr lang="en-US" altLang="zh-CN" sz="1400">
              <a:ea typeface="宋体" panose="02010600030101010101" pitchFamily="2" charset="-122"/>
            </a:endParaRPr>
          </a:p>
        </p:txBody>
      </p:sp>
      <p:sp>
        <p:nvSpPr>
          <p:cNvPr id="47109" name="Line 2">
            <a:extLst>
              <a:ext uri="{FF2B5EF4-FFF2-40B4-BE49-F238E27FC236}">
                <a16:creationId xmlns:a16="http://schemas.microsoft.com/office/drawing/2014/main" id="{3DC83070-8B5F-89F9-D002-F9C5F5AB06FA}"/>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3">
            <a:extLst>
              <a:ext uri="{FF2B5EF4-FFF2-40B4-BE49-F238E27FC236}">
                <a16:creationId xmlns:a16="http://schemas.microsoft.com/office/drawing/2014/main" id="{3C1F8309-488E-6EFA-E271-F51DA03B2531}"/>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4">
            <a:extLst>
              <a:ext uri="{FF2B5EF4-FFF2-40B4-BE49-F238E27FC236}">
                <a16:creationId xmlns:a16="http://schemas.microsoft.com/office/drawing/2014/main" id="{126A9B9C-ACB4-369C-6573-CE14FF2DF9AD}"/>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Line 5">
            <a:extLst>
              <a:ext uri="{FF2B5EF4-FFF2-40B4-BE49-F238E27FC236}">
                <a16:creationId xmlns:a16="http://schemas.microsoft.com/office/drawing/2014/main" id="{4D9D3B0F-0658-400D-7E74-A74D63760896}"/>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3" name="Line 6">
            <a:extLst>
              <a:ext uri="{FF2B5EF4-FFF2-40B4-BE49-F238E27FC236}">
                <a16:creationId xmlns:a16="http://schemas.microsoft.com/office/drawing/2014/main" id="{55C62A46-CA4E-ACC1-2AFF-5A459E3CEEE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4" name="Line 7">
            <a:extLst>
              <a:ext uri="{FF2B5EF4-FFF2-40B4-BE49-F238E27FC236}">
                <a16:creationId xmlns:a16="http://schemas.microsoft.com/office/drawing/2014/main" id="{CD29C5F1-456A-484E-F731-EF0081CF2495}"/>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Line 8">
            <a:extLst>
              <a:ext uri="{FF2B5EF4-FFF2-40B4-BE49-F238E27FC236}">
                <a16:creationId xmlns:a16="http://schemas.microsoft.com/office/drawing/2014/main" id="{5842067D-A070-0A95-26F6-B6E6EAEA91EA}"/>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Line 9">
            <a:extLst>
              <a:ext uri="{FF2B5EF4-FFF2-40B4-BE49-F238E27FC236}">
                <a16:creationId xmlns:a16="http://schemas.microsoft.com/office/drawing/2014/main" id="{48C1FA3A-03A5-1ED2-3069-D448156D4A98}"/>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 name="Rectangle 10">
            <a:extLst>
              <a:ext uri="{FF2B5EF4-FFF2-40B4-BE49-F238E27FC236}">
                <a16:creationId xmlns:a16="http://schemas.microsoft.com/office/drawing/2014/main" id="{8A83E01B-BB26-1343-CDC4-2EAFF43B4880}"/>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47118" name="Rectangle 11">
            <a:extLst>
              <a:ext uri="{FF2B5EF4-FFF2-40B4-BE49-F238E27FC236}">
                <a16:creationId xmlns:a16="http://schemas.microsoft.com/office/drawing/2014/main" id="{0705CC28-61CF-63F6-C36D-2FB6CF7EC459}"/>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47119" name="Rectangle 12">
            <a:extLst>
              <a:ext uri="{FF2B5EF4-FFF2-40B4-BE49-F238E27FC236}">
                <a16:creationId xmlns:a16="http://schemas.microsoft.com/office/drawing/2014/main" id="{A1111A7D-32A1-F1D2-5A70-CFB51157CD8C}"/>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47120" name="Line 13">
            <a:extLst>
              <a:ext uri="{FF2B5EF4-FFF2-40B4-BE49-F238E27FC236}">
                <a16:creationId xmlns:a16="http://schemas.microsoft.com/office/drawing/2014/main" id="{C0BBABBB-E4A9-BC78-D058-94A78007BB1D}"/>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14">
            <a:extLst>
              <a:ext uri="{FF2B5EF4-FFF2-40B4-BE49-F238E27FC236}">
                <a16:creationId xmlns:a16="http://schemas.microsoft.com/office/drawing/2014/main" id="{43FEF01A-2878-6FDA-171D-77F3CA6C7173}"/>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 name="Line 15">
            <a:extLst>
              <a:ext uri="{FF2B5EF4-FFF2-40B4-BE49-F238E27FC236}">
                <a16:creationId xmlns:a16="http://schemas.microsoft.com/office/drawing/2014/main" id="{8A2B25B3-5D13-C9CF-E1F8-E3E1225628AE}"/>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Line 16">
            <a:extLst>
              <a:ext uri="{FF2B5EF4-FFF2-40B4-BE49-F238E27FC236}">
                <a16:creationId xmlns:a16="http://schemas.microsoft.com/office/drawing/2014/main" id="{6510F09E-2B3B-1B6D-ED89-03D92F1639AD}"/>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17">
            <a:extLst>
              <a:ext uri="{FF2B5EF4-FFF2-40B4-BE49-F238E27FC236}">
                <a16:creationId xmlns:a16="http://schemas.microsoft.com/office/drawing/2014/main" id="{9ED23066-1E21-E8BE-42C3-32A6C477C3CF}"/>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18">
            <a:extLst>
              <a:ext uri="{FF2B5EF4-FFF2-40B4-BE49-F238E27FC236}">
                <a16:creationId xmlns:a16="http://schemas.microsoft.com/office/drawing/2014/main" id="{F239BDDB-7AC9-E99B-3B4E-0ABA697933E9}"/>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Line 19">
            <a:extLst>
              <a:ext uri="{FF2B5EF4-FFF2-40B4-BE49-F238E27FC236}">
                <a16:creationId xmlns:a16="http://schemas.microsoft.com/office/drawing/2014/main" id="{D73F86F8-92C2-5F41-1F72-F5A902AEF225}"/>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20">
            <a:extLst>
              <a:ext uri="{FF2B5EF4-FFF2-40B4-BE49-F238E27FC236}">
                <a16:creationId xmlns:a16="http://schemas.microsoft.com/office/drawing/2014/main" id="{AE334859-76A6-DCF3-98C0-C06D5CA5FE81}"/>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21">
            <a:extLst>
              <a:ext uri="{FF2B5EF4-FFF2-40B4-BE49-F238E27FC236}">
                <a16:creationId xmlns:a16="http://schemas.microsoft.com/office/drawing/2014/main" id="{DADEE7B5-753B-781E-AE14-803931FAD68D}"/>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Text Box 22">
            <a:extLst>
              <a:ext uri="{FF2B5EF4-FFF2-40B4-BE49-F238E27FC236}">
                <a16:creationId xmlns:a16="http://schemas.microsoft.com/office/drawing/2014/main" id="{448405C6-8332-232C-B893-9799EDE7FFF2}"/>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47130" name="Line 23">
            <a:extLst>
              <a:ext uri="{FF2B5EF4-FFF2-40B4-BE49-F238E27FC236}">
                <a16:creationId xmlns:a16="http://schemas.microsoft.com/office/drawing/2014/main" id="{7BB85AAF-0BC5-556A-CCAC-703A17842D0C}"/>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24">
            <a:extLst>
              <a:ext uri="{FF2B5EF4-FFF2-40B4-BE49-F238E27FC236}">
                <a16:creationId xmlns:a16="http://schemas.microsoft.com/office/drawing/2014/main" id="{2D273A84-A197-6107-D717-8000A52679E8}"/>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25">
            <a:extLst>
              <a:ext uri="{FF2B5EF4-FFF2-40B4-BE49-F238E27FC236}">
                <a16:creationId xmlns:a16="http://schemas.microsoft.com/office/drawing/2014/main" id="{FD43157A-0E72-330C-A473-50200BD52015}"/>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Text Box 26">
            <a:extLst>
              <a:ext uri="{FF2B5EF4-FFF2-40B4-BE49-F238E27FC236}">
                <a16:creationId xmlns:a16="http://schemas.microsoft.com/office/drawing/2014/main" id="{F4B5AFFD-EFF0-411B-3398-0198C7EA5454}"/>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47134" name="Text Box 27">
            <a:extLst>
              <a:ext uri="{FF2B5EF4-FFF2-40B4-BE49-F238E27FC236}">
                <a16:creationId xmlns:a16="http://schemas.microsoft.com/office/drawing/2014/main" id="{DB9E7585-9AD5-6F89-C036-87FE61FCDE30}"/>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7135" name="Text Box 28">
            <a:extLst>
              <a:ext uri="{FF2B5EF4-FFF2-40B4-BE49-F238E27FC236}">
                <a16:creationId xmlns:a16="http://schemas.microsoft.com/office/drawing/2014/main" id="{FCC29D79-AB55-89D4-0528-00641CFDB988}"/>
              </a:ext>
            </a:extLst>
          </p:cNvPr>
          <p:cNvSpPr txBox="1">
            <a:spLocks noChangeArrowheads="1"/>
          </p:cNvSpPr>
          <p:nvPr/>
        </p:nvSpPr>
        <p:spPr bwMode="auto">
          <a:xfrm>
            <a:off x="1558926"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7136" name="Text Box 29">
            <a:extLst>
              <a:ext uri="{FF2B5EF4-FFF2-40B4-BE49-F238E27FC236}">
                <a16:creationId xmlns:a16="http://schemas.microsoft.com/office/drawing/2014/main" id="{DF73738A-E6E5-22FE-5140-EF99A3D2A934}"/>
              </a:ext>
            </a:extLst>
          </p:cNvPr>
          <p:cNvSpPr txBox="1">
            <a:spLocks noChangeArrowheads="1"/>
          </p:cNvSpPr>
          <p:nvPr/>
        </p:nvSpPr>
        <p:spPr bwMode="auto">
          <a:xfrm>
            <a:off x="2208214"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40</a:t>
            </a:r>
          </a:p>
        </p:txBody>
      </p:sp>
      <p:sp>
        <p:nvSpPr>
          <p:cNvPr id="47137" name="Rectangle 30">
            <a:extLst>
              <a:ext uri="{FF2B5EF4-FFF2-40B4-BE49-F238E27FC236}">
                <a16:creationId xmlns:a16="http://schemas.microsoft.com/office/drawing/2014/main" id="{E0DF88E5-8B97-BFE7-772F-64CB8FA7AD02}"/>
              </a:ext>
            </a:extLst>
          </p:cNvPr>
          <p:cNvSpPr>
            <a:spLocks noChangeArrowheads="1"/>
          </p:cNvSpPr>
          <p:nvPr/>
        </p:nvSpPr>
        <p:spPr bwMode="auto">
          <a:xfrm>
            <a:off x="4656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a:extLst>
              <a:ext uri="{FF2B5EF4-FFF2-40B4-BE49-F238E27FC236}">
                <a16:creationId xmlns:a16="http://schemas.microsoft.com/office/drawing/2014/main" id="{ABCE7FC5-5010-7A89-7554-48691C0A0122}"/>
              </a:ext>
            </a:extLst>
          </p:cNvPr>
          <p:cNvSpPr>
            <a:spLocks noGrp="1"/>
          </p:cNvSpPr>
          <p:nvPr>
            <p:ph type="dt" sz="half" idx="10"/>
          </p:nvPr>
        </p:nvSpPr>
        <p:spPr bwMode="auto">
          <a:ln>
            <a:miter lim="800000"/>
          </a:ln>
        </p:spPr>
        <p:txBody>
          <a:bodyPr anchor="t"/>
          <a:lstStyle/>
          <a:p>
            <a:pPr>
              <a:buClrTx/>
              <a:buFontTx/>
              <a:buNone/>
              <a:defRPr/>
            </a:pPr>
            <a:fld id="{94F3AA6F-9C4A-4645-80E4-A873842A1C3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9156" name="灯片编号占位符 5">
            <a:extLst>
              <a:ext uri="{FF2B5EF4-FFF2-40B4-BE49-F238E27FC236}">
                <a16:creationId xmlns:a16="http://schemas.microsoft.com/office/drawing/2014/main" id="{D25D6C3C-6C6F-FD06-D978-DA59D5F0204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875C649-9791-4EB0-A6C7-E338D0FD00C9}" type="slidenum">
              <a:rPr lang="en-US" altLang="zh-CN" sz="1400">
                <a:ea typeface="宋体" panose="02010600030101010101" pitchFamily="2" charset="-122"/>
              </a:rPr>
              <a:pPr/>
              <a:t>29</a:t>
            </a:fld>
            <a:endParaRPr lang="en-US" altLang="zh-CN" sz="1400">
              <a:ea typeface="宋体" panose="02010600030101010101" pitchFamily="2" charset="-122"/>
            </a:endParaRPr>
          </a:p>
        </p:txBody>
      </p:sp>
      <p:sp>
        <p:nvSpPr>
          <p:cNvPr id="49157" name="Line 2">
            <a:extLst>
              <a:ext uri="{FF2B5EF4-FFF2-40B4-BE49-F238E27FC236}">
                <a16:creationId xmlns:a16="http://schemas.microsoft.com/office/drawing/2014/main" id="{3D92F78F-BDA9-F0E3-066A-BBEBB39C9410}"/>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Line 3">
            <a:extLst>
              <a:ext uri="{FF2B5EF4-FFF2-40B4-BE49-F238E27FC236}">
                <a16:creationId xmlns:a16="http://schemas.microsoft.com/office/drawing/2014/main" id="{1115B0DA-70E4-4548-AE46-4C9BC44EAA98}"/>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Line 4">
            <a:extLst>
              <a:ext uri="{FF2B5EF4-FFF2-40B4-BE49-F238E27FC236}">
                <a16:creationId xmlns:a16="http://schemas.microsoft.com/office/drawing/2014/main" id="{B98C2A41-6345-79DB-E3D9-702390FBDA28}"/>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Line 5">
            <a:extLst>
              <a:ext uri="{FF2B5EF4-FFF2-40B4-BE49-F238E27FC236}">
                <a16:creationId xmlns:a16="http://schemas.microsoft.com/office/drawing/2014/main" id="{9269CC05-832A-93A6-05CE-4040687A152A}"/>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1" name="Line 6">
            <a:extLst>
              <a:ext uri="{FF2B5EF4-FFF2-40B4-BE49-F238E27FC236}">
                <a16:creationId xmlns:a16="http://schemas.microsoft.com/office/drawing/2014/main" id="{BE1F4B86-F0FF-A804-BE7A-7DD16A6A508D}"/>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Line 7">
            <a:extLst>
              <a:ext uri="{FF2B5EF4-FFF2-40B4-BE49-F238E27FC236}">
                <a16:creationId xmlns:a16="http://schemas.microsoft.com/office/drawing/2014/main" id="{337AF496-BE19-2217-C693-C23965044F17}"/>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8">
            <a:extLst>
              <a:ext uri="{FF2B5EF4-FFF2-40B4-BE49-F238E27FC236}">
                <a16:creationId xmlns:a16="http://schemas.microsoft.com/office/drawing/2014/main" id="{B78563FA-D274-4B1F-0543-F0E28345EA63}"/>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9">
            <a:extLst>
              <a:ext uri="{FF2B5EF4-FFF2-40B4-BE49-F238E27FC236}">
                <a16:creationId xmlns:a16="http://schemas.microsoft.com/office/drawing/2014/main" id="{28E9A17C-B88A-45E4-00AC-2C1DB5CF4C02}"/>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Rectangle 10">
            <a:extLst>
              <a:ext uri="{FF2B5EF4-FFF2-40B4-BE49-F238E27FC236}">
                <a16:creationId xmlns:a16="http://schemas.microsoft.com/office/drawing/2014/main" id="{F0253D02-DDC8-888D-9B0A-C0EF785A3BBD}"/>
              </a:ext>
            </a:extLst>
          </p:cNvPr>
          <p:cNvSpPr>
            <a:spLocks noChangeArrowheads="1"/>
          </p:cNvSpPr>
          <p:nvPr/>
        </p:nvSpPr>
        <p:spPr bwMode="auto">
          <a:xfrm>
            <a:off x="4656139" y="2297114"/>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000" b="1">
                <a:latin typeface="Times New Roman" panose="02020603050405020304" pitchFamily="18" charset="0"/>
                <a:ea typeface="宋体" panose="02010600030101010101" pitchFamily="2" charset="-122"/>
              </a:rPr>
              <a:t>x integer</a:t>
            </a:r>
            <a:r>
              <a:rPr lang="en-US" altLang="zh-CN" sz="2400" b="1">
                <a:latin typeface="Times New Roman" panose="02020603050405020304" pitchFamily="18" charset="0"/>
                <a:ea typeface="宋体" panose="02010600030101010101" pitchFamily="2" charset="-122"/>
              </a:rPr>
              <a:t> 40</a:t>
            </a:r>
          </a:p>
        </p:txBody>
      </p:sp>
      <p:sp>
        <p:nvSpPr>
          <p:cNvPr id="49166" name="Rectangle 11">
            <a:extLst>
              <a:ext uri="{FF2B5EF4-FFF2-40B4-BE49-F238E27FC236}">
                <a16:creationId xmlns:a16="http://schemas.microsoft.com/office/drawing/2014/main" id="{F88037C7-2396-226C-2648-6621CA1BC1B3}"/>
              </a:ext>
            </a:extLst>
          </p:cNvPr>
          <p:cNvSpPr>
            <a:spLocks noChangeArrowheads="1"/>
          </p:cNvSpPr>
          <p:nvPr/>
        </p:nvSpPr>
        <p:spPr bwMode="auto">
          <a:xfrm>
            <a:off x="4656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49167" name="Rectangle 12">
            <a:extLst>
              <a:ext uri="{FF2B5EF4-FFF2-40B4-BE49-F238E27FC236}">
                <a16:creationId xmlns:a16="http://schemas.microsoft.com/office/drawing/2014/main" id="{2137D3D7-6BF4-3FC8-A2ED-A5E4F3F44BB4}"/>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49168" name="Rectangle 13">
            <a:extLst>
              <a:ext uri="{FF2B5EF4-FFF2-40B4-BE49-F238E27FC236}">
                <a16:creationId xmlns:a16="http://schemas.microsoft.com/office/drawing/2014/main" id="{59076E1E-CE21-2F4E-5A9D-97676EAC0CEA}"/>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49169" name="Rectangle 14">
            <a:extLst>
              <a:ext uri="{FF2B5EF4-FFF2-40B4-BE49-F238E27FC236}">
                <a16:creationId xmlns:a16="http://schemas.microsoft.com/office/drawing/2014/main" id="{E2696E7A-1EBC-8A54-8BF8-6BF8097B6D2B}"/>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49170" name="Line 15">
            <a:extLst>
              <a:ext uri="{FF2B5EF4-FFF2-40B4-BE49-F238E27FC236}">
                <a16:creationId xmlns:a16="http://schemas.microsoft.com/office/drawing/2014/main" id="{FE3D33C8-F2DE-E85E-E083-19D8A7F98D6F}"/>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16">
            <a:extLst>
              <a:ext uri="{FF2B5EF4-FFF2-40B4-BE49-F238E27FC236}">
                <a16:creationId xmlns:a16="http://schemas.microsoft.com/office/drawing/2014/main" id="{10AB0482-E32F-7A23-0FF3-09693C8F4EED}"/>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17">
            <a:extLst>
              <a:ext uri="{FF2B5EF4-FFF2-40B4-BE49-F238E27FC236}">
                <a16:creationId xmlns:a16="http://schemas.microsoft.com/office/drawing/2014/main" id="{93EF881D-492A-C9A0-2CEB-C68188929DDA}"/>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18">
            <a:extLst>
              <a:ext uri="{FF2B5EF4-FFF2-40B4-BE49-F238E27FC236}">
                <a16:creationId xmlns:a16="http://schemas.microsoft.com/office/drawing/2014/main" id="{6B2822B4-1A50-A2A9-59F3-1D49ED3D9051}"/>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19">
            <a:extLst>
              <a:ext uri="{FF2B5EF4-FFF2-40B4-BE49-F238E27FC236}">
                <a16:creationId xmlns:a16="http://schemas.microsoft.com/office/drawing/2014/main" id="{189B49A7-AF40-BAFE-3666-D46920DD808E}"/>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20">
            <a:extLst>
              <a:ext uri="{FF2B5EF4-FFF2-40B4-BE49-F238E27FC236}">
                <a16:creationId xmlns:a16="http://schemas.microsoft.com/office/drawing/2014/main" id="{631410EE-03AB-7B9E-2B9E-CCA21D5F4AE6}"/>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21">
            <a:extLst>
              <a:ext uri="{FF2B5EF4-FFF2-40B4-BE49-F238E27FC236}">
                <a16:creationId xmlns:a16="http://schemas.microsoft.com/office/drawing/2014/main" id="{3AED0888-EAB1-F9E3-128C-2D82167AA036}"/>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22">
            <a:extLst>
              <a:ext uri="{FF2B5EF4-FFF2-40B4-BE49-F238E27FC236}">
                <a16:creationId xmlns:a16="http://schemas.microsoft.com/office/drawing/2014/main" id="{D23EA657-4F53-1296-1D8C-9D24F3C414E9}"/>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23">
            <a:extLst>
              <a:ext uri="{FF2B5EF4-FFF2-40B4-BE49-F238E27FC236}">
                <a16:creationId xmlns:a16="http://schemas.microsoft.com/office/drawing/2014/main" id="{D60368B4-AA26-DF5B-7522-9F565EF32BDD}"/>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Text Box 24">
            <a:extLst>
              <a:ext uri="{FF2B5EF4-FFF2-40B4-BE49-F238E27FC236}">
                <a16:creationId xmlns:a16="http://schemas.microsoft.com/office/drawing/2014/main" id="{6DA81D56-69B9-67D9-1D07-4E3B20AA5067}"/>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49180" name="Line 25">
            <a:extLst>
              <a:ext uri="{FF2B5EF4-FFF2-40B4-BE49-F238E27FC236}">
                <a16:creationId xmlns:a16="http://schemas.microsoft.com/office/drawing/2014/main" id="{7EACBE70-8EFD-D492-319F-811F533703C6}"/>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1" name="Line 26">
            <a:extLst>
              <a:ext uri="{FF2B5EF4-FFF2-40B4-BE49-F238E27FC236}">
                <a16:creationId xmlns:a16="http://schemas.microsoft.com/office/drawing/2014/main" id="{BAA4401D-DB94-FE2B-82D7-0CD6EAB8D5A3}"/>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27">
            <a:extLst>
              <a:ext uri="{FF2B5EF4-FFF2-40B4-BE49-F238E27FC236}">
                <a16:creationId xmlns:a16="http://schemas.microsoft.com/office/drawing/2014/main" id="{1039E633-1798-F75A-4511-CA442BA300D4}"/>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Text Box 28">
            <a:extLst>
              <a:ext uri="{FF2B5EF4-FFF2-40B4-BE49-F238E27FC236}">
                <a16:creationId xmlns:a16="http://schemas.microsoft.com/office/drawing/2014/main" id="{1A404E94-92E7-84BD-FBD2-8B099211CBE3}"/>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49184" name="Text Box 29">
            <a:extLst>
              <a:ext uri="{FF2B5EF4-FFF2-40B4-BE49-F238E27FC236}">
                <a16:creationId xmlns:a16="http://schemas.microsoft.com/office/drawing/2014/main" id="{B4DEA90F-3FCA-39DE-A693-AC902D17F647}"/>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9185" name="Text Box 30">
            <a:extLst>
              <a:ext uri="{FF2B5EF4-FFF2-40B4-BE49-F238E27FC236}">
                <a16:creationId xmlns:a16="http://schemas.microsoft.com/office/drawing/2014/main" id="{9732E691-7771-918D-CEBE-167D974BFA85}"/>
              </a:ext>
            </a:extLst>
          </p:cNvPr>
          <p:cNvSpPr txBox="1">
            <a:spLocks noChangeArrowheads="1"/>
          </p:cNvSpPr>
          <p:nvPr/>
        </p:nvSpPr>
        <p:spPr bwMode="auto">
          <a:xfrm>
            <a:off x="1558926"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9186" name="Text Box 31">
            <a:extLst>
              <a:ext uri="{FF2B5EF4-FFF2-40B4-BE49-F238E27FC236}">
                <a16:creationId xmlns:a16="http://schemas.microsoft.com/office/drawing/2014/main" id="{7D887F8F-BC3A-D153-F350-3C47DFBD911A}"/>
              </a:ext>
            </a:extLst>
          </p:cNvPr>
          <p:cNvSpPr txBox="1">
            <a:spLocks noChangeArrowheads="1"/>
          </p:cNvSpPr>
          <p:nvPr/>
        </p:nvSpPr>
        <p:spPr bwMode="auto">
          <a:xfrm>
            <a:off x="2208214"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A8E17184-FA19-9EF9-AB10-C02DCC06DB7D}"/>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  </a:t>
            </a:r>
            <a:r>
              <a:rPr lang="zh-CN" altLang="en-US">
                <a:latin typeface="Times New Roman" panose="02020603050405020304" pitchFamily="18" charset="0"/>
              </a:rPr>
              <a:t>中间代码的形式</a:t>
            </a:r>
          </a:p>
        </p:txBody>
      </p:sp>
      <p:sp>
        <p:nvSpPr>
          <p:cNvPr id="4" name="日期占位符 3">
            <a:extLst>
              <a:ext uri="{FF2B5EF4-FFF2-40B4-BE49-F238E27FC236}">
                <a16:creationId xmlns:a16="http://schemas.microsoft.com/office/drawing/2014/main" id="{1A5ECF66-19E7-B259-E005-E376D9E33C2F}"/>
              </a:ext>
            </a:extLst>
          </p:cNvPr>
          <p:cNvSpPr>
            <a:spLocks noGrp="1"/>
          </p:cNvSpPr>
          <p:nvPr>
            <p:ph type="dt" sz="half" idx="10"/>
          </p:nvPr>
        </p:nvSpPr>
        <p:spPr bwMode="auto">
          <a:ln>
            <a:miter lim="800000"/>
          </a:ln>
        </p:spPr>
        <p:txBody>
          <a:bodyPr anchor="t"/>
          <a:lstStyle/>
          <a:p>
            <a:pPr>
              <a:buClrTx/>
              <a:buFontTx/>
              <a:buNone/>
              <a:defRPr/>
            </a:pPr>
            <a:fld id="{36FA6AE1-4FB0-4255-AF05-364480FB1FF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411" name="灯片编号占位符 5">
            <a:extLst>
              <a:ext uri="{FF2B5EF4-FFF2-40B4-BE49-F238E27FC236}">
                <a16:creationId xmlns:a16="http://schemas.microsoft.com/office/drawing/2014/main" id="{A8AA84A8-8024-58CC-9D5A-97A15B8C4B3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90B0E19-0681-4488-98CD-7A35E3BC7DF0}" type="slidenum">
              <a:rPr lang="en-US" altLang="zh-CN" sz="1400">
                <a:ea typeface="宋体" panose="02010600030101010101" pitchFamily="2" charset="-122"/>
              </a:rPr>
              <a:pPr/>
              <a:t>3</a:t>
            </a:fld>
            <a:endParaRPr lang="en-US" altLang="zh-CN" sz="1400">
              <a:ea typeface="宋体" panose="02010600030101010101" pitchFamily="2" charset="-122"/>
            </a:endParaRPr>
          </a:p>
        </p:txBody>
      </p:sp>
      <p:sp>
        <p:nvSpPr>
          <p:cNvPr id="1420291" name="Rectangle 3">
            <a:extLst>
              <a:ext uri="{FF2B5EF4-FFF2-40B4-BE49-F238E27FC236}">
                <a16:creationId xmlns:a16="http://schemas.microsoft.com/office/drawing/2014/main" id="{45217268-7095-B0C6-A657-E64BF5992342}"/>
              </a:ext>
            </a:extLst>
          </p:cNvPr>
          <p:cNvSpPr>
            <a:spLocks noGrp="1" noChangeArrowheads="1"/>
          </p:cNvSpPr>
          <p:nvPr>
            <p:ph type="body" sz="quarter" idx="13"/>
          </p:nvPr>
        </p:nvSpPr>
        <p:spPr>
          <a:xfrm>
            <a:off x="1064596" y="1443017"/>
            <a:ext cx="9783916" cy="4673697"/>
          </a:xfrm>
        </p:spPr>
        <p:txBody>
          <a:bodyPr vert="horz" lIns="92075" tIns="46038" rIns="92075" bIns="46038" rtlCol="0">
            <a:normAutofit lnSpcReduction="10000"/>
          </a:bodyPr>
          <a:lstStyle/>
          <a:p>
            <a:pPr eaLnBrk="1" hangingPunct="1">
              <a:lnSpc>
                <a:spcPct val="120000"/>
              </a:lnSpc>
            </a:pPr>
            <a:r>
              <a:rPr lang="zh-CN" altLang="en-US" sz="2400" dirty="0">
                <a:latin typeface="Times New Roman" panose="02020603050405020304" pitchFamily="18" charset="0"/>
              </a:rPr>
              <a:t>中间代码的作用</a:t>
            </a:r>
          </a:p>
          <a:p>
            <a:pPr lvl="1" eaLnBrk="1" hangingPunct="1">
              <a:lnSpc>
                <a:spcPct val="120000"/>
              </a:lnSpc>
            </a:pPr>
            <a:r>
              <a:rPr lang="zh-CN" altLang="en-US" sz="2000" dirty="0">
                <a:latin typeface="Times New Roman" panose="02020603050405020304" pitchFamily="18" charset="0"/>
              </a:rPr>
              <a:t>过渡：经过语义分析被译成中间代码序列</a:t>
            </a:r>
          </a:p>
          <a:p>
            <a:pPr eaLnBrk="1" hangingPunct="1">
              <a:lnSpc>
                <a:spcPct val="120000"/>
              </a:lnSpc>
            </a:pPr>
            <a:r>
              <a:rPr lang="zh-CN" altLang="en-US" sz="2400" dirty="0">
                <a:latin typeface="Times New Roman" panose="02020603050405020304" pitchFamily="18" charset="0"/>
              </a:rPr>
              <a:t>中间代码的形式</a:t>
            </a:r>
          </a:p>
          <a:p>
            <a:pPr lvl="1" eaLnBrk="1" hangingPunct="1">
              <a:lnSpc>
                <a:spcPct val="120000"/>
              </a:lnSpc>
            </a:pPr>
            <a:r>
              <a:rPr lang="zh-CN" altLang="en-US" sz="2000" dirty="0">
                <a:latin typeface="Times New Roman" panose="02020603050405020304" pitchFamily="18" charset="0"/>
              </a:rPr>
              <a:t>中间语言的语句</a:t>
            </a:r>
          </a:p>
          <a:p>
            <a:pPr eaLnBrk="1" hangingPunct="1">
              <a:lnSpc>
                <a:spcPct val="120000"/>
              </a:lnSpc>
            </a:pPr>
            <a:r>
              <a:rPr lang="zh-CN" altLang="en-US" sz="2400" dirty="0">
                <a:latin typeface="Times New Roman" panose="02020603050405020304" pitchFamily="18" charset="0"/>
              </a:rPr>
              <a:t>中间代码的优点</a:t>
            </a:r>
          </a:p>
          <a:p>
            <a:pPr lvl="1" eaLnBrk="1" hangingPunct="1">
              <a:lnSpc>
                <a:spcPct val="120000"/>
              </a:lnSpc>
            </a:pPr>
            <a:r>
              <a:rPr lang="zh-CN" altLang="en-US" sz="2000" dirty="0">
                <a:latin typeface="Times New Roman" panose="02020603050405020304" pitchFamily="18" charset="0"/>
              </a:rPr>
              <a:t>形式简单、语义明确、独立于目标语言</a:t>
            </a:r>
          </a:p>
          <a:p>
            <a:pPr lvl="1" eaLnBrk="1" hangingPunct="1">
              <a:lnSpc>
                <a:spcPct val="120000"/>
              </a:lnSpc>
            </a:pPr>
            <a:r>
              <a:rPr lang="zh-CN" altLang="en-US" sz="2000" dirty="0">
                <a:latin typeface="Times New Roman" panose="02020603050405020304" pitchFamily="18" charset="0"/>
              </a:rPr>
              <a:t>便于编译系统的实现、移植、代码优化</a:t>
            </a:r>
          </a:p>
          <a:p>
            <a:pPr eaLnBrk="1" hangingPunct="1">
              <a:lnSpc>
                <a:spcPct val="120000"/>
              </a:lnSpc>
            </a:pPr>
            <a:r>
              <a:rPr lang="zh-CN" altLang="en-US" sz="2400" dirty="0">
                <a:latin typeface="Times New Roman" panose="02020603050405020304" pitchFamily="18" charset="0"/>
              </a:rPr>
              <a:t>常用的中间代码</a:t>
            </a:r>
          </a:p>
          <a:p>
            <a:pPr lvl="1" eaLnBrk="1" hangingPunct="1">
              <a:lnSpc>
                <a:spcPct val="120000"/>
              </a:lnSpc>
            </a:pPr>
            <a:r>
              <a:rPr lang="zh-CN" altLang="en-US" sz="2000" dirty="0">
                <a:latin typeface="Times New Roman" panose="02020603050405020304" pitchFamily="18" charset="0"/>
              </a:rPr>
              <a:t>语法树</a:t>
            </a:r>
            <a:r>
              <a:rPr lang="en-US" altLang="zh-CN" sz="2000" dirty="0">
                <a:latin typeface="Times New Roman" panose="02020603050405020304" pitchFamily="18" charset="0"/>
              </a:rPr>
              <a:t>(6.3.5</a:t>
            </a:r>
            <a:r>
              <a:rPr lang="zh-CN" altLang="en-US" sz="2000" dirty="0">
                <a:latin typeface="Times New Roman" panose="02020603050405020304" pitchFamily="18" charset="0"/>
              </a:rPr>
              <a:t>节</a:t>
            </a:r>
            <a:r>
              <a:rPr lang="en-US" altLang="zh-CN" sz="2000" dirty="0">
                <a:latin typeface="Times New Roman" panose="02020603050405020304" pitchFamily="18" charset="0"/>
              </a:rPr>
              <a:t>)</a:t>
            </a:r>
          </a:p>
          <a:p>
            <a:pPr lvl="1" eaLnBrk="1" hangingPunct="1">
              <a:lnSpc>
                <a:spcPct val="120000"/>
              </a:lnSpc>
            </a:pPr>
            <a:r>
              <a:rPr lang="zh-CN" altLang="en-US" sz="2000" dirty="0">
                <a:latin typeface="Times New Roman" panose="02020603050405020304" pitchFamily="18" charset="0"/>
              </a:rPr>
              <a:t>逆波兰表示、三地址码</a:t>
            </a:r>
            <a:r>
              <a:rPr lang="en-US" altLang="zh-CN" sz="2000" dirty="0">
                <a:latin typeface="Times New Roman" panose="02020603050405020304" pitchFamily="18" charset="0"/>
              </a:rPr>
              <a:t>(</a:t>
            </a:r>
            <a:r>
              <a:rPr lang="zh-CN" altLang="en-US" sz="2000" dirty="0">
                <a:latin typeface="Times New Roman" panose="02020603050405020304" pitchFamily="18" charset="0"/>
              </a:rPr>
              <a:t>三元式和四元式</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DAG</a:t>
            </a:r>
            <a:r>
              <a:rPr lang="zh-CN" altLang="en-US" sz="2000" dirty="0">
                <a:latin typeface="Times New Roman" panose="02020603050405020304" pitchFamily="18" charset="0"/>
              </a:rPr>
              <a:t>图表示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Effect transition="in" filter="blinds(horizontal)">
                                      <p:cBhvr>
                                        <p:cTn id="7" dur="500"/>
                                        <p:tgtEl>
                                          <p:spTgt spid="1420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20291">
                                            <p:txEl>
                                              <p:pRg st="1" end="1"/>
                                            </p:txEl>
                                          </p:spTgt>
                                        </p:tgtEl>
                                        <p:attrNameLst>
                                          <p:attrName>style.visibility</p:attrName>
                                        </p:attrNameLst>
                                      </p:cBhvr>
                                      <p:to>
                                        <p:strVal val="visible"/>
                                      </p:to>
                                    </p:set>
                                    <p:animEffect transition="in" filter="blinds(horizontal)">
                                      <p:cBhvr>
                                        <p:cTn id="10" dur="500"/>
                                        <p:tgtEl>
                                          <p:spTgt spid="14202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animEffect transition="in" filter="blinds(horizontal)">
                                      <p:cBhvr>
                                        <p:cTn id="15" dur="500"/>
                                        <p:tgtEl>
                                          <p:spTgt spid="14202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20291">
                                            <p:txEl>
                                              <p:pRg st="3" end="3"/>
                                            </p:txEl>
                                          </p:spTgt>
                                        </p:tgtEl>
                                        <p:attrNameLst>
                                          <p:attrName>style.visibility</p:attrName>
                                        </p:attrNameLst>
                                      </p:cBhvr>
                                      <p:to>
                                        <p:strVal val="visible"/>
                                      </p:to>
                                    </p:set>
                                    <p:animEffect transition="in" filter="blinds(horizontal)">
                                      <p:cBhvr>
                                        <p:cTn id="18" dur="500"/>
                                        <p:tgtEl>
                                          <p:spTgt spid="142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20291">
                                            <p:txEl>
                                              <p:pRg st="4" end="4"/>
                                            </p:txEl>
                                          </p:spTgt>
                                        </p:tgtEl>
                                        <p:attrNameLst>
                                          <p:attrName>style.visibility</p:attrName>
                                        </p:attrNameLst>
                                      </p:cBhvr>
                                      <p:to>
                                        <p:strVal val="visible"/>
                                      </p:to>
                                    </p:set>
                                    <p:animEffect transition="in" filter="blinds(horizontal)">
                                      <p:cBhvr>
                                        <p:cTn id="23" dur="500"/>
                                        <p:tgtEl>
                                          <p:spTgt spid="142029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20291">
                                            <p:txEl>
                                              <p:pRg st="5" end="5"/>
                                            </p:txEl>
                                          </p:spTgt>
                                        </p:tgtEl>
                                        <p:attrNameLst>
                                          <p:attrName>style.visibility</p:attrName>
                                        </p:attrNameLst>
                                      </p:cBhvr>
                                      <p:to>
                                        <p:strVal val="visible"/>
                                      </p:to>
                                    </p:set>
                                    <p:animEffect transition="in" filter="blinds(horizontal)">
                                      <p:cBhvr>
                                        <p:cTn id="26" dur="500"/>
                                        <p:tgtEl>
                                          <p:spTgt spid="1420291">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20291">
                                            <p:txEl>
                                              <p:pRg st="6" end="6"/>
                                            </p:txEl>
                                          </p:spTgt>
                                        </p:tgtEl>
                                        <p:attrNameLst>
                                          <p:attrName>style.visibility</p:attrName>
                                        </p:attrNameLst>
                                      </p:cBhvr>
                                      <p:to>
                                        <p:strVal val="visible"/>
                                      </p:to>
                                    </p:set>
                                    <p:animEffect transition="in" filter="blinds(horizontal)">
                                      <p:cBhvr>
                                        <p:cTn id="29" dur="500"/>
                                        <p:tgtEl>
                                          <p:spTgt spid="142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20291">
                                            <p:txEl>
                                              <p:pRg st="7" end="7"/>
                                            </p:txEl>
                                          </p:spTgt>
                                        </p:tgtEl>
                                        <p:attrNameLst>
                                          <p:attrName>style.visibility</p:attrName>
                                        </p:attrNameLst>
                                      </p:cBhvr>
                                      <p:to>
                                        <p:strVal val="visible"/>
                                      </p:to>
                                    </p:set>
                                    <p:animEffect transition="in" filter="blinds(horizontal)">
                                      <p:cBhvr>
                                        <p:cTn id="34" dur="500"/>
                                        <p:tgtEl>
                                          <p:spTgt spid="1420291">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20291">
                                            <p:txEl>
                                              <p:pRg st="8" end="8"/>
                                            </p:txEl>
                                          </p:spTgt>
                                        </p:tgtEl>
                                        <p:attrNameLst>
                                          <p:attrName>style.visibility</p:attrName>
                                        </p:attrNameLst>
                                      </p:cBhvr>
                                      <p:to>
                                        <p:strVal val="visible"/>
                                      </p:to>
                                    </p:set>
                                    <p:animEffect transition="in" filter="blinds(horizontal)">
                                      <p:cBhvr>
                                        <p:cTn id="37" dur="500"/>
                                        <p:tgtEl>
                                          <p:spTgt spid="1420291">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20291">
                                            <p:txEl>
                                              <p:pRg st="9" end="9"/>
                                            </p:txEl>
                                          </p:spTgt>
                                        </p:tgtEl>
                                        <p:attrNameLst>
                                          <p:attrName>style.visibility</p:attrName>
                                        </p:attrNameLst>
                                      </p:cBhvr>
                                      <p:to>
                                        <p:strVal val="visible"/>
                                      </p:to>
                                    </p:set>
                                    <p:animEffect transition="in" filter="blinds(horizontal)">
                                      <p:cBhvr>
                                        <p:cTn id="40" dur="500"/>
                                        <p:tgtEl>
                                          <p:spTgt spid="142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3">
            <a:extLst>
              <a:ext uri="{FF2B5EF4-FFF2-40B4-BE49-F238E27FC236}">
                <a16:creationId xmlns:a16="http://schemas.microsoft.com/office/drawing/2014/main" id="{204B438F-622C-0B5B-8193-2672BBC0E4EB}"/>
              </a:ext>
            </a:extLst>
          </p:cNvPr>
          <p:cNvSpPr>
            <a:spLocks noGrp="1"/>
          </p:cNvSpPr>
          <p:nvPr>
            <p:ph type="dt" sz="half" idx="10"/>
          </p:nvPr>
        </p:nvSpPr>
        <p:spPr bwMode="auto">
          <a:ln>
            <a:miter lim="800000"/>
          </a:ln>
        </p:spPr>
        <p:txBody>
          <a:bodyPr anchor="t"/>
          <a:lstStyle/>
          <a:p>
            <a:pPr>
              <a:buClrTx/>
              <a:buFontTx/>
              <a:buNone/>
              <a:defRPr/>
            </a:pPr>
            <a:fld id="{1047F374-22B3-48F7-9F8D-0E0F72E9806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1204" name="灯片编号占位符 5">
            <a:extLst>
              <a:ext uri="{FF2B5EF4-FFF2-40B4-BE49-F238E27FC236}">
                <a16:creationId xmlns:a16="http://schemas.microsoft.com/office/drawing/2014/main" id="{3289C96C-5C2F-E2C7-8CAB-BE2AAAF2108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D0F9666-1512-4DE5-93C5-73536E082781}" type="slidenum">
              <a:rPr lang="en-US" altLang="zh-CN" sz="1400">
                <a:ea typeface="宋体" panose="02010600030101010101" pitchFamily="2" charset="-122"/>
              </a:rPr>
              <a:pPr/>
              <a:t>30</a:t>
            </a:fld>
            <a:endParaRPr lang="en-US" altLang="zh-CN" sz="1400">
              <a:ea typeface="宋体" panose="02010600030101010101" pitchFamily="2" charset="-122"/>
            </a:endParaRPr>
          </a:p>
        </p:txBody>
      </p:sp>
      <p:sp>
        <p:nvSpPr>
          <p:cNvPr id="51205" name="Line 2">
            <a:extLst>
              <a:ext uri="{FF2B5EF4-FFF2-40B4-BE49-F238E27FC236}">
                <a16:creationId xmlns:a16="http://schemas.microsoft.com/office/drawing/2014/main" id="{C02D0BC4-1B4F-295E-2F58-F4387679CCB6}"/>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6" name="Line 3">
            <a:extLst>
              <a:ext uri="{FF2B5EF4-FFF2-40B4-BE49-F238E27FC236}">
                <a16:creationId xmlns:a16="http://schemas.microsoft.com/office/drawing/2014/main" id="{3D31A1B4-FA1E-D068-B403-AFEA343EBA2F}"/>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7" name="Line 4">
            <a:extLst>
              <a:ext uri="{FF2B5EF4-FFF2-40B4-BE49-F238E27FC236}">
                <a16:creationId xmlns:a16="http://schemas.microsoft.com/office/drawing/2014/main" id="{9D640BE7-408D-23AF-3770-552BC5746B0E}"/>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Line 5">
            <a:extLst>
              <a:ext uri="{FF2B5EF4-FFF2-40B4-BE49-F238E27FC236}">
                <a16:creationId xmlns:a16="http://schemas.microsoft.com/office/drawing/2014/main" id="{68DFEB59-8546-3C8D-D6E4-70CE6DA30188}"/>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Line 6">
            <a:extLst>
              <a:ext uri="{FF2B5EF4-FFF2-40B4-BE49-F238E27FC236}">
                <a16:creationId xmlns:a16="http://schemas.microsoft.com/office/drawing/2014/main" id="{2CD4B090-1BC9-C724-4211-D1E55C663DB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Line 7">
            <a:extLst>
              <a:ext uri="{FF2B5EF4-FFF2-40B4-BE49-F238E27FC236}">
                <a16:creationId xmlns:a16="http://schemas.microsoft.com/office/drawing/2014/main" id="{4E328ED7-9AD4-9DD1-EC48-A71D08348EA0}"/>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1" name="Line 8">
            <a:extLst>
              <a:ext uri="{FF2B5EF4-FFF2-40B4-BE49-F238E27FC236}">
                <a16:creationId xmlns:a16="http://schemas.microsoft.com/office/drawing/2014/main" id="{FD18A876-3BCE-185C-49D4-2D2A597661AB}"/>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2" name="Line 9">
            <a:extLst>
              <a:ext uri="{FF2B5EF4-FFF2-40B4-BE49-F238E27FC236}">
                <a16:creationId xmlns:a16="http://schemas.microsoft.com/office/drawing/2014/main" id="{A6462BED-C14B-BEA7-7C04-7B514E1A1D94}"/>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Rectangle 10">
            <a:extLst>
              <a:ext uri="{FF2B5EF4-FFF2-40B4-BE49-F238E27FC236}">
                <a16:creationId xmlns:a16="http://schemas.microsoft.com/office/drawing/2014/main" id="{844FF8D7-51FA-8DA8-8F0E-4957E5805DD0}"/>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1214" name="Rectangle 11">
            <a:extLst>
              <a:ext uri="{FF2B5EF4-FFF2-40B4-BE49-F238E27FC236}">
                <a16:creationId xmlns:a16="http://schemas.microsoft.com/office/drawing/2014/main" id="{CB640DB2-565B-270A-2AE3-C4539282B2BF}"/>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1215" name="Rectangle 12">
            <a:extLst>
              <a:ext uri="{FF2B5EF4-FFF2-40B4-BE49-F238E27FC236}">
                <a16:creationId xmlns:a16="http://schemas.microsoft.com/office/drawing/2014/main" id="{48569103-D332-C7DD-8879-5C3FB5C46F0B}"/>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1216" name="Line 13">
            <a:extLst>
              <a:ext uri="{FF2B5EF4-FFF2-40B4-BE49-F238E27FC236}">
                <a16:creationId xmlns:a16="http://schemas.microsoft.com/office/drawing/2014/main" id="{4F22F258-CDB3-3CAD-297A-6FE21384BA8A}"/>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Line 14">
            <a:extLst>
              <a:ext uri="{FF2B5EF4-FFF2-40B4-BE49-F238E27FC236}">
                <a16:creationId xmlns:a16="http://schemas.microsoft.com/office/drawing/2014/main" id="{DFB17CEC-5719-BB99-9363-B289FE23CB65}"/>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15">
            <a:extLst>
              <a:ext uri="{FF2B5EF4-FFF2-40B4-BE49-F238E27FC236}">
                <a16:creationId xmlns:a16="http://schemas.microsoft.com/office/drawing/2014/main" id="{1A70F076-3332-486B-7D66-C95BB971EF2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Rectangle 16">
            <a:extLst>
              <a:ext uri="{FF2B5EF4-FFF2-40B4-BE49-F238E27FC236}">
                <a16:creationId xmlns:a16="http://schemas.microsoft.com/office/drawing/2014/main" id="{A6F775CE-DD4A-B46E-96A0-44F83DF3D200}"/>
              </a:ext>
            </a:extLst>
          </p:cNvPr>
          <p:cNvSpPr>
            <a:spLocks noChangeArrowheads="1"/>
          </p:cNvSpPr>
          <p:nvPr/>
        </p:nvSpPr>
        <p:spPr bwMode="auto">
          <a:xfrm>
            <a:off x="2640014" y="4005263"/>
            <a:ext cx="26939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1220" name="Line 17">
            <a:extLst>
              <a:ext uri="{FF2B5EF4-FFF2-40B4-BE49-F238E27FC236}">
                <a16:creationId xmlns:a16="http://schemas.microsoft.com/office/drawing/2014/main" id="{5F8F6E6D-CAFE-FACF-14CC-D300EAF6D381}"/>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18">
            <a:extLst>
              <a:ext uri="{FF2B5EF4-FFF2-40B4-BE49-F238E27FC236}">
                <a16:creationId xmlns:a16="http://schemas.microsoft.com/office/drawing/2014/main" id="{ECC1FEB9-17A0-0668-EFD1-14E2F36A79F0}"/>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Line 19">
            <a:extLst>
              <a:ext uri="{FF2B5EF4-FFF2-40B4-BE49-F238E27FC236}">
                <a16:creationId xmlns:a16="http://schemas.microsoft.com/office/drawing/2014/main" id="{527E49C6-59F8-FA10-40A5-AA94DDD853BC}"/>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3" name="Line 20">
            <a:extLst>
              <a:ext uri="{FF2B5EF4-FFF2-40B4-BE49-F238E27FC236}">
                <a16:creationId xmlns:a16="http://schemas.microsoft.com/office/drawing/2014/main" id="{6EE91C67-98AF-B981-7317-415734CE3B5E}"/>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Rectangle 21">
            <a:extLst>
              <a:ext uri="{FF2B5EF4-FFF2-40B4-BE49-F238E27FC236}">
                <a16:creationId xmlns:a16="http://schemas.microsoft.com/office/drawing/2014/main" id="{A505292B-575E-DF36-140B-57A68C11D3CE}"/>
              </a:ext>
            </a:extLst>
          </p:cNvPr>
          <p:cNvSpPr>
            <a:spLocks noChangeArrowheads="1"/>
          </p:cNvSpPr>
          <p:nvPr/>
        </p:nvSpPr>
        <p:spPr bwMode="auto">
          <a:xfrm>
            <a:off x="2536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1225" name="Line 22">
            <a:extLst>
              <a:ext uri="{FF2B5EF4-FFF2-40B4-BE49-F238E27FC236}">
                <a16:creationId xmlns:a16="http://schemas.microsoft.com/office/drawing/2014/main" id="{C3EA0BEA-8BCA-F242-4987-2680347ABF0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Line 23">
            <a:extLst>
              <a:ext uri="{FF2B5EF4-FFF2-40B4-BE49-F238E27FC236}">
                <a16:creationId xmlns:a16="http://schemas.microsoft.com/office/drawing/2014/main" id="{0AF8CE1D-96F0-FF39-AE35-0A43D5FFB990}"/>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7" name="Line 24">
            <a:extLst>
              <a:ext uri="{FF2B5EF4-FFF2-40B4-BE49-F238E27FC236}">
                <a16:creationId xmlns:a16="http://schemas.microsoft.com/office/drawing/2014/main" id="{38124907-8892-5156-06D7-9B28CAE5D2DC}"/>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Freeform 25">
            <a:extLst>
              <a:ext uri="{FF2B5EF4-FFF2-40B4-BE49-F238E27FC236}">
                <a16:creationId xmlns:a16="http://schemas.microsoft.com/office/drawing/2014/main" id="{58BEA3BF-0D79-7516-CFB0-AC362A942F41}"/>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9" name="Line 26">
            <a:extLst>
              <a:ext uri="{FF2B5EF4-FFF2-40B4-BE49-F238E27FC236}">
                <a16:creationId xmlns:a16="http://schemas.microsoft.com/office/drawing/2014/main" id="{E86E16ED-AEF3-E265-90F7-3F8497118D7C}"/>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Line 27">
            <a:extLst>
              <a:ext uri="{FF2B5EF4-FFF2-40B4-BE49-F238E27FC236}">
                <a16:creationId xmlns:a16="http://schemas.microsoft.com/office/drawing/2014/main" id="{DBB9B956-4DA2-75DF-22E5-10EBB4D2ECB3}"/>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28">
            <a:extLst>
              <a:ext uri="{FF2B5EF4-FFF2-40B4-BE49-F238E27FC236}">
                <a16:creationId xmlns:a16="http://schemas.microsoft.com/office/drawing/2014/main" id="{DEBCA042-7646-C902-1A1A-787EA0119570}"/>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29">
            <a:extLst>
              <a:ext uri="{FF2B5EF4-FFF2-40B4-BE49-F238E27FC236}">
                <a16:creationId xmlns:a16="http://schemas.microsoft.com/office/drawing/2014/main" id="{CDC5F5E1-8584-5004-5530-06BBAD0BDBF4}"/>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30">
            <a:extLst>
              <a:ext uri="{FF2B5EF4-FFF2-40B4-BE49-F238E27FC236}">
                <a16:creationId xmlns:a16="http://schemas.microsoft.com/office/drawing/2014/main" id="{F671FC5E-08BF-7F5A-9A45-9251226606E0}"/>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Line 31">
            <a:extLst>
              <a:ext uri="{FF2B5EF4-FFF2-40B4-BE49-F238E27FC236}">
                <a16:creationId xmlns:a16="http://schemas.microsoft.com/office/drawing/2014/main" id="{BD41E54F-ACAA-0C37-3F76-E9522A7452D1}"/>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Text Box 32">
            <a:extLst>
              <a:ext uri="{FF2B5EF4-FFF2-40B4-BE49-F238E27FC236}">
                <a16:creationId xmlns:a16="http://schemas.microsoft.com/office/drawing/2014/main" id="{A2BBA9E8-3003-E376-1217-286E5B46132B}"/>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1236" name="Line 33">
            <a:extLst>
              <a:ext uri="{FF2B5EF4-FFF2-40B4-BE49-F238E27FC236}">
                <a16:creationId xmlns:a16="http://schemas.microsoft.com/office/drawing/2014/main" id="{FFA885F7-1618-D052-E29D-C5DA28F794D9}"/>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7" name="Line 34">
            <a:extLst>
              <a:ext uri="{FF2B5EF4-FFF2-40B4-BE49-F238E27FC236}">
                <a16:creationId xmlns:a16="http://schemas.microsoft.com/office/drawing/2014/main" id="{FA7D2E12-8F8D-D4B9-3B55-D6398DB9BD22}"/>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Line 35">
            <a:extLst>
              <a:ext uri="{FF2B5EF4-FFF2-40B4-BE49-F238E27FC236}">
                <a16:creationId xmlns:a16="http://schemas.microsoft.com/office/drawing/2014/main" id="{EDAAA3E5-66BA-8CE8-7AD6-A22F7448B424}"/>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Text Box 36">
            <a:extLst>
              <a:ext uri="{FF2B5EF4-FFF2-40B4-BE49-F238E27FC236}">
                <a16:creationId xmlns:a16="http://schemas.microsoft.com/office/drawing/2014/main" id="{1AE3C657-CED2-43E7-206C-9F3978596679}"/>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1240" name="Text Box 37">
            <a:extLst>
              <a:ext uri="{FF2B5EF4-FFF2-40B4-BE49-F238E27FC236}">
                <a16:creationId xmlns:a16="http://schemas.microsoft.com/office/drawing/2014/main" id="{72073EDC-08FB-271B-2C43-F93008470057}"/>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1241" name="Text Box 38">
            <a:extLst>
              <a:ext uri="{FF2B5EF4-FFF2-40B4-BE49-F238E27FC236}">
                <a16:creationId xmlns:a16="http://schemas.microsoft.com/office/drawing/2014/main" id="{FE100C74-3F6C-B093-0C79-1AA94677F14C}"/>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1242" name="Text Box 39">
            <a:extLst>
              <a:ext uri="{FF2B5EF4-FFF2-40B4-BE49-F238E27FC236}">
                <a16:creationId xmlns:a16="http://schemas.microsoft.com/office/drawing/2014/main" id="{A9C25D7A-4845-8564-5390-78EC1A73B830}"/>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1243" name="Text Box 40">
            <a:extLst>
              <a:ext uri="{FF2B5EF4-FFF2-40B4-BE49-F238E27FC236}">
                <a16:creationId xmlns:a16="http://schemas.microsoft.com/office/drawing/2014/main" id="{4392C79D-A52C-FCAA-2CEA-C4037CF5553A}"/>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51244" name="Line 41">
            <a:extLst>
              <a:ext uri="{FF2B5EF4-FFF2-40B4-BE49-F238E27FC236}">
                <a16:creationId xmlns:a16="http://schemas.microsoft.com/office/drawing/2014/main" id="{E3A941FA-6707-9E29-4965-1A81050487A6}"/>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42">
            <a:extLst>
              <a:ext uri="{FF2B5EF4-FFF2-40B4-BE49-F238E27FC236}">
                <a16:creationId xmlns:a16="http://schemas.microsoft.com/office/drawing/2014/main" id="{6E7DF195-44B3-4B1A-9597-AC063402DDFE}"/>
              </a:ext>
            </a:extLst>
          </p:cNvPr>
          <p:cNvSpPr>
            <a:spLocks noChangeShapeType="1"/>
          </p:cNvSpPr>
          <p:nvPr/>
        </p:nvSpPr>
        <p:spPr bwMode="auto">
          <a:xfrm flipH="1">
            <a:off x="1919289" y="1412875"/>
            <a:ext cx="1800225"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6" name="Line 43">
            <a:extLst>
              <a:ext uri="{FF2B5EF4-FFF2-40B4-BE49-F238E27FC236}">
                <a16:creationId xmlns:a16="http://schemas.microsoft.com/office/drawing/2014/main" id="{CCA82DC1-A41E-F889-4A9A-0AB5C5D873C9}"/>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Rectangle 44">
            <a:extLst>
              <a:ext uri="{FF2B5EF4-FFF2-40B4-BE49-F238E27FC236}">
                <a16:creationId xmlns:a16="http://schemas.microsoft.com/office/drawing/2014/main" id="{CBD85872-2E73-A391-96BA-AE384B97A984}"/>
              </a:ext>
            </a:extLst>
          </p:cNvPr>
          <p:cNvSpPr>
            <a:spLocks noChangeArrowheads="1"/>
          </p:cNvSpPr>
          <p:nvPr/>
        </p:nvSpPr>
        <p:spPr bwMode="auto">
          <a:xfrm>
            <a:off x="4657726" y="1916113"/>
            <a:ext cx="2544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1248" name="Rectangle 45">
            <a:extLst>
              <a:ext uri="{FF2B5EF4-FFF2-40B4-BE49-F238E27FC236}">
                <a16:creationId xmlns:a16="http://schemas.microsoft.com/office/drawing/2014/main" id="{EA74A949-CA0D-D305-05A2-5475C78A17A7}"/>
              </a:ext>
            </a:extLst>
          </p:cNvPr>
          <p:cNvSpPr>
            <a:spLocks noChangeArrowheads="1"/>
          </p:cNvSpPr>
          <p:nvPr/>
        </p:nvSpPr>
        <p:spPr bwMode="auto">
          <a:xfrm>
            <a:off x="4656138" y="2297114"/>
            <a:ext cx="29067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3">
            <a:extLst>
              <a:ext uri="{FF2B5EF4-FFF2-40B4-BE49-F238E27FC236}">
                <a16:creationId xmlns:a16="http://schemas.microsoft.com/office/drawing/2014/main" id="{3A22210E-2330-3B58-2863-AA33AB15ECC0}"/>
              </a:ext>
            </a:extLst>
          </p:cNvPr>
          <p:cNvSpPr>
            <a:spLocks noGrp="1"/>
          </p:cNvSpPr>
          <p:nvPr>
            <p:ph type="dt" sz="half" idx="10"/>
          </p:nvPr>
        </p:nvSpPr>
        <p:spPr bwMode="auto">
          <a:ln>
            <a:miter lim="800000"/>
          </a:ln>
        </p:spPr>
        <p:txBody>
          <a:bodyPr anchor="t"/>
          <a:lstStyle/>
          <a:p>
            <a:pPr>
              <a:buClrTx/>
              <a:buFontTx/>
              <a:buNone/>
              <a:defRPr/>
            </a:pPr>
            <a:fld id="{B505B4AA-D6AE-4DBB-8ED5-2FF758CF9E8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3252" name="灯片编号占位符 5">
            <a:extLst>
              <a:ext uri="{FF2B5EF4-FFF2-40B4-BE49-F238E27FC236}">
                <a16:creationId xmlns:a16="http://schemas.microsoft.com/office/drawing/2014/main" id="{0F957667-7B51-0E7E-E498-13904EA7C8D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528715D-E1F0-4010-9163-8D978636BF9E}" type="slidenum">
              <a:rPr lang="en-US" altLang="zh-CN" sz="1400">
                <a:ea typeface="宋体" panose="02010600030101010101" pitchFamily="2" charset="-122"/>
              </a:rPr>
              <a:pPr/>
              <a:t>31</a:t>
            </a:fld>
            <a:endParaRPr lang="en-US" altLang="zh-CN" sz="1400">
              <a:ea typeface="宋体" panose="02010600030101010101" pitchFamily="2" charset="-122"/>
            </a:endParaRPr>
          </a:p>
        </p:txBody>
      </p:sp>
      <p:sp>
        <p:nvSpPr>
          <p:cNvPr id="53253" name="Line 2">
            <a:extLst>
              <a:ext uri="{FF2B5EF4-FFF2-40B4-BE49-F238E27FC236}">
                <a16:creationId xmlns:a16="http://schemas.microsoft.com/office/drawing/2014/main" id="{690153AE-8499-B0C5-33B5-5009D2DB55ED}"/>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3">
            <a:extLst>
              <a:ext uri="{FF2B5EF4-FFF2-40B4-BE49-F238E27FC236}">
                <a16:creationId xmlns:a16="http://schemas.microsoft.com/office/drawing/2014/main" id="{CE65C291-BB68-59AD-B83E-50DE2B65878A}"/>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Line 4">
            <a:extLst>
              <a:ext uri="{FF2B5EF4-FFF2-40B4-BE49-F238E27FC236}">
                <a16:creationId xmlns:a16="http://schemas.microsoft.com/office/drawing/2014/main" id="{DEABC22D-7C9E-2FD4-F1B1-7223F9839609}"/>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Line 5">
            <a:extLst>
              <a:ext uri="{FF2B5EF4-FFF2-40B4-BE49-F238E27FC236}">
                <a16:creationId xmlns:a16="http://schemas.microsoft.com/office/drawing/2014/main" id="{A4606A14-5C63-02C0-0A0D-767985E94A6B}"/>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6">
            <a:extLst>
              <a:ext uri="{FF2B5EF4-FFF2-40B4-BE49-F238E27FC236}">
                <a16:creationId xmlns:a16="http://schemas.microsoft.com/office/drawing/2014/main" id="{194D0343-FCDD-3C5C-8310-4B442B4F3161}"/>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7">
            <a:extLst>
              <a:ext uri="{FF2B5EF4-FFF2-40B4-BE49-F238E27FC236}">
                <a16:creationId xmlns:a16="http://schemas.microsoft.com/office/drawing/2014/main" id="{82005E99-6DB7-83F3-1CAB-32BCE23A3E69}"/>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8">
            <a:extLst>
              <a:ext uri="{FF2B5EF4-FFF2-40B4-BE49-F238E27FC236}">
                <a16:creationId xmlns:a16="http://schemas.microsoft.com/office/drawing/2014/main" id="{63279D33-2CAA-E550-AF70-C831AAC73F27}"/>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9">
            <a:extLst>
              <a:ext uri="{FF2B5EF4-FFF2-40B4-BE49-F238E27FC236}">
                <a16:creationId xmlns:a16="http://schemas.microsoft.com/office/drawing/2014/main" id="{B20ECFF6-B6B2-13BC-6D1B-068C468AC78C}"/>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Rectangle 10">
            <a:extLst>
              <a:ext uri="{FF2B5EF4-FFF2-40B4-BE49-F238E27FC236}">
                <a16:creationId xmlns:a16="http://schemas.microsoft.com/office/drawing/2014/main" id="{D8B4257F-6E3B-0776-B428-5A9A0EC4D6A9}"/>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3262" name="Rectangle 11">
            <a:extLst>
              <a:ext uri="{FF2B5EF4-FFF2-40B4-BE49-F238E27FC236}">
                <a16:creationId xmlns:a16="http://schemas.microsoft.com/office/drawing/2014/main" id="{4280DBE0-8B7A-3CB3-866B-5E0F84922D8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3263" name="Rectangle 12">
            <a:extLst>
              <a:ext uri="{FF2B5EF4-FFF2-40B4-BE49-F238E27FC236}">
                <a16:creationId xmlns:a16="http://schemas.microsoft.com/office/drawing/2014/main" id="{84A9C78A-CDE2-1AEE-8047-E47E3AB519AA}"/>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3264" name="Line 13">
            <a:extLst>
              <a:ext uri="{FF2B5EF4-FFF2-40B4-BE49-F238E27FC236}">
                <a16:creationId xmlns:a16="http://schemas.microsoft.com/office/drawing/2014/main" id="{FECFAEED-BDBC-8F31-A17C-04693FFDA7F6}"/>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4">
            <a:extLst>
              <a:ext uri="{FF2B5EF4-FFF2-40B4-BE49-F238E27FC236}">
                <a16:creationId xmlns:a16="http://schemas.microsoft.com/office/drawing/2014/main" id="{F4361DB8-C758-43B2-CCA3-3DAA0F8AEFAB}"/>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5">
            <a:extLst>
              <a:ext uri="{FF2B5EF4-FFF2-40B4-BE49-F238E27FC236}">
                <a16:creationId xmlns:a16="http://schemas.microsoft.com/office/drawing/2014/main" id="{2ED2A261-6330-D9A9-B2F9-896FD96D772B}"/>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Rectangle 16">
            <a:extLst>
              <a:ext uri="{FF2B5EF4-FFF2-40B4-BE49-F238E27FC236}">
                <a16:creationId xmlns:a16="http://schemas.microsoft.com/office/drawing/2014/main" id="{425C6D70-9D84-A86B-CA5F-19BEA70F9876}"/>
              </a:ext>
            </a:extLst>
          </p:cNvPr>
          <p:cNvSpPr>
            <a:spLocks noChangeArrowheads="1"/>
          </p:cNvSpPr>
          <p:nvPr/>
        </p:nvSpPr>
        <p:spPr bwMode="auto">
          <a:xfrm>
            <a:off x="2609850" y="4171950"/>
            <a:ext cx="3081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3268" name="Line 17">
            <a:extLst>
              <a:ext uri="{FF2B5EF4-FFF2-40B4-BE49-F238E27FC236}">
                <a16:creationId xmlns:a16="http://schemas.microsoft.com/office/drawing/2014/main" id="{EAADD76C-4C68-EC47-E071-10DFE92B3036}"/>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18">
            <a:extLst>
              <a:ext uri="{FF2B5EF4-FFF2-40B4-BE49-F238E27FC236}">
                <a16:creationId xmlns:a16="http://schemas.microsoft.com/office/drawing/2014/main" id="{ADB49762-B4A8-9CCB-87E3-19E84DF9F0F0}"/>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19">
            <a:extLst>
              <a:ext uri="{FF2B5EF4-FFF2-40B4-BE49-F238E27FC236}">
                <a16:creationId xmlns:a16="http://schemas.microsoft.com/office/drawing/2014/main" id="{7F8FBFD5-5860-2751-DCEC-70E79B43C51B}"/>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20">
            <a:extLst>
              <a:ext uri="{FF2B5EF4-FFF2-40B4-BE49-F238E27FC236}">
                <a16:creationId xmlns:a16="http://schemas.microsoft.com/office/drawing/2014/main" id="{48FD3AA4-08F1-B8D3-A82F-F92DFE5181A3}"/>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Rectangle 21">
            <a:extLst>
              <a:ext uri="{FF2B5EF4-FFF2-40B4-BE49-F238E27FC236}">
                <a16:creationId xmlns:a16="http://schemas.microsoft.com/office/drawing/2014/main" id="{769A86A1-BD5D-72A5-4784-D7B576BB418D}"/>
              </a:ext>
            </a:extLst>
          </p:cNvPr>
          <p:cNvSpPr>
            <a:spLocks noChangeArrowheads="1"/>
          </p:cNvSpPr>
          <p:nvPr/>
        </p:nvSpPr>
        <p:spPr bwMode="auto">
          <a:xfrm>
            <a:off x="2536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p>
        </p:txBody>
      </p:sp>
      <p:sp>
        <p:nvSpPr>
          <p:cNvPr id="53273" name="Line 22">
            <a:extLst>
              <a:ext uri="{FF2B5EF4-FFF2-40B4-BE49-F238E27FC236}">
                <a16:creationId xmlns:a16="http://schemas.microsoft.com/office/drawing/2014/main" id="{CE231C5A-C067-FA10-8A0D-F836EB0384C2}"/>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Line 23">
            <a:extLst>
              <a:ext uri="{FF2B5EF4-FFF2-40B4-BE49-F238E27FC236}">
                <a16:creationId xmlns:a16="http://schemas.microsoft.com/office/drawing/2014/main" id="{1CF81390-CC61-B1E6-2842-F5EE5999ABC3}"/>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5" name="Line 24">
            <a:extLst>
              <a:ext uri="{FF2B5EF4-FFF2-40B4-BE49-F238E27FC236}">
                <a16:creationId xmlns:a16="http://schemas.microsoft.com/office/drawing/2014/main" id="{EBA7B06B-A0CB-60BA-6764-DC8A209F1A2A}"/>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Freeform 25">
            <a:extLst>
              <a:ext uri="{FF2B5EF4-FFF2-40B4-BE49-F238E27FC236}">
                <a16:creationId xmlns:a16="http://schemas.microsoft.com/office/drawing/2014/main" id="{3D649C32-21D0-6A97-4F1B-C477543544B1}"/>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7" name="Line 26">
            <a:extLst>
              <a:ext uri="{FF2B5EF4-FFF2-40B4-BE49-F238E27FC236}">
                <a16:creationId xmlns:a16="http://schemas.microsoft.com/office/drawing/2014/main" id="{7D42354E-7609-2D55-1E6E-8BD0D52BB291}"/>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Line 27">
            <a:extLst>
              <a:ext uri="{FF2B5EF4-FFF2-40B4-BE49-F238E27FC236}">
                <a16:creationId xmlns:a16="http://schemas.microsoft.com/office/drawing/2014/main" id="{F1742F28-DE72-E279-E264-63EE54A1A920}"/>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Line 28">
            <a:extLst>
              <a:ext uri="{FF2B5EF4-FFF2-40B4-BE49-F238E27FC236}">
                <a16:creationId xmlns:a16="http://schemas.microsoft.com/office/drawing/2014/main" id="{3E100628-618C-EE00-F1C4-B2E3E2C49A24}"/>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0" name="Line 29">
            <a:extLst>
              <a:ext uri="{FF2B5EF4-FFF2-40B4-BE49-F238E27FC236}">
                <a16:creationId xmlns:a16="http://schemas.microsoft.com/office/drawing/2014/main" id="{78562190-BC86-A04E-4B28-9D551748E4EB}"/>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1" name="Line 30">
            <a:extLst>
              <a:ext uri="{FF2B5EF4-FFF2-40B4-BE49-F238E27FC236}">
                <a16:creationId xmlns:a16="http://schemas.microsoft.com/office/drawing/2014/main" id="{43FFF75C-609F-649B-7349-CD5AC91919AA}"/>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Line 31">
            <a:extLst>
              <a:ext uri="{FF2B5EF4-FFF2-40B4-BE49-F238E27FC236}">
                <a16:creationId xmlns:a16="http://schemas.microsoft.com/office/drawing/2014/main" id="{DEA9D6D1-AA28-557B-EF96-DF15352F5CBC}"/>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Text Box 32">
            <a:extLst>
              <a:ext uri="{FF2B5EF4-FFF2-40B4-BE49-F238E27FC236}">
                <a16:creationId xmlns:a16="http://schemas.microsoft.com/office/drawing/2014/main" id="{E4AD1BA2-060F-ECA2-FBC5-A4DDDF366284}"/>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3284" name="Line 33">
            <a:extLst>
              <a:ext uri="{FF2B5EF4-FFF2-40B4-BE49-F238E27FC236}">
                <a16:creationId xmlns:a16="http://schemas.microsoft.com/office/drawing/2014/main" id="{65115C79-35CF-47DF-FC95-FB21399BE0C8}"/>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5" name="Line 34">
            <a:extLst>
              <a:ext uri="{FF2B5EF4-FFF2-40B4-BE49-F238E27FC236}">
                <a16:creationId xmlns:a16="http://schemas.microsoft.com/office/drawing/2014/main" id="{C97C1B55-A019-6A4E-9F5C-F0839A9A576F}"/>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35">
            <a:extLst>
              <a:ext uri="{FF2B5EF4-FFF2-40B4-BE49-F238E27FC236}">
                <a16:creationId xmlns:a16="http://schemas.microsoft.com/office/drawing/2014/main" id="{A9C20A9A-F789-3862-FB86-7E4361027935}"/>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Text Box 36">
            <a:extLst>
              <a:ext uri="{FF2B5EF4-FFF2-40B4-BE49-F238E27FC236}">
                <a16:creationId xmlns:a16="http://schemas.microsoft.com/office/drawing/2014/main" id="{FAB388BE-2FBD-9256-9265-B9BB87F0AC8B}"/>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3288" name="Text Box 37">
            <a:extLst>
              <a:ext uri="{FF2B5EF4-FFF2-40B4-BE49-F238E27FC236}">
                <a16:creationId xmlns:a16="http://schemas.microsoft.com/office/drawing/2014/main" id="{F266E2EB-E449-1A29-2366-9C3B3002A1CE}"/>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3289" name="Text Box 38">
            <a:extLst>
              <a:ext uri="{FF2B5EF4-FFF2-40B4-BE49-F238E27FC236}">
                <a16:creationId xmlns:a16="http://schemas.microsoft.com/office/drawing/2014/main" id="{86F4B7B5-6074-D3E9-47EF-69C130C0000C}"/>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3290" name="Text Box 39">
            <a:extLst>
              <a:ext uri="{FF2B5EF4-FFF2-40B4-BE49-F238E27FC236}">
                <a16:creationId xmlns:a16="http://schemas.microsoft.com/office/drawing/2014/main" id="{D0C4D0E8-2929-E92A-51E2-BA921E2CF2FF}"/>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3291" name="Text Box 40">
            <a:extLst>
              <a:ext uri="{FF2B5EF4-FFF2-40B4-BE49-F238E27FC236}">
                <a16:creationId xmlns:a16="http://schemas.microsoft.com/office/drawing/2014/main" id="{714A41AA-6F67-CEE3-0D91-C6346DC1BBD1}"/>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a:t>
            </a:r>
          </a:p>
        </p:txBody>
      </p:sp>
      <p:sp>
        <p:nvSpPr>
          <p:cNvPr id="53292" name="Line 41">
            <a:extLst>
              <a:ext uri="{FF2B5EF4-FFF2-40B4-BE49-F238E27FC236}">
                <a16:creationId xmlns:a16="http://schemas.microsoft.com/office/drawing/2014/main" id="{C0ADE595-0A9A-8C29-2C92-82F157F3A29B}"/>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3" name="Line 42">
            <a:extLst>
              <a:ext uri="{FF2B5EF4-FFF2-40B4-BE49-F238E27FC236}">
                <a16:creationId xmlns:a16="http://schemas.microsoft.com/office/drawing/2014/main" id="{3975AF96-F8C1-2102-5F0C-3DE6CCBA3E4B}"/>
              </a:ext>
            </a:extLst>
          </p:cNvPr>
          <p:cNvSpPr>
            <a:spLocks noChangeShapeType="1"/>
          </p:cNvSpPr>
          <p:nvPr/>
        </p:nvSpPr>
        <p:spPr bwMode="auto">
          <a:xfrm flipH="1">
            <a:off x="1919289" y="1412875"/>
            <a:ext cx="1800225"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4" name="Line 43">
            <a:extLst>
              <a:ext uri="{FF2B5EF4-FFF2-40B4-BE49-F238E27FC236}">
                <a16:creationId xmlns:a16="http://schemas.microsoft.com/office/drawing/2014/main" id="{7DA61513-E743-7F26-DC18-599625609223}"/>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Rectangle 44">
            <a:extLst>
              <a:ext uri="{FF2B5EF4-FFF2-40B4-BE49-F238E27FC236}">
                <a16:creationId xmlns:a16="http://schemas.microsoft.com/office/drawing/2014/main" id="{2A46B6A7-F21D-CECF-96CD-A76C009FD2CA}"/>
              </a:ext>
            </a:extLst>
          </p:cNvPr>
          <p:cNvSpPr>
            <a:spLocks noChangeArrowheads="1"/>
          </p:cNvSpPr>
          <p:nvPr/>
        </p:nvSpPr>
        <p:spPr bwMode="auto">
          <a:xfrm>
            <a:off x="4656138" y="1916113"/>
            <a:ext cx="30400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3296" name="Rectangle 45">
            <a:extLst>
              <a:ext uri="{FF2B5EF4-FFF2-40B4-BE49-F238E27FC236}">
                <a16:creationId xmlns:a16="http://schemas.microsoft.com/office/drawing/2014/main" id="{83ECA849-10B8-7380-9101-3F77F03315AB}"/>
              </a:ext>
            </a:extLst>
          </p:cNvPr>
          <p:cNvSpPr>
            <a:spLocks noChangeArrowheads="1"/>
          </p:cNvSpPr>
          <p:nvPr/>
        </p:nvSpPr>
        <p:spPr bwMode="auto">
          <a:xfrm>
            <a:off x="4656138" y="2297114"/>
            <a:ext cx="3194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3297" name="Rectangle 46">
            <a:extLst>
              <a:ext uri="{FF2B5EF4-FFF2-40B4-BE49-F238E27FC236}">
                <a16:creationId xmlns:a16="http://schemas.microsoft.com/office/drawing/2014/main" id="{88B2E774-1874-D393-80EB-F60200E76473}"/>
              </a:ext>
            </a:extLst>
          </p:cNvPr>
          <p:cNvSpPr>
            <a:spLocks noChangeArrowheads="1"/>
          </p:cNvSpPr>
          <p:nvPr/>
        </p:nvSpPr>
        <p:spPr bwMode="auto">
          <a:xfrm>
            <a:off x="1919288" y="5013326"/>
            <a:ext cx="33131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3">
            <a:extLst>
              <a:ext uri="{FF2B5EF4-FFF2-40B4-BE49-F238E27FC236}">
                <a16:creationId xmlns:a16="http://schemas.microsoft.com/office/drawing/2014/main" id="{1658EA8E-4BEB-51C7-5290-C45A8C20128B}"/>
              </a:ext>
            </a:extLst>
          </p:cNvPr>
          <p:cNvSpPr>
            <a:spLocks noGrp="1"/>
          </p:cNvSpPr>
          <p:nvPr>
            <p:ph type="dt" sz="half" idx="10"/>
          </p:nvPr>
        </p:nvSpPr>
        <p:spPr bwMode="auto">
          <a:ln>
            <a:miter lim="800000"/>
          </a:ln>
        </p:spPr>
        <p:txBody>
          <a:bodyPr anchor="t"/>
          <a:lstStyle/>
          <a:p>
            <a:pPr>
              <a:buClrTx/>
              <a:buFontTx/>
              <a:buNone/>
              <a:defRPr/>
            </a:pPr>
            <a:fld id="{A30EF24A-13A5-4BCD-A303-5EDB578692A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5300" name="灯片编号占位符 5">
            <a:extLst>
              <a:ext uri="{FF2B5EF4-FFF2-40B4-BE49-F238E27FC236}">
                <a16:creationId xmlns:a16="http://schemas.microsoft.com/office/drawing/2014/main" id="{A30022FD-E852-5D9E-F6A6-AD09D1EE6C0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8B3C7ED-C5C0-457E-9EF8-22D5669F859D}" type="slidenum">
              <a:rPr lang="en-US" altLang="zh-CN" sz="1400">
                <a:ea typeface="宋体" panose="02010600030101010101" pitchFamily="2" charset="-122"/>
              </a:rPr>
              <a:pPr/>
              <a:t>32</a:t>
            </a:fld>
            <a:endParaRPr lang="en-US" altLang="zh-CN" sz="1400">
              <a:ea typeface="宋体" panose="02010600030101010101" pitchFamily="2" charset="-122"/>
            </a:endParaRPr>
          </a:p>
        </p:txBody>
      </p:sp>
      <p:sp>
        <p:nvSpPr>
          <p:cNvPr id="55301" name="Line 2">
            <a:extLst>
              <a:ext uri="{FF2B5EF4-FFF2-40B4-BE49-F238E27FC236}">
                <a16:creationId xmlns:a16="http://schemas.microsoft.com/office/drawing/2014/main" id="{4CE50180-E2DE-0E44-AD93-EF3D304AD0D6}"/>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3">
            <a:extLst>
              <a:ext uri="{FF2B5EF4-FFF2-40B4-BE49-F238E27FC236}">
                <a16:creationId xmlns:a16="http://schemas.microsoft.com/office/drawing/2014/main" id="{4E372423-3488-9EEA-5878-91A5EAE6ED8F}"/>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3" name="Line 4">
            <a:extLst>
              <a:ext uri="{FF2B5EF4-FFF2-40B4-BE49-F238E27FC236}">
                <a16:creationId xmlns:a16="http://schemas.microsoft.com/office/drawing/2014/main" id="{8FF112F6-ADF8-6384-3D0A-495A93EF2B0A}"/>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5">
            <a:extLst>
              <a:ext uri="{FF2B5EF4-FFF2-40B4-BE49-F238E27FC236}">
                <a16:creationId xmlns:a16="http://schemas.microsoft.com/office/drawing/2014/main" id="{946B53D9-CFD2-3C86-08CC-C6FB9B987192}"/>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5" name="Line 6">
            <a:extLst>
              <a:ext uri="{FF2B5EF4-FFF2-40B4-BE49-F238E27FC236}">
                <a16:creationId xmlns:a16="http://schemas.microsoft.com/office/drawing/2014/main" id="{2C82CD95-1466-698B-7ABE-10A955B4E60C}"/>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6" name="Line 7">
            <a:extLst>
              <a:ext uri="{FF2B5EF4-FFF2-40B4-BE49-F238E27FC236}">
                <a16:creationId xmlns:a16="http://schemas.microsoft.com/office/drawing/2014/main" id="{DA46A50A-6333-9DBA-7CF5-B2D4DA8B2641}"/>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8">
            <a:extLst>
              <a:ext uri="{FF2B5EF4-FFF2-40B4-BE49-F238E27FC236}">
                <a16:creationId xmlns:a16="http://schemas.microsoft.com/office/drawing/2014/main" id="{76372DE3-43EA-4D39-56A2-4F22EE43C7E6}"/>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Line 9">
            <a:extLst>
              <a:ext uri="{FF2B5EF4-FFF2-40B4-BE49-F238E27FC236}">
                <a16:creationId xmlns:a16="http://schemas.microsoft.com/office/drawing/2014/main" id="{5C7B6FD0-AFD9-E5F6-0FEE-999811899D7F}"/>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9" name="Rectangle 10">
            <a:extLst>
              <a:ext uri="{FF2B5EF4-FFF2-40B4-BE49-F238E27FC236}">
                <a16:creationId xmlns:a16="http://schemas.microsoft.com/office/drawing/2014/main" id="{9ADCEFDF-0AC5-6474-3450-1A072D1F5099}"/>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5310" name="Rectangle 11">
            <a:extLst>
              <a:ext uri="{FF2B5EF4-FFF2-40B4-BE49-F238E27FC236}">
                <a16:creationId xmlns:a16="http://schemas.microsoft.com/office/drawing/2014/main" id="{8C08E1D8-B006-9DA8-4D69-C0DD4BAF2BF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5311" name="Rectangle 12">
            <a:extLst>
              <a:ext uri="{FF2B5EF4-FFF2-40B4-BE49-F238E27FC236}">
                <a16:creationId xmlns:a16="http://schemas.microsoft.com/office/drawing/2014/main" id="{ED12DB0F-83D5-8FCE-E4DD-AF3204CC6B53}"/>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5312" name="Line 13">
            <a:extLst>
              <a:ext uri="{FF2B5EF4-FFF2-40B4-BE49-F238E27FC236}">
                <a16:creationId xmlns:a16="http://schemas.microsoft.com/office/drawing/2014/main" id="{7840EB6A-08FB-ECA6-0ACE-37D7C82D08BF}"/>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14">
            <a:extLst>
              <a:ext uri="{FF2B5EF4-FFF2-40B4-BE49-F238E27FC236}">
                <a16:creationId xmlns:a16="http://schemas.microsoft.com/office/drawing/2014/main" id="{AD2C89DF-5E91-FB7E-932A-934342A25DDF}"/>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Line 15">
            <a:extLst>
              <a:ext uri="{FF2B5EF4-FFF2-40B4-BE49-F238E27FC236}">
                <a16:creationId xmlns:a16="http://schemas.microsoft.com/office/drawing/2014/main" id="{95607F71-6C32-CD28-68CE-ED0B6B90EC64}"/>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Rectangle 16">
            <a:extLst>
              <a:ext uri="{FF2B5EF4-FFF2-40B4-BE49-F238E27FC236}">
                <a16:creationId xmlns:a16="http://schemas.microsoft.com/office/drawing/2014/main" id="{E70D5AC6-1AB2-EF33-1893-EA58B3FBD9AD}"/>
              </a:ext>
            </a:extLst>
          </p:cNvPr>
          <p:cNvSpPr>
            <a:spLocks noChangeArrowheads="1"/>
          </p:cNvSpPr>
          <p:nvPr/>
        </p:nvSpPr>
        <p:spPr bwMode="auto">
          <a:xfrm>
            <a:off x="2609851" y="4171950"/>
            <a:ext cx="27479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5316" name="Line 17">
            <a:extLst>
              <a:ext uri="{FF2B5EF4-FFF2-40B4-BE49-F238E27FC236}">
                <a16:creationId xmlns:a16="http://schemas.microsoft.com/office/drawing/2014/main" id="{792FC805-B7CF-CDA6-1D29-EF465C6FF09E}"/>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18">
            <a:extLst>
              <a:ext uri="{FF2B5EF4-FFF2-40B4-BE49-F238E27FC236}">
                <a16:creationId xmlns:a16="http://schemas.microsoft.com/office/drawing/2014/main" id="{D23C97AB-80AD-0903-BBBF-F1E5D1E8B699}"/>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Line 19">
            <a:extLst>
              <a:ext uri="{FF2B5EF4-FFF2-40B4-BE49-F238E27FC236}">
                <a16:creationId xmlns:a16="http://schemas.microsoft.com/office/drawing/2014/main" id="{0C566423-1A00-D3F1-309B-1210B3EFFE07}"/>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20">
            <a:extLst>
              <a:ext uri="{FF2B5EF4-FFF2-40B4-BE49-F238E27FC236}">
                <a16:creationId xmlns:a16="http://schemas.microsoft.com/office/drawing/2014/main" id="{52EE2B27-5E52-9389-5F85-FAAB36D61D0B}"/>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Rectangle 21">
            <a:extLst>
              <a:ext uri="{FF2B5EF4-FFF2-40B4-BE49-F238E27FC236}">
                <a16:creationId xmlns:a16="http://schemas.microsoft.com/office/drawing/2014/main" id="{15B80526-921C-4522-2FB9-BE62096934FF}"/>
              </a:ext>
            </a:extLst>
          </p:cNvPr>
          <p:cNvSpPr>
            <a:spLocks noChangeArrowheads="1"/>
          </p:cNvSpPr>
          <p:nvPr/>
        </p:nvSpPr>
        <p:spPr bwMode="auto">
          <a:xfrm>
            <a:off x="2536826" y="4603751"/>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55321" name="Line 22">
            <a:extLst>
              <a:ext uri="{FF2B5EF4-FFF2-40B4-BE49-F238E27FC236}">
                <a16:creationId xmlns:a16="http://schemas.microsoft.com/office/drawing/2014/main" id="{6B9A883F-85D1-F4FF-174C-F29594C41AF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Line 23">
            <a:extLst>
              <a:ext uri="{FF2B5EF4-FFF2-40B4-BE49-F238E27FC236}">
                <a16:creationId xmlns:a16="http://schemas.microsoft.com/office/drawing/2014/main" id="{C725E456-B5B6-535F-4445-83A472E5CC48}"/>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Line 24">
            <a:extLst>
              <a:ext uri="{FF2B5EF4-FFF2-40B4-BE49-F238E27FC236}">
                <a16:creationId xmlns:a16="http://schemas.microsoft.com/office/drawing/2014/main" id="{682C9AC0-F3F0-91F5-AFF7-00A56DB68EB8}"/>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4" name="Freeform 25">
            <a:extLst>
              <a:ext uri="{FF2B5EF4-FFF2-40B4-BE49-F238E27FC236}">
                <a16:creationId xmlns:a16="http://schemas.microsoft.com/office/drawing/2014/main" id="{6FA4EBA8-BCF9-C285-E3C4-744F96313167}"/>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5" name="Line 26">
            <a:extLst>
              <a:ext uri="{FF2B5EF4-FFF2-40B4-BE49-F238E27FC236}">
                <a16:creationId xmlns:a16="http://schemas.microsoft.com/office/drawing/2014/main" id="{CC83F1AB-A577-E633-BC02-2B234D7868AC}"/>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Line 27">
            <a:extLst>
              <a:ext uri="{FF2B5EF4-FFF2-40B4-BE49-F238E27FC236}">
                <a16:creationId xmlns:a16="http://schemas.microsoft.com/office/drawing/2014/main" id="{9931F537-12A6-763D-9FF4-B256D7D31B05}"/>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Line 28">
            <a:extLst>
              <a:ext uri="{FF2B5EF4-FFF2-40B4-BE49-F238E27FC236}">
                <a16:creationId xmlns:a16="http://schemas.microsoft.com/office/drawing/2014/main" id="{23BDC296-6A0E-35C7-8BCB-8FEA4E9A4E3B}"/>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29">
            <a:extLst>
              <a:ext uri="{FF2B5EF4-FFF2-40B4-BE49-F238E27FC236}">
                <a16:creationId xmlns:a16="http://schemas.microsoft.com/office/drawing/2014/main" id="{1625FC87-9301-6BAA-B38B-CF962E614526}"/>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30">
            <a:extLst>
              <a:ext uri="{FF2B5EF4-FFF2-40B4-BE49-F238E27FC236}">
                <a16:creationId xmlns:a16="http://schemas.microsoft.com/office/drawing/2014/main" id="{4A5E7910-136C-84B9-EC87-014C5B5644B7}"/>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0" name="Line 31">
            <a:extLst>
              <a:ext uri="{FF2B5EF4-FFF2-40B4-BE49-F238E27FC236}">
                <a16:creationId xmlns:a16="http://schemas.microsoft.com/office/drawing/2014/main" id="{6B06E4D1-6935-AF88-D45B-954CD62CB81A}"/>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1" name="Text Box 32">
            <a:extLst>
              <a:ext uri="{FF2B5EF4-FFF2-40B4-BE49-F238E27FC236}">
                <a16:creationId xmlns:a16="http://schemas.microsoft.com/office/drawing/2014/main" id="{ADE05BC9-1D3C-969D-1087-21AED6E65E58}"/>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5332" name="Line 33">
            <a:extLst>
              <a:ext uri="{FF2B5EF4-FFF2-40B4-BE49-F238E27FC236}">
                <a16:creationId xmlns:a16="http://schemas.microsoft.com/office/drawing/2014/main" id="{B7D38147-2DB0-4F90-0A57-F4DDD1FA4B34}"/>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33" name="Line 34">
            <a:extLst>
              <a:ext uri="{FF2B5EF4-FFF2-40B4-BE49-F238E27FC236}">
                <a16:creationId xmlns:a16="http://schemas.microsoft.com/office/drawing/2014/main" id="{389E7C68-BB11-6D33-93C3-DC8CE2085301}"/>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Line 35">
            <a:extLst>
              <a:ext uri="{FF2B5EF4-FFF2-40B4-BE49-F238E27FC236}">
                <a16:creationId xmlns:a16="http://schemas.microsoft.com/office/drawing/2014/main" id="{03A5DE7B-98BB-7AC6-9C40-106BE573FDFA}"/>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5" name="Text Box 36">
            <a:extLst>
              <a:ext uri="{FF2B5EF4-FFF2-40B4-BE49-F238E27FC236}">
                <a16:creationId xmlns:a16="http://schemas.microsoft.com/office/drawing/2014/main" id="{D500012C-2365-988B-588E-B640CA4252E3}"/>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5336" name="Text Box 37">
            <a:extLst>
              <a:ext uri="{FF2B5EF4-FFF2-40B4-BE49-F238E27FC236}">
                <a16:creationId xmlns:a16="http://schemas.microsoft.com/office/drawing/2014/main" id="{80578DF7-954B-BD7B-DE4B-0246EDB35F03}"/>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5337" name="Text Box 38">
            <a:extLst>
              <a:ext uri="{FF2B5EF4-FFF2-40B4-BE49-F238E27FC236}">
                <a16:creationId xmlns:a16="http://schemas.microsoft.com/office/drawing/2014/main" id="{17ABCE95-8824-022D-F525-19ED4FA242C5}"/>
              </a:ext>
            </a:extLst>
          </p:cNvPr>
          <p:cNvSpPr txBox="1">
            <a:spLocks noChangeArrowheads="1"/>
          </p:cNvSpPr>
          <p:nvPr/>
        </p:nvSpPr>
        <p:spPr bwMode="auto">
          <a:xfrm>
            <a:off x="1558926"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5338" name="Text Box 39">
            <a:extLst>
              <a:ext uri="{FF2B5EF4-FFF2-40B4-BE49-F238E27FC236}">
                <a16:creationId xmlns:a16="http://schemas.microsoft.com/office/drawing/2014/main" id="{63D7266F-3C3E-0762-3935-BC1AF5D5D67F}"/>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5339" name="Rectangle 40">
            <a:extLst>
              <a:ext uri="{FF2B5EF4-FFF2-40B4-BE49-F238E27FC236}">
                <a16:creationId xmlns:a16="http://schemas.microsoft.com/office/drawing/2014/main" id="{F1B9D309-2FF4-EB8E-1B7D-BC34F3FE5868}"/>
              </a:ext>
            </a:extLst>
          </p:cNvPr>
          <p:cNvSpPr>
            <a:spLocks noChangeArrowheads="1"/>
          </p:cNvSpPr>
          <p:nvPr/>
        </p:nvSpPr>
        <p:spPr bwMode="auto">
          <a:xfrm>
            <a:off x="4656138" y="1916113"/>
            <a:ext cx="29321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5340" name="Rectangle 41">
            <a:extLst>
              <a:ext uri="{FF2B5EF4-FFF2-40B4-BE49-F238E27FC236}">
                <a16:creationId xmlns:a16="http://schemas.microsoft.com/office/drawing/2014/main" id="{B883F624-2E62-DA73-CD6F-3ED92450BD17}"/>
              </a:ext>
            </a:extLst>
          </p:cNvPr>
          <p:cNvSpPr>
            <a:spLocks noChangeArrowheads="1"/>
          </p:cNvSpPr>
          <p:nvPr/>
        </p:nvSpPr>
        <p:spPr bwMode="auto">
          <a:xfrm>
            <a:off x="4656138" y="2297114"/>
            <a:ext cx="27352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5341" name="Rectangle 42">
            <a:extLst>
              <a:ext uri="{FF2B5EF4-FFF2-40B4-BE49-F238E27FC236}">
                <a16:creationId xmlns:a16="http://schemas.microsoft.com/office/drawing/2014/main" id="{CF566FAD-59F8-A270-B343-4F7AC943E0A4}"/>
              </a:ext>
            </a:extLst>
          </p:cNvPr>
          <p:cNvSpPr>
            <a:spLocks noChangeArrowheads="1"/>
          </p:cNvSpPr>
          <p:nvPr/>
        </p:nvSpPr>
        <p:spPr bwMode="auto">
          <a:xfrm>
            <a:off x="1920875" y="5013326"/>
            <a:ext cx="2609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55342" name="Rectangle 43">
            <a:extLst>
              <a:ext uri="{FF2B5EF4-FFF2-40B4-BE49-F238E27FC236}">
                <a16:creationId xmlns:a16="http://schemas.microsoft.com/office/drawing/2014/main" id="{2188F017-2A35-8EBB-F89B-0DF7DEF828E2}"/>
              </a:ext>
            </a:extLst>
          </p:cNvPr>
          <p:cNvSpPr>
            <a:spLocks noChangeArrowheads="1"/>
          </p:cNvSpPr>
          <p:nvPr/>
        </p:nvSpPr>
        <p:spPr bwMode="auto">
          <a:xfrm>
            <a:off x="4222751" y="2636838"/>
            <a:ext cx="2805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55343" name="Rectangle 44">
            <a:extLst>
              <a:ext uri="{FF2B5EF4-FFF2-40B4-BE49-F238E27FC236}">
                <a16:creationId xmlns:a16="http://schemas.microsoft.com/office/drawing/2014/main" id="{041D3945-C778-C2FB-9E29-164F51DB9DCB}"/>
              </a:ext>
            </a:extLst>
          </p:cNvPr>
          <p:cNvSpPr>
            <a:spLocks noChangeArrowheads="1"/>
          </p:cNvSpPr>
          <p:nvPr/>
        </p:nvSpPr>
        <p:spPr bwMode="auto">
          <a:xfrm>
            <a:off x="7140576"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55344" name="Line 45">
            <a:extLst>
              <a:ext uri="{FF2B5EF4-FFF2-40B4-BE49-F238E27FC236}">
                <a16:creationId xmlns:a16="http://schemas.microsoft.com/office/drawing/2014/main" id="{11575E35-5AE4-7969-4DA3-343D504540CE}"/>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日期占位符 3">
            <a:extLst>
              <a:ext uri="{FF2B5EF4-FFF2-40B4-BE49-F238E27FC236}">
                <a16:creationId xmlns:a16="http://schemas.microsoft.com/office/drawing/2014/main" id="{EBB5D810-EEB5-8CD5-D7D3-07E97C8E38E4}"/>
              </a:ext>
            </a:extLst>
          </p:cNvPr>
          <p:cNvSpPr>
            <a:spLocks noGrp="1"/>
          </p:cNvSpPr>
          <p:nvPr>
            <p:ph type="dt" sz="half" idx="10"/>
          </p:nvPr>
        </p:nvSpPr>
        <p:spPr bwMode="auto">
          <a:ln>
            <a:miter lim="800000"/>
          </a:ln>
        </p:spPr>
        <p:txBody>
          <a:bodyPr anchor="t"/>
          <a:lstStyle/>
          <a:p>
            <a:pPr>
              <a:buClrTx/>
              <a:buFontTx/>
              <a:buNone/>
              <a:defRPr/>
            </a:pPr>
            <a:fld id="{2CA605D5-BD70-448C-B3A0-EE6A288AE3F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7348" name="灯片编号占位符 5">
            <a:extLst>
              <a:ext uri="{FF2B5EF4-FFF2-40B4-BE49-F238E27FC236}">
                <a16:creationId xmlns:a16="http://schemas.microsoft.com/office/drawing/2014/main" id="{F710CB89-FE81-1C43-7E1D-45F2F3C4791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5949176-29DC-48D7-9BF0-F8C175292DA4}" type="slidenum">
              <a:rPr lang="en-US" altLang="zh-CN" sz="1400">
                <a:ea typeface="宋体" panose="02010600030101010101" pitchFamily="2" charset="-122"/>
              </a:rPr>
              <a:pPr/>
              <a:t>33</a:t>
            </a:fld>
            <a:endParaRPr lang="en-US" altLang="zh-CN" sz="1400">
              <a:ea typeface="宋体" panose="02010600030101010101" pitchFamily="2" charset="-122"/>
            </a:endParaRPr>
          </a:p>
        </p:txBody>
      </p:sp>
      <p:sp>
        <p:nvSpPr>
          <p:cNvPr id="57349" name="Line 2">
            <a:extLst>
              <a:ext uri="{FF2B5EF4-FFF2-40B4-BE49-F238E27FC236}">
                <a16:creationId xmlns:a16="http://schemas.microsoft.com/office/drawing/2014/main" id="{A576E7C2-87F2-0FDD-AE3C-AD65437B85A5}"/>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Line 3">
            <a:extLst>
              <a:ext uri="{FF2B5EF4-FFF2-40B4-BE49-F238E27FC236}">
                <a16:creationId xmlns:a16="http://schemas.microsoft.com/office/drawing/2014/main" id="{CE2ED8BB-15F5-0AB1-3F1A-5C01D207F15C}"/>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1" name="Line 4">
            <a:extLst>
              <a:ext uri="{FF2B5EF4-FFF2-40B4-BE49-F238E27FC236}">
                <a16:creationId xmlns:a16="http://schemas.microsoft.com/office/drawing/2014/main" id="{86269228-F8D6-EB68-6996-7B72A5D4BC19}"/>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Line 5">
            <a:extLst>
              <a:ext uri="{FF2B5EF4-FFF2-40B4-BE49-F238E27FC236}">
                <a16:creationId xmlns:a16="http://schemas.microsoft.com/office/drawing/2014/main" id="{5716E661-AA94-3F42-14A5-3A267374AEE6}"/>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Line 6">
            <a:extLst>
              <a:ext uri="{FF2B5EF4-FFF2-40B4-BE49-F238E27FC236}">
                <a16:creationId xmlns:a16="http://schemas.microsoft.com/office/drawing/2014/main" id="{56364ECF-B635-A9FA-6483-EBA6440EE02D}"/>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7">
            <a:extLst>
              <a:ext uri="{FF2B5EF4-FFF2-40B4-BE49-F238E27FC236}">
                <a16:creationId xmlns:a16="http://schemas.microsoft.com/office/drawing/2014/main" id="{3CF197D5-E4B4-9948-4D7C-AFAB1EE5BD16}"/>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8">
            <a:extLst>
              <a:ext uri="{FF2B5EF4-FFF2-40B4-BE49-F238E27FC236}">
                <a16:creationId xmlns:a16="http://schemas.microsoft.com/office/drawing/2014/main" id="{305C3E68-4CDD-AAEA-6574-5B6E0E96ABCD}"/>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Line 9">
            <a:extLst>
              <a:ext uri="{FF2B5EF4-FFF2-40B4-BE49-F238E27FC236}">
                <a16:creationId xmlns:a16="http://schemas.microsoft.com/office/drawing/2014/main" id="{F432FA79-1933-8FB5-5BC0-4C1DCF1F45FF}"/>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Rectangle 10">
            <a:extLst>
              <a:ext uri="{FF2B5EF4-FFF2-40B4-BE49-F238E27FC236}">
                <a16:creationId xmlns:a16="http://schemas.microsoft.com/office/drawing/2014/main" id="{1BCDD19F-3BB2-E5E9-3617-0E3B1AA76B1E}"/>
              </a:ext>
            </a:extLst>
          </p:cNvPr>
          <p:cNvSpPr>
            <a:spLocks noChangeArrowheads="1"/>
          </p:cNvSpPr>
          <p:nvPr/>
        </p:nvSpPr>
        <p:spPr bwMode="auto">
          <a:xfrm>
            <a:off x="5322889" y="1506538"/>
            <a:ext cx="22955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7358" name="Rectangle 11">
            <a:extLst>
              <a:ext uri="{FF2B5EF4-FFF2-40B4-BE49-F238E27FC236}">
                <a16:creationId xmlns:a16="http://schemas.microsoft.com/office/drawing/2014/main" id="{A1710FDD-337A-D891-C374-0601E833A63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7359" name="Rectangle 12">
            <a:extLst>
              <a:ext uri="{FF2B5EF4-FFF2-40B4-BE49-F238E27FC236}">
                <a16:creationId xmlns:a16="http://schemas.microsoft.com/office/drawing/2014/main" id="{A8CFE22A-DE9F-1A9B-4164-A67ED8CF23B6}"/>
              </a:ext>
            </a:extLst>
          </p:cNvPr>
          <p:cNvSpPr>
            <a:spLocks noChangeArrowheads="1"/>
          </p:cNvSpPr>
          <p:nvPr/>
        </p:nvSpPr>
        <p:spPr bwMode="auto">
          <a:xfrm>
            <a:off x="5689600" y="1143001"/>
            <a:ext cx="2228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7360" name="Line 13">
            <a:extLst>
              <a:ext uri="{FF2B5EF4-FFF2-40B4-BE49-F238E27FC236}">
                <a16:creationId xmlns:a16="http://schemas.microsoft.com/office/drawing/2014/main" id="{EBCA6DB4-AAEA-0B9D-F44F-CA55C5F311F8}"/>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4">
            <a:extLst>
              <a:ext uri="{FF2B5EF4-FFF2-40B4-BE49-F238E27FC236}">
                <a16:creationId xmlns:a16="http://schemas.microsoft.com/office/drawing/2014/main" id="{83679C2C-F5A5-8CF5-284A-37CC7B59C606}"/>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5">
            <a:extLst>
              <a:ext uri="{FF2B5EF4-FFF2-40B4-BE49-F238E27FC236}">
                <a16:creationId xmlns:a16="http://schemas.microsoft.com/office/drawing/2014/main" id="{F8A7CA57-F897-3CA2-1A6E-73ED599DE1FB}"/>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Rectangle 16">
            <a:extLst>
              <a:ext uri="{FF2B5EF4-FFF2-40B4-BE49-F238E27FC236}">
                <a16:creationId xmlns:a16="http://schemas.microsoft.com/office/drawing/2014/main" id="{AE37834E-F7A3-4054-DD21-03746B5E963D}"/>
              </a:ext>
            </a:extLst>
          </p:cNvPr>
          <p:cNvSpPr>
            <a:spLocks noChangeArrowheads="1"/>
          </p:cNvSpPr>
          <p:nvPr/>
        </p:nvSpPr>
        <p:spPr bwMode="auto">
          <a:xfrm>
            <a:off x="2609851" y="4171950"/>
            <a:ext cx="2505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7364" name="Line 17">
            <a:extLst>
              <a:ext uri="{FF2B5EF4-FFF2-40B4-BE49-F238E27FC236}">
                <a16:creationId xmlns:a16="http://schemas.microsoft.com/office/drawing/2014/main" id="{8CB2DE45-FDA3-5E33-C820-89F0CD447403}"/>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18">
            <a:extLst>
              <a:ext uri="{FF2B5EF4-FFF2-40B4-BE49-F238E27FC236}">
                <a16:creationId xmlns:a16="http://schemas.microsoft.com/office/drawing/2014/main" id="{84ACEFE7-F85C-9D60-561D-284E2AE728AE}"/>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19">
            <a:extLst>
              <a:ext uri="{FF2B5EF4-FFF2-40B4-BE49-F238E27FC236}">
                <a16:creationId xmlns:a16="http://schemas.microsoft.com/office/drawing/2014/main" id="{1AAC2BC7-4E71-B5F1-41DA-C8D85CCE7D80}"/>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0">
            <a:extLst>
              <a:ext uri="{FF2B5EF4-FFF2-40B4-BE49-F238E27FC236}">
                <a16:creationId xmlns:a16="http://schemas.microsoft.com/office/drawing/2014/main" id="{A3848CA4-88F4-1004-1E22-ED33E96978E8}"/>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Rectangle 21">
            <a:extLst>
              <a:ext uri="{FF2B5EF4-FFF2-40B4-BE49-F238E27FC236}">
                <a16:creationId xmlns:a16="http://schemas.microsoft.com/office/drawing/2014/main" id="{8024E956-AC59-ED26-9372-94B0E30AD48D}"/>
              </a:ext>
            </a:extLst>
          </p:cNvPr>
          <p:cNvSpPr>
            <a:spLocks noChangeArrowheads="1"/>
          </p:cNvSpPr>
          <p:nvPr/>
        </p:nvSpPr>
        <p:spPr bwMode="auto">
          <a:xfrm>
            <a:off x="2536826" y="4603751"/>
            <a:ext cx="1990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57369" name="Line 22">
            <a:extLst>
              <a:ext uri="{FF2B5EF4-FFF2-40B4-BE49-F238E27FC236}">
                <a16:creationId xmlns:a16="http://schemas.microsoft.com/office/drawing/2014/main" id="{79D641CE-C7BB-82D3-4DC5-A4DD3187DC46}"/>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23">
            <a:extLst>
              <a:ext uri="{FF2B5EF4-FFF2-40B4-BE49-F238E27FC236}">
                <a16:creationId xmlns:a16="http://schemas.microsoft.com/office/drawing/2014/main" id="{1F9AF4C0-2F48-E329-93DB-4F491900BBD8}"/>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Line 24">
            <a:extLst>
              <a:ext uri="{FF2B5EF4-FFF2-40B4-BE49-F238E27FC236}">
                <a16:creationId xmlns:a16="http://schemas.microsoft.com/office/drawing/2014/main" id="{BCC65AF9-2A52-A5EE-8178-888C690E8FF2}"/>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Freeform 25">
            <a:extLst>
              <a:ext uri="{FF2B5EF4-FFF2-40B4-BE49-F238E27FC236}">
                <a16:creationId xmlns:a16="http://schemas.microsoft.com/office/drawing/2014/main" id="{CA890313-59B4-3F2C-BA4D-9E95311A2B1A}"/>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3" name="Line 26">
            <a:extLst>
              <a:ext uri="{FF2B5EF4-FFF2-40B4-BE49-F238E27FC236}">
                <a16:creationId xmlns:a16="http://schemas.microsoft.com/office/drawing/2014/main" id="{0CC3DC67-9E46-BE90-F460-04EBD1AC2BF5}"/>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Line 27">
            <a:extLst>
              <a:ext uri="{FF2B5EF4-FFF2-40B4-BE49-F238E27FC236}">
                <a16:creationId xmlns:a16="http://schemas.microsoft.com/office/drawing/2014/main" id="{3F2893FF-E51B-6F14-E12E-EB67CC09624C}"/>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28">
            <a:extLst>
              <a:ext uri="{FF2B5EF4-FFF2-40B4-BE49-F238E27FC236}">
                <a16:creationId xmlns:a16="http://schemas.microsoft.com/office/drawing/2014/main" id="{09059808-4E1A-9D03-84EB-AE49496134A2}"/>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29">
            <a:extLst>
              <a:ext uri="{FF2B5EF4-FFF2-40B4-BE49-F238E27FC236}">
                <a16:creationId xmlns:a16="http://schemas.microsoft.com/office/drawing/2014/main" id="{3504DBE3-DF06-C4BF-3982-1CD848C6BD88}"/>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0">
            <a:extLst>
              <a:ext uri="{FF2B5EF4-FFF2-40B4-BE49-F238E27FC236}">
                <a16:creationId xmlns:a16="http://schemas.microsoft.com/office/drawing/2014/main" id="{76E0266B-920F-4552-58F5-70C9E62A981A}"/>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1">
            <a:extLst>
              <a:ext uri="{FF2B5EF4-FFF2-40B4-BE49-F238E27FC236}">
                <a16:creationId xmlns:a16="http://schemas.microsoft.com/office/drawing/2014/main" id="{2977F838-B2BC-3D55-4A0E-AD4CCAE612E5}"/>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Text Box 32">
            <a:extLst>
              <a:ext uri="{FF2B5EF4-FFF2-40B4-BE49-F238E27FC236}">
                <a16:creationId xmlns:a16="http://schemas.microsoft.com/office/drawing/2014/main" id="{118AA07E-2BA1-3DFC-0DD2-5716FD4FDF86}"/>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7380" name="Line 33">
            <a:extLst>
              <a:ext uri="{FF2B5EF4-FFF2-40B4-BE49-F238E27FC236}">
                <a16:creationId xmlns:a16="http://schemas.microsoft.com/office/drawing/2014/main" id="{2914A64C-20FA-82FE-3728-EB28D2E2346A}"/>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1" name="Line 34">
            <a:extLst>
              <a:ext uri="{FF2B5EF4-FFF2-40B4-BE49-F238E27FC236}">
                <a16:creationId xmlns:a16="http://schemas.microsoft.com/office/drawing/2014/main" id="{2E345283-0233-06A3-F918-2AC7764B7FCB}"/>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5">
            <a:extLst>
              <a:ext uri="{FF2B5EF4-FFF2-40B4-BE49-F238E27FC236}">
                <a16:creationId xmlns:a16="http://schemas.microsoft.com/office/drawing/2014/main" id="{8BBE1FDF-C292-11D8-AEDC-4A830CBE267D}"/>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Text Box 36">
            <a:extLst>
              <a:ext uri="{FF2B5EF4-FFF2-40B4-BE49-F238E27FC236}">
                <a16:creationId xmlns:a16="http://schemas.microsoft.com/office/drawing/2014/main" id="{31A99A48-0005-3FBD-9FF2-9E80315C5407}"/>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7384" name="Text Box 37">
            <a:extLst>
              <a:ext uri="{FF2B5EF4-FFF2-40B4-BE49-F238E27FC236}">
                <a16:creationId xmlns:a16="http://schemas.microsoft.com/office/drawing/2014/main" id="{161006ED-1AE5-6FBE-6C34-2D66559FE648}"/>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7385" name="Rectangle 38">
            <a:extLst>
              <a:ext uri="{FF2B5EF4-FFF2-40B4-BE49-F238E27FC236}">
                <a16:creationId xmlns:a16="http://schemas.microsoft.com/office/drawing/2014/main" id="{FB38EF50-A6AF-4F12-6AB8-5897346999C9}"/>
              </a:ext>
            </a:extLst>
          </p:cNvPr>
          <p:cNvSpPr>
            <a:spLocks noChangeArrowheads="1"/>
          </p:cNvSpPr>
          <p:nvPr/>
        </p:nvSpPr>
        <p:spPr bwMode="auto">
          <a:xfrm>
            <a:off x="4657726" y="1916113"/>
            <a:ext cx="2805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7386" name="Rectangle 39">
            <a:extLst>
              <a:ext uri="{FF2B5EF4-FFF2-40B4-BE49-F238E27FC236}">
                <a16:creationId xmlns:a16="http://schemas.microsoft.com/office/drawing/2014/main" id="{056D6F8A-1061-ADD9-7441-61BF3BBB150B}"/>
              </a:ext>
            </a:extLst>
          </p:cNvPr>
          <p:cNvSpPr>
            <a:spLocks noChangeArrowheads="1"/>
          </p:cNvSpPr>
          <p:nvPr/>
        </p:nvSpPr>
        <p:spPr bwMode="auto">
          <a:xfrm>
            <a:off x="4656139" y="2297114"/>
            <a:ext cx="29606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7387" name="Rectangle 40">
            <a:extLst>
              <a:ext uri="{FF2B5EF4-FFF2-40B4-BE49-F238E27FC236}">
                <a16:creationId xmlns:a16="http://schemas.microsoft.com/office/drawing/2014/main" id="{CBA90105-9854-8686-8275-3EBFD89114E8}"/>
              </a:ext>
            </a:extLst>
          </p:cNvPr>
          <p:cNvSpPr>
            <a:spLocks noChangeArrowheads="1"/>
          </p:cNvSpPr>
          <p:nvPr/>
        </p:nvSpPr>
        <p:spPr bwMode="auto">
          <a:xfrm>
            <a:off x="1920876" y="5013325"/>
            <a:ext cx="25828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57388" name="Rectangle 41">
            <a:extLst>
              <a:ext uri="{FF2B5EF4-FFF2-40B4-BE49-F238E27FC236}">
                <a16:creationId xmlns:a16="http://schemas.microsoft.com/office/drawing/2014/main" id="{5120F677-B8FD-659E-F393-9A185F76F1F8}"/>
              </a:ext>
            </a:extLst>
          </p:cNvPr>
          <p:cNvSpPr>
            <a:spLocks noChangeArrowheads="1"/>
          </p:cNvSpPr>
          <p:nvPr/>
        </p:nvSpPr>
        <p:spPr bwMode="auto">
          <a:xfrm>
            <a:off x="4592638" y="2652713"/>
            <a:ext cx="2514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57389" name="Rectangle 42">
            <a:extLst>
              <a:ext uri="{FF2B5EF4-FFF2-40B4-BE49-F238E27FC236}">
                <a16:creationId xmlns:a16="http://schemas.microsoft.com/office/drawing/2014/main" id="{CB9700B9-9B2C-F224-8056-F84BC1648CD3}"/>
              </a:ext>
            </a:extLst>
          </p:cNvPr>
          <p:cNvSpPr>
            <a:spLocks noChangeArrowheads="1"/>
          </p:cNvSpPr>
          <p:nvPr/>
        </p:nvSpPr>
        <p:spPr bwMode="auto">
          <a:xfrm>
            <a:off x="7140576"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57390" name="Line 43">
            <a:extLst>
              <a:ext uri="{FF2B5EF4-FFF2-40B4-BE49-F238E27FC236}">
                <a16:creationId xmlns:a16="http://schemas.microsoft.com/office/drawing/2014/main" id="{D5EB5756-6F50-AB3C-3C9A-517D52BE5CBB}"/>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1" name="Rectangle 44">
            <a:extLst>
              <a:ext uri="{FF2B5EF4-FFF2-40B4-BE49-F238E27FC236}">
                <a16:creationId xmlns:a16="http://schemas.microsoft.com/office/drawing/2014/main" id="{6A6C8C4D-B429-C36F-113E-46CCFF84AACD}"/>
              </a:ext>
            </a:extLst>
          </p:cNvPr>
          <p:cNvSpPr>
            <a:spLocks noChangeArrowheads="1"/>
          </p:cNvSpPr>
          <p:nvPr/>
        </p:nvSpPr>
        <p:spPr bwMode="auto">
          <a:xfrm>
            <a:off x="5562601" y="4210051"/>
            <a:ext cx="23209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57392" name="Line 45">
            <a:extLst>
              <a:ext uri="{FF2B5EF4-FFF2-40B4-BE49-F238E27FC236}">
                <a16:creationId xmlns:a16="http://schemas.microsoft.com/office/drawing/2014/main" id="{0CDB326D-847C-A014-6194-96B0A23097B4}"/>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3" name="Line 46">
            <a:extLst>
              <a:ext uri="{FF2B5EF4-FFF2-40B4-BE49-F238E27FC236}">
                <a16:creationId xmlns:a16="http://schemas.microsoft.com/office/drawing/2014/main" id="{5265D3E7-7E34-3277-A620-98F89F4F551A}"/>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4" name="Line 47">
            <a:extLst>
              <a:ext uri="{FF2B5EF4-FFF2-40B4-BE49-F238E27FC236}">
                <a16:creationId xmlns:a16="http://schemas.microsoft.com/office/drawing/2014/main" id="{5B3DCBF3-9EA4-9822-4B74-E82BF02DE0B2}"/>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5" name="Rectangle 48">
            <a:extLst>
              <a:ext uri="{FF2B5EF4-FFF2-40B4-BE49-F238E27FC236}">
                <a16:creationId xmlns:a16="http://schemas.microsoft.com/office/drawing/2014/main" id="{8976E643-0C61-6897-8D1A-A8C9ECB3B451}"/>
              </a:ext>
            </a:extLst>
          </p:cNvPr>
          <p:cNvSpPr>
            <a:spLocks noChangeArrowheads="1"/>
          </p:cNvSpPr>
          <p:nvPr/>
        </p:nvSpPr>
        <p:spPr bwMode="auto">
          <a:xfrm>
            <a:off x="5305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57396" name="Line 49">
            <a:extLst>
              <a:ext uri="{FF2B5EF4-FFF2-40B4-BE49-F238E27FC236}">
                <a16:creationId xmlns:a16="http://schemas.microsoft.com/office/drawing/2014/main" id="{E5CAB6DE-528C-5CB0-289F-3F95F4ACDB4A}"/>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7" name="Line 50">
            <a:extLst>
              <a:ext uri="{FF2B5EF4-FFF2-40B4-BE49-F238E27FC236}">
                <a16:creationId xmlns:a16="http://schemas.microsoft.com/office/drawing/2014/main" id="{5BD470CF-A96A-C9F6-8C1F-72B979B2B417}"/>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8" name="Line 51">
            <a:extLst>
              <a:ext uri="{FF2B5EF4-FFF2-40B4-BE49-F238E27FC236}">
                <a16:creationId xmlns:a16="http://schemas.microsoft.com/office/drawing/2014/main" id="{E70CA9EC-BB46-6026-C842-4FCA2AC8A00E}"/>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9" name="Text Box 52">
            <a:extLst>
              <a:ext uri="{FF2B5EF4-FFF2-40B4-BE49-F238E27FC236}">
                <a16:creationId xmlns:a16="http://schemas.microsoft.com/office/drawing/2014/main" id="{575CFAA9-246C-F76A-FD6C-076AFBA0F159}"/>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7400" name="Text Box 53">
            <a:extLst>
              <a:ext uri="{FF2B5EF4-FFF2-40B4-BE49-F238E27FC236}">
                <a16:creationId xmlns:a16="http://schemas.microsoft.com/office/drawing/2014/main" id="{F01D2913-7D2D-2079-4944-549B72C2661A}"/>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7401" name="Text Box 54">
            <a:extLst>
              <a:ext uri="{FF2B5EF4-FFF2-40B4-BE49-F238E27FC236}">
                <a16:creationId xmlns:a16="http://schemas.microsoft.com/office/drawing/2014/main" id="{877BD9AD-B9AA-AD78-04DA-D35089D51CC6}"/>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57402" name="Line 55">
            <a:extLst>
              <a:ext uri="{FF2B5EF4-FFF2-40B4-BE49-F238E27FC236}">
                <a16:creationId xmlns:a16="http://schemas.microsoft.com/office/drawing/2014/main" id="{2ED9307B-3504-5695-8515-98F43E0D392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Line 56">
            <a:extLst>
              <a:ext uri="{FF2B5EF4-FFF2-40B4-BE49-F238E27FC236}">
                <a16:creationId xmlns:a16="http://schemas.microsoft.com/office/drawing/2014/main" id="{C5682B31-3D1A-CE60-D05E-CE72F2AAD635}"/>
              </a:ext>
            </a:extLst>
          </p:cNvPr>
          <p:cNvSpPr>
            <a:spLocks noChangeShapeType="1"/>
          </p:cNvSpPr>
          <p:nvPr/>
        </p:nvSpPr>
        <p:spPr bwMode="auto">
          <a:xfrm>
            <a:off x="3719513" y="1412875"/>
            <a:ext cx="1008062"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4" name="Line 57">
            <a:extLst>
              <a:ext uri="{FF2B5EF4-FFF2-40B4-BE49-F238E27FC236}">
                <a16:creationId xmlns:a16="http://schemas.microsoft.com/office/drawing/2014/main" id="{45FAF546-06F6-0985-3C0C-15FC0AF7E349}"/>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日期占位符 3">
            <a:extLst>
              <a:ext uri="{FF2B5EF4-FFF2-40B4-BE49-F238E27FC236}">
                <a16:creationId xmlns:a16="http://schemas.microsoft.com/office/drawing/2014/main" id="{B0DE7967-EBA5-2FB1-A455-273FF7315B8B}"/>
              </a:ext>
            </a:extLst>
          </p:cNvPr>
          <p:cNvSpPr>
            <a:spLocks noGrp="1"/>
          </p:cNvSpPr>
          <p:nvPr>
            <p:ph type="dt" sz="half" idx="10"/>
          </p:nvPr>
        </p:nvSpPr>
        <p:spPr bwMode="auto">
          <a:ln>
            <a:miter lim="800000"/>
          </a:ln>
        </p:spPr>
        <p:txBody>
          <a:bodyPr anchor="t"/>
          <a:lstStyle/>
          <a:p>
            <a:pPr>
              <a:buClrTx/>
              <a:buFontTx/>
              <a:buNone/>
              <a:defRPr/>
            </a:pPr>
            <a:fld id="{A83B23D0-CAC9-4322-A7AC-A381BA2EEBD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9396" name="灯片编号占位符 5">
            <a:extLst>
              <a:ext uri="{FF2B5EF4-FFF2-40B4-BE49-F238E27FC236}">
                <a16:creationId xmlns:a16="http://schemas.microsoft.com/office/drawing/2014/main" id="{4F3E5044-29E7-6EE8-A8B8-74E2A402969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A47B050-3C1E-43D0-A592-18A1128D578C}" type="slidenum">
              <a:rPr lang="en-US" altLang="zh-CN" sz="1400">
                <a:ea typeface="宋体" panose="02010600030101010101" pitchFamily="2" charset="-122"/>
              </a:rPr>
              <a:pPr/>
              <a:t>34</a:t>
            </a:fld>
            <a:endParaRPr lang="en-US" altLang="zh-CN" sz="1400">
              <a:ea typeface="宋体" panose="02010600030101010101" pitchFamily="2" charset="-122"/>
            </a:endParaRPr>
          </a:p>
        </p:txBody>
      </p:sp>
      <p:sp>
        <p:nvSpPr>
          <p:cNvPr id="59397" name="Line 2">
            <a:extLst>
              <a:ext uri="{FF2B5EF4-FFF2-40B4-BE49-F238E27FC236}">
                <a16:creationId xmlns:a16="http://schemas.microsoft.com/office/drawing/2014/main" id="{B878D5B7-0C30-B103-FF91-F49624603E4F}"/>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3">
            <a:extLst>
              <a:ext uri="{FF2B5EF4-FFF2-40B4-BE49-F238E27FC236}">
                <a16:creationId xmlns:a16="http://schemas.microsoft.com/office/drawing/2014/main" id="{A0996EA5-0485-7EB8-E4DE-FC4186ADFEFA}"/>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Line 4">
            <a:extLst>
              <a:ext uri="{FF2B5EF4-FFF2-40B4-BE49-F238E27FC236}">
                <a16:creationId xmlns:a16="http://schemas.microsoft.com/office/drawing/2014/main" id="{3C3A56AF-98B5-5C9F-134F-ACA86159E385}"/>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0" name="Line 5">
            <a:extLst>
              <a:ext uri="{FF2B5EF4-FFF2-40B4-BE49-F238E27FC236}">
                <a16:creationId xmlns:a16="http://schemas.microsoft.com/office/drawing/2014/main" id="{F11F0FC3-8250-9CBA-E4CD-1B317EF5AD37}"/>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Line 6">
            <a:extLst>
              <a:ext uri="{FF2B5EF4-FFF2-40B4-BE49-F238E27FC236}">
                <a16:creationId xmlns:a16="http://schemas.microsoft.com/office/drawing/2014/main" id="{CDCE2BA8-9DE6-22D5-6406-E3D2A8FF3F9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2" name="Line 7">
            <a:extLst>
              <a:ext uri="{FF2B5EF4-FFF2-40B4-BE49-F238E27FC236}">
                <a16:creationId xmlns:a16="http://schemas.microsoft.com/office/drawing/2014/main" id="{5A8A39F1-E9D0-D6A8-5E88-FE5BC36DFE0D}"/>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Line 8">
            <a:extLst>
              <a:ext uri="{FF2B5EF4-FFF2-40B4-BE49-F238E27FC236}">
                <a16:creationId xmlns:a16="http://schemas.microsoft.com/office/drawing/2014/main" id="{8026C42B-0462-BDA7-4578-B5B3207CB60E}"/>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9">
            <a:extLst>
              <a:ext uri="{FF2B5EF4-FFF2-40B4-BE49-F238E27FC236}">
                <a16:creationId xmlns:a16="http://schemas.microsoft.com/office/drawing/2014/main" id="{81D8A3B0-29F6-6D85-499C-EE357ADC25F3}"/>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Rectangle 10">
            <a:extLst>
              <a:ext uri="{FF2B5EF4-FFF2-40B4-BE49-F238E27FC236}">
                <a16:creationId xmlns:a16="http://schemas.microsoft.com/office/drawing/2014/main" id="{7F12E26E-25F4-76D1-1AEF-650E5F80F07E}"/>
              </a:ext>
            </a:extLst>
          </p:cNvPr>
          <p:cNvSpPr>
            <a:spLocks noChangeArrowheads="1"/>
          </p:cNvSpPr>
          <p:nvPr/>
        </p:nvSpPr>
        <p:spPr bwMode="auto">
          <a:xfrm>
            <a:off x="5322889" y="1506538"/>
            <a:ext cx="26193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9406" name="Rectangle 11">
            <a:extLst>
              <a:ext uri="{FF2B5EF4-FFF2-40B4-BE49-F238E27FC236}">
                <a16:creationId xmlns:a16="http://schemas.microsoft.com/office/drawing/2014/main" id="{ECBEC734-CEBA-E565-9EAA-788AE799649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9407" name="Rectangle 12">
            <a:extLst>
              <a:ext uri="{FF2B5EF4-FFF2-40B4-BE49-F238E27FC236}">
                <a16:creationId xmlns:a16="http://schemas.microsoft.com/office/drawing/2014/main" id="{1D58038C-E389-0BE2-0E7D-6E24F6FD4EAB}"/>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9408" name="Line 13">
            <a:extLst>
              <a:ext uri="{FF2B5EF4-FFF2-40B4-BE49-F238E27FC236}">
                <a16:creationId xmlns:a16="http://schemas.microsoft.com/office/drawing/2014/main" id="{5EA2CC85-4486-5437-81B4-45067297BEDC}"/>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14">
            <a:extLst>
              <a:ext uri="{FF2B5EF4-FFF2-40B4-BE49-F238E27FC236}">
                <a16:creationId xmlns:a16="http://schemas.microsoft.com/office/drawing/2014/main" id="{EEAB17B3-5CD7-1CB9-AEBC-4931265C0FDE}"/>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Line 15">
            <a:extLst>
              <a:ext uri="{FF2B5EF4-FFF2-40B4-BE49-F238E27FC236}">
                <a16:creationId xmlns:a16="http://schemas.microsoft.com/office/drawing/2014/main" id="{6D415009-8C41-2DDC-5638-EB8C91C530F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Rectangle 16">
            <a:extLst>
              <a:ext uri="{FF2B5EF4-FFF2-40B4-BE49-F238E27FC236}">
                <a16:creationId xmlns:a16="http://schemas.microsoft.com/office/drawing/2014/main" id="{78F431B9-92C4-AAA5-B653-02632DC52963}"/>
              </a:ext>
            </a:extLst>
          </p:cNvPr>
          <p:cNvSpPr>
            <a:spLocks noChangeArrowheads="1"/>
          </p:cNvSpPr>
          <p:nvPr/>
        </p:nvSpPr>
        <p:spPr bwMode="auto">
          <a:xfrm>
            <a:off x="2609850" y="4171950"/>
            <a:ext cx="24336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9412" name="Line 17">
            <a:extLst>
              <a:ext uri="{FF2B5EF4-FFF2-40B4-BE49-F238E27FC236}">
                <a16:creationId xmlns:a16="http://schemas.microsoft.com/office/drawing/2014/main" id="{D587DB76-0726-7DE0-CB61-00A53431A7AA}"/>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3" name="Line 18">
            <a:extLst>
              <a:ext uri="{FF2B5EF4-FFF2-40B4-BE49-F238E27FC236}">
                <a16:creationId xmlns:a16="http://schemas.microsoft.com/office/drawing/2014/main" id="{370B7284-E349-82DF-C296-0316C0064B49}"/>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4" name="Line 19">
            <a:extLst>
              <a:ext uri="{FF2B5EF4-FFF2-40B4-BE49-F238E27FC236}">
                <a16:creationId xmlns:a16="http://schemas.microsoft.com/office/drawing/2014/main" id="{7BEB1C04-0AE1-CC9A-3A88-0EAFBE74DFC5}"/>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5" name="Line 20">
            <a:extLst>
              <a:ext uri="{FF2B5EF4-FFF2-40B4-BE49-F238E27FC236}">
                <a16:creationId xmlns:a16="http://schemas.microsoft.com/office/drawing/2014/main" id="{3D777016-302B-4636-084C-93C8F04EDFF4}"/>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Rectangle 21">
            <a:extLst>
              <a:ext uri="{FF2B5EF4-FFF2-40B4-BE49-F238E27FC236}">
                <a16:creationId xmlns:a16="http://schemas.microsoft.com/office/drawing/2014/main" id="{EF4C843B-551C-333C-8C71-5B8B41165EE3}"/>
              </a:ext>
            </a:extLst>
          </p:cNvPr>
          <p:cNvSpPr>
            <a:spLocks noChangeArrowheads="1"/>
          </p:cNvSpPr>
          <p:nvPr/>
        </p:nvSpPr>
        <p:spPr bwMode="auto">
          <a:xfrm>
            <a:off x="2536825" y="4603751"/>
            <a:ext cx="19827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59417" name="Line 22">
            <a:extLst>
              <a:ext uri="{FF2B5EF4-FFF2-40B4-BE49-F238E27FC236}">
                <a16:creationId xmlns:a16="http://schemas.microsoft.com/office/drawing/2014/main" id="{C36E5337-50F8-F124-10B7-627FF37138C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8" name="Line 23">
            <a:extLst>
              <a:ext uri="{FF2B5EF4-FFF2-40B4-BE49-F238E27FC236}">
                <a16:creationId xmlns:a16="http://schemas.microsoft.com/office/drawing/2014/main" id="{D732904D-E808-242D-D4E2-253A2E14622E}"/>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9" name="Line 24">
            <a:extLst>
              <a:ext uri="{FF2B5EF4-FFF2-40B4-BE49-F238E27FC236}">
                <a16:creationId xmlns:a16="http://schemas.microsoft.com/office/drawing/2014/main" id="{8EDB32ED-1247-21E3-D112-8174727F9535}"/>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Freeform 25">
            <a:extLst>
              <a:ext uri="{FF2B5EF4-FFF2-40B4-BE49-F238E27FC236}">
                <a16:creationId xmlns:a16="http://schemas.microsoft.com/office/drawing/2014/main" id="{830466FB-8D38-7AA3-C94A-DE96DE220A8F}"/>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1" name="Line 26">
            <a:extLst>
              <a:ext uri="{FF2B5EF4-FFF2-40B4-BE49-F238E27FC236}">
                <a16:creationId xmlns:a16="http://schemas.microsoft.com/office/drawing/2014/main" id="{83BC8D68-672D-AA8E-A17E-E128F127F434}"/>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Line 27">
            <a:extLst>
              <a:ext uri="{FF2B5EF4-FFF2-40B4-BE49-F238E27FC236}">
                <a16:creationId xmlns:a16="http://schemas.microsoft.com/office/drawing/2014/main" id="{04237242-E779-0258-DD68-1398B3C82F3F}"/>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Line 28">
            <a:extLst>
              <a:ext uri="{FF2B5EF4-FFF2-40B4-BE49-F238E27FC236}">
                <a16:creationId xmlns:a16="http://schemas.microsoft.com/office/drawing/2014/main" id="{A40EE41E-C4D2-A8F9-66F1-97AA4D1BA108}"/>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4" name="Line 29">
            <a:extLst>
              <a:ext uri="{FF2B5EF4-FFF2-40B4-BE49-F238E27FC236}">
                <a16:creationId xmlns:a16="http://schemas.microsoft.com/office/drawing/2014/main" id="{66854BD3-D500-12D0-B840-BDA4CF7219D0}"/>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5" name="Line 30">
            <a:extLst>
              <a:ext uri="{FF2B5EF4-FFF2-40B4-BE49-F238E27FC236}">
                <a16:creationId xmlns:a16="http://schemas.microsoft.com/office/drawing/2014/main" id="{A898868E-0E88-13AC-DC6A-CC5A7245C24B}"/>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6" name="Line 31">
            <a:extLst>
              <a:ext uri="{FF2B5EF4-FFF2-40B4-BE49-F238E27FC236}">
                <a16:creationId xmlns:a16="http://schemas.microsoft.com/office/drawing/2014/main" id="{145CD1C2-FE05-E60C-9E18-C9C99B99249F}"/>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7" name="Text Box 32">
            <a:extLst>
              <a:ext uri="{FF2B5EF4-FFF2-40B4-BE49-F238E27FC236}">
                <a16:creationId xmlns:a16="http://schemas.microsoft.com/office/drawing/2014/main" id="{43D72A0F-BA6E-BF02-7599-63B5D10C3E52}"/>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9428" name="Line 33">
            <a:extLst>
              <a:ext uri="{FF2B5EF4-FFF2-40B4-BE49-F238E27FC236}">
                <a16:creationId xmlns:a16="http://schemas.microsoft.com/office/drawing/2014/main" id="{B5043E68-11AC-0898-8FE1-5FB1EB74831A}"/>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29" name="Line 34">
            <a:extLst>
              <a:ext uri="{FF2B5EF4-FFF2-40B4-BE49-F238E27FC236}">
                <a16:creationId xmlns:a16="http://schemas.microsoft.com/office/drawing/2014/main" id="{DE4E16DE-F511-9BF6-3093-CD332CF7A792}"/>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0" name="Line 35">
            <a:extLst>
              <a:ext uri="{FF2B5EF4-FFF2-40B4-BE49-F238E27FC236}">
                <a16:creationId xmlns:a16="http://schemas.microsoft.com/office/drawing/2014/main" id="{289CAD68-EA7B-0421-3FA6-379F13FB2483}"/>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1" name="Text Box 36">
            <a:extLst>
              <a:ext uri="{FF2B5EF4-FFF2-40B4-BE49-F238E27FC236}">
                <a16:creationId xmlns:a16="http://schemas.microsoft.com/office/drawing/2014/main" id="{B93000F8-D2A5-50D8-DB73-CDDA59194EBF}"/>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9432" name="Text Box 37">
            <a:extLst>
              <a:ext uri="{FF2B5EF4-FFF2-40B4-BE49-F238E27FC236}">
                <a16:creationId xmlns:a16="http://schemas.microsoft.com/office/drawing/2014/main" id="{6A62186C-A19A-BB58-3BFF-90C78ED0EEF9}"/>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9433" name="Rectangle 38">
            <a:extLst>
              <a:ext uri="{FF2B5EF4-FFF2-40B4-BE49-F238E27FC236}">
                <a16:creationId xmlns:a16="http://schemas.microsoft.com/office/drawing/2014/main" id="{1305692B-97B4-8E9C-1448-BFCBBCEF1518}"/>
              </a:ext>
            </a:extLst>
          </p:cNvPr>
          <p:cNvSpPr>
            <a:spLocks noChangeArrowheads="1"/>
          </p:cNvSpPr>
          <p:nvPr/>
        </p:nvSpPr>
        <p:spPr bwMode="auto">
          <a:xfrm>
            <a:off x="4657726" y="1916113"/>
            <a:ext cx="3076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9434" name="Rectangle 39">
            <a:extLst>
              <a:ext uri="{FF2B5EF4-FFF2-40B4-BE49-F238E27FC236}">
                <a16:creationId xmlns:a16="http://schemas.microsoft.com/office/drawing/2014/main" id="{EF346717-0B86-71D1-1277-80F763F56AC0}"/>
              </a:ext>
            </a:extLst>
          </p:cNvPr>
          <p:cNvSpPr>
            <a:spLocks noChangeArrowheads="1"/>
          </p:cNvSpPr>
          <p:nvPr/>
        </p:nvSpPr>
        <p:spPr bwMode="auto">
          <a:xfrm>
            <a:off x="4656138" y="2297114"/>
            <a:ext cx="30861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9435" name="Rectangle 40">
            <a:extLst>
              <a:ext uri="{FF2B5EF4-FFF2-40B4-BE49-F238E27FC236}">
                <a16:creationId xmlns:a16="http://schemas.microsoft.com/office/drawing/2014/main" id="{88FEA064-4AE4-B806-FA81-F0B4F5C86A5F}"/>
              </a:ext>
            </a:extLst>
          </p:cNvPr>
          <p:cNvSpPr>
            <a:spLocks noChangeArrowheads="1"/>
          </p:cNvSpPr>
          <p:nvPr/>
        </p:nvSpPr>
        <p:spPr bwMode="auto">
          <a:xfrm>
            <a:off x="1920875" y="5013326"/>
            <a:ext cx="27638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59436" name="Rectangle 41">
            <a:extLst>
              <a:ext uri="{FF2B5EF4-FFF2-40B4-BE49-F238E27FC236}">
                <a16:creationId xmlns:a16="http://schemas.microsoft.com/office/drawing/2014/main" id="{24A74553-0884-0196-3B67-85CA113CD506}"/>
              </a:ext>
            </a:extLst>
          </p:cNvPr>
          <p:cNvSpPr>
            <a:spLocks noChangeArrowheads="1"/>
          </p:cNvSpPr>
          <p:nvPr/>
        </p:nvSpPr>
        <p:spPr bwMode="auto">
          <a:xfrm>
            <a:off x="4295775" y="2636838"/>
            <a:ext cx="31194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59437" name="Rectangle 42">
            <a:extLst>
              <a:ext uri="{FF2B5EF4-FFF2-40B4-BE49-F238E27FC236}">
                <a16:creationId xmlns:a16="http://schemas.microsoft.com/office/drawing/2014/main" id="{C333588C-5E02-A4BD-AC3B-A29AF55D6B3B}"/>
              </a:ext>
            </a:extLst>
          </p:cNvPr>
          <p:cNvSpPr>
            <a:spLocks noChangeArrowheads="1"/>
          </p:cNvSpPr>
          <p:nvPr/>
        </p:nvSpPr>
        <p:spPr bwMode="auto">
          <a:xfrm>
            <a:off x="7140576" y="2703513"/>
            <a:ext cx="30003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59438" name="Line 43">
            <a:extLst>
              <a:ext uri="{FF2B5EF4-FFF2-40B4-BE49-F238E27FC236}">
                <a16:creationId xmlns:a16="http://schemas.microsoft.com/office/drawing/2014/main" id="{B8C94635-C9BA-2FAA-0565-2768EC24341E}"/>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439" name="Rectangle 44">
            <a:extLst>
              <a:ext uri="{FF2B5EF4-FFF2-40B4-BE49-F238E27FC236}">
                <a16:creationId xmlns:a16="http://schemas.microsoft.com/office/drawing/2014/main" id="{37133F8B-CBEF-3E39-3447-8993ECE22743}"/>
              </a:ext>
            </a:extLst>
          </p:cNvPr>
          <p:cNvSpPr>
            <a:spLocks noChangeArrowheads="1"/>
          </p:cNvSpPr>
          <p:nvPr/>
        </p:nvSpPr>
        <p:spPr bwMode="auto">
          <a:xfrm>
            <a:off x="5562601" y="4210051"/>
            <a:ext cx="236696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59440" name="Line 45">
            <a:extLst>
              <a:ext uri="{FF2B5EF4-FFF2-40B4-BE49-F238E27FC236}">
                <a16:creationId xmlns:a16="http://schemas.microsoft.com/office/drawing/2014/main" id="{09A8F68E-64C1-8860-3C6C-4AE430F39595}"/>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46">
            <a:extLst>
              <a:ext uri="{FF2B5EF4-FFF2-40B4-BE49-F238E27FC236}">
                <a16:creationId xmlns:a16="http://schemas.microsoft.com/office/drawing/2014/main" id="{85EF4E6F-E1EB-08F6-9C9F-23B6FEA26635}"/>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47">
            <a:extLst>
              <a:ext uri="{FF2B5EF4-FFF2-40B4-BE49-F238E27FC236}">
                <a16:creationId xmlns:a16="http://schemas.microsoft.com/office/drawing/2014/main" id="{AB5B2BE1-1FF4-F23A-C72A-C6FC80668CB5}"/>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Rectangle 48">
            <a:extLst>
              <a:ext uri="{FF2B5EF4-FFF2-40B4-BE49-F238E27FC236}">
                <a16:creationId xmlns:a16="http://schemas.microsoft.com/office/drawing/2014/main" id="{D2E3E52F-0911-05A3-F5DC-F471301A76D9}"/>
              </a:ext>
            </a:extLst>
          </p:cNvPr>
          <p:cNvSpPr>
            <a:spLocks noChangeArrowheads="1"/>
          </p:cNvSpPr>
          <p:nvPr/>
        </p:nvSpPr>
        <p:spPr bwMode="auto">
          <a:xfrm>
            <a:off x="5305425" y="4610101"/>
            <a:ext cx="23066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59444" name="Line 49">
            <a:extLst>
              <a:ext uri="{FF2B5EF4-FFF2-40B4-BE49-F238E27FC236}">
                <a16:creationId xmlns:a16="http://schemas.microsoft.com/office/drawing/2014/main" id="{F0EA94FE-67BE-6956-D5C6-5B4E5D4E4EE7}"/>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5" name="Line 50">
            <a:extLst>
              <a:ext uri="{FF2B5EF4-FFF2-40B4-BE49-F238E27FC236}">
                <a16:creationId xmlns:a16="http://schemas.microsoft.com/office/drawing/2014/main" id="{414633BC-7A0C-E68C-2C2D-8F7DA90E4729}"/>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6" name="Line 51">
            <a:extLst>
              <a:ext uri="{FF2B5EF4-FFF2-40B4-BE49-F238E27FC236}">
                <a16:creationId xmlns:a16="http://schemas.microsoft.com/office/drawing/2014/main" id="{4D705631-7991-15CE-0DAB-B0CDECEEBE19}"/>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447" name="Text Box 52">
            <a:extLst>
              <a:ext uri="{FF2B5EF4-FFF2-40B4-BE49-F238E27FC236}">
                <a16:creationId xmlns:a16="http://schemas.microsoft.com/office/drawing/2014/main" id="{2C414B3B-0A55-3827-7E6E-BC1E4C57FBCB}"/>
              </a:ext>
            </a:extLst>
          </p:cNvPr>
          <p:cNvSpPr txBox="1">
            <a:spLocks noChangeArrowheads="1"/>
          </p:cNvSpPr>
          <p:nvPr/>
        </p:nvSpPr>
        <p:spPr bwMode="auto">
          <a:xfrm>
            <a:off x="2782889"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9448" name="Text Box 53">
            <a:extLst>
              <a:ext uri="{FF2B5EF4-FFF2-40B4-BE49-F238E27FC236}">
                <a16:creationId xmlns:a16="http://schemas.microsoft.com/office/drawing/2014/main" id="{A0BA5462-D601-9C63-AE1E-5C07E5DB9735}"/>
              </a:ext>
            </a:extLst>
          </p:cNvPr>
          <p:cNvSpPr txBox="1">
            <a:spLocks noChangeArrowheads="1"/>
          </p:cNvSpPr>
          <p:nvPr/>
        </p:nvSpPr>
        <p:spPr bwMode="auto">
          <a:xfrm>
            <a:off x="1558926"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9449" name="Rectangle 54">
            <a:extLst>
              <a:ext uri="{FF2B5EF4-FFF2-40B4-BE49-F238E27FC236}">
                <a16:creationId xmlns:a16="http://schemas.microsoft.com/office/drawing/2014/main" id="{F8E308F7-6E89-4570-C55D-121DA772FD73}"/>
              </a:ext>
            </a:extLst>
          </p:cNvPr>
          <p:cNvSpPr>
            <a:spLocks noChangeArrowheads="1"/>
          </p:cNvSpPr>
          <p:nvPr/>
        </p:nvSpPr>
        <p:spPr bwMode="auto">
          <a:xfrm>
            <a:off x="4591051" y="3048001"/>
            <a:ext cx="2689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59450" name="Rectangle 55">
            <a:extLst>
              <a:ext uri="{FF2B5EF4-FFF2-40B4-BE49-F238E27FC236}">
                <a16:creationId xmlns:a16="http://schemas.microsoft.com/office/drawing/2014/main" id="{DB36AE73-92CE-9160-3327-195F1B961381}"/>
              </a:ext>
            </a:extLst>
          </p:cNvPr>
          <p:cNvSpPr>
            <a:spLocks noChangeArrowheads="1"/>
          </p:cNvSpPr>
          <p:nvPr/>
        </p:nvSpPr>
        <p:spPr bwMode="auto">
          <a:xfrm>
            <a:off x="7153276" y="3098800"/>
            <a:ext cx="29749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59451" name="Line 56">
            <a:extLst>
              <a:ext uri="{FF2B5EF4-FFF2-40B4-BE49-F238E27FC236}">
                <a16:creationId xmlns:a16="http://schemas.microsoft.com/office/drawing/2014/main" id="{03019BB6-F1C3-5B08-AB80-A744B8A8A4CF}"/>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日期占位符 3">
            <a:extLst>
              <a:ext uri="{FF2B5EF4-FFF2-40B4-BE49-F238E27FC236}">
                <a16:creationId xmlns:a16="http://schemas.microsoft.com/office/drawing/2014/main" id="{B79963C8-1BD1-68A4-E405-E54546977D5D}"/>
              </a:ext>
            </a:extLst>
          </p:cNvPr>
          <p:cNvSpPr>
            <a:spLocks noGrp="1"/>
          </p:cNvSpPr>
          <p:nvPr>
            <p:ph type="dt" sz="half" idx="10"/>
          </p:nvPr>
        </p:nvSpPr>
        <p:spPr bwMode="auto">
          <a:ln>
            <a:miter lim="800000"/>
          </a:ln>
        </p:spPr>
        <p:txBody>
          <a:bodyPr anchor="t"/>
          <a:lstStyle/>
          <a:p>
            <a:pPr>
              <a:buClrTx/>
              <a:buFontTx/>
              <a:buNone/>
              <a:defRPr/>
            </a:pPr>
            <a:fld id="{216D033E-A4D4-4750-95E4-609CC418476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1444" name="灯片编号占位符 5">
            <a:extLst>
              <a:ext uri="{FF2B5EF4-FFF2-40B4-BE49-F238E27FC236}">
                <a16:creationId xmlns:a16="http://schemas.microsoft.com/office/drawing/2014/main" id="{86C77563-17F1-33B2-FEF0-7EDB484E65F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7F4BBED-8F97-418B-9DAA-58D94BFEC6BC}" type="slidenum">
              <a:rPr lang="en-US" altLang="zh-CN" sz="1400">
                <a:ea typeface="宋体" panose="02010600030101010101" pitchFamily="2" charset="-122"/>
              </a:rPr>
              <a:pPr/>
              <a:t>35</a:t>
            </a:fld>
            <a:endParaRPr lang="en-US" altLang="zh-CN" sz="1400">
              <a:ea typeface="宋体" panose="02010600030101010101" pitchFamily="2" charset="-122"/>
            </a:endParaRPr>
          </a:p>
        </p:txBody>
      </p:sp>
      <p:sp>
        <p:nvSpPr>
          <p:cNvPr id="61445" name="Line 2">
            <a:extLst>
              <a:ext uri="{FF2B5EF4-FFF2-40B4-BE49-F238E27FC236}">
                <a16:creationId xmlns:a16="http://schemas.microsoft.com/office/drawing/2014/main" id="{0CA1B9BA-A4DD-4E66-F83D-9579578BB680}"/>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6" name="Line 3">
            <a:extLst>
              <a:ext uri="{FF2B5EF4-FFF2-40B4-BE49-F238E27FC236}">
                <a16:creationId xmlns:a16="http://schemas.microsoft.com/office/drawing/2014/main" id="{3F6B38FA-B4E8-F810-12CF-DA553711B6D2}"/>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7" name="Line 4">
            <a:extLst>
              <a:ext uri="{FF2B5EF4-FFF2-40B4-BE49-F238E27FC236}">
                <a16:creationId xmlns:a16="http://schemas.microsoft.com/office/drawing/2014/main" id="{52597C33-DE8A-00F4-C9CD-340B6410C730}"/>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Line 5">
            <a:extLst>
              <a:ext uri="{FF2B5EF4-FFF2-40B4-BE49-F238E27FC236}">
                <a16:creationId xmlns:a16="http://schemas.microsoft.com/office/drawing/2014/main" id="{1F769EB3-5A92-7356-FD1E-BBEAD98AD438}"/>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9" name="Line 6">
            <a:extLst>
              <a:ext uri="{FF2B5EF4-FFF2-40B4-BE49-F238E27FC236}">
                <a16:creationId xmlns:a16="http://schemas.microsoft.com/office/drawing/2014/main" id="{2A1C6314-E9BD-D402-C6A7-46850C8CDDD0}"/>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0" name="Line 7">
            <a:extLst>
              <a:ext uri="{FF2B5EF4-FFF2-40B4-BE49-F238E27FC236}">
                <a16:creationId xmlns:a16="http://schemas.microsoft.com/office/drawing/2014/main" id="{2D38DE12-0041-2631-E0C1-9F9E423D7CCF}"/>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1" name="Line 8">
            <a:extLst>
              <a:ext uri="{FF2B5EF4-FFF2-40B4-BE49-F238E27FC236}">
                <a16:creationId xmlns:a16="http://schemas.microsoft.com/office/drawing/2014/main" id="{160BB539-DC10-A4FD-FC60-92274F667672}"/>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2" name="Line 9">
            <a:extLst>
              <a:ext uri="{FF2B5EF4-FFF2-40B4-BE49-F238E27FC236}">
                <a16:creationId xmlns:a16="http://schemas.microsoft.com/office/drawing/2014/main" id="{F2D98A87-06C6-BDCC-58D1-BF179FAD3ECE}"/>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3" name="Rectangle 10">
            <a:extLst>
              <a:ext uri="{FF2B5EF4-FFF2-40B4-BE49-F238E27FC236}">
                <a16:creationId xmlns:a16="http://schemas.microsoft.com/office/drawing/2014/main" id="{2E582D16-8491-B935-CC11-4E314404CF23}"/>
              </a:ext>
            </a:extLst>
          </p:cNvPr>
          <p:cNvSpPr>
            <a:spLocks noChangeArrowheads="1"/>
          </p:cNvSpPr>
          <p:nvPr/>
        </p:nvSpPr>
        <p:spPr bwMode="auto">
          <a:xfrm>
            <a:off x="5322888" y="1506538"/>
            <a:ext cx="1898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1454" name="Rectangle 11">
            <a:extLst>
              <a:ext uri="{FF2B5EF4-FFF2-40B4-BE49-F238E27FC236}">
                <a16:creationId xmlns:a16="http://schemas.microsoft.com/office/drawing/2014/main" id="{40B1E5FF-C6B1-F727-5B79-7B1A457343AE}"/>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1455" name="Rectangle 12">
            <a:extLst>
              <a:ext uri="{FF2B5EF4-FFF2-40B4-BE49-F238E27FC236}">
                <a16:creationId xmlns:a16="http://schemas.microsoft.com/office/drawing/2014/main" id="{90AEC12D-BF2C-1DB3-10FC-69FA3A9D8CB4}"/>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1456" name="Line 13">
            <a:extLst>
              <a:ext uri="{FF2B5EF4-FFF2-40B4-BE49-F238E27FC236}">
                <a16:creationId xmlns:a16="http://schemas.microsoft.com/office/drawing/2014/main" id="{357D790D-36C3-3512-3254-7486067A1F4F}"/>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Line 14">
            <a:extLst>
              <a:ext uri="{FF2B5EF4-FFF2-40B4-BE49-F238E27FC236}">
                <a16:creationId xmlns:a16="http://schemas.microsoft.com/office/drawing/2014/main" id="{214AC4E3-1283-7590-BE15-3A94B4C1A36A}"/>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8" name="Line 15">
            <a:extLst>
              <a:ext uri="{FF2B5EF4-FFF2-40B4-BE49-F238E27FC236}">
                <a16:creationId xmlns:a16="http://schemas.microsoft.com/office/drawing/2014/main" id="{01FE7F31-4A65-C693-A9E6-9A89454BD076}"/>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9" name="Rectangle 16">
            <a:extLst>
              <a:ext uri="{FF2B5EF4-FFF2-40B4-BE49-F238E27FC236}">
                <a16:creationId xmlns:a16="http://schemas.microsoft.com/office/drawing/2014/main" id="{8A23C710-CAA8-2DB2-E1EC-9933B99C31B1}"/>
              </a:ext>
            </a:extLst>
          </p:cNvPr>
          <p:cNvSpPr>
            <a:spLocks noChangeArrowheads="1"/>
          </p:cNvSpPr>
          <p:nvPr/>
        </p:nvSpPr>
        <p:spPr bwMode="auto">
          <a:xfrm>
            <a:off x="2611438" y="4171950"/>
            <a:ext cx="2419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1460" name="Line 17">
            <a:extLst>
              <a:ext uri="{FF2B5EF4-FFF2-40B4-BE49-F238E27FC236}">
                <a16:creationId xmlns:a16="http://schemas.microsoft.com/office/drawing/2014/main" id="{699E8BF5-4D82-6B12-EEA5-E3DB01CAB843}"/>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18">
            <a:extLst>
              <a:ext uri="{FF2B5EF4-FFF2-40B4-BE49-F238E27FC236}">
                <a16:creationId xmlns:a16="http://schemas.microsoft.com/office/drawing/2014/main" id="{75FFEFFA-70E4-7C64-63FB-C2C8E7121D85}"/>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19">
            <a:extLst>
              <a:ext uri="{FF2B5EF4-FFF2-40B4-BE49-F238E27FC236}">
                <a16:creationId xmlns:a16="http://schemas.microsoft.com/office/drawing/2014/main" id="{FD8DB65E-6B90-5A38-FFEC-619448AE9EAA}"/>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20">
            <a:extLst>
              <a:ext uri="{FF2B5EF4-FFF2-40B4-BE49-F238E27FC236}">
                <a16:creationId xmlns:a16="http://schemas.microsoft.com/office/drawing/2014/main" id="{15B91671-A20F-874F-DCA0-944091A681EF}"/>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Rectangle 21">
            <a:extLst>
              <a:ext uri="{FF2B5EF4-FFF2-40B4-BE49-F238E27FC236}">
                <a16:creationId xmlns:a16="http://schemas.microsoft.com/office/drawing/2014/main" id="{D957DE67-6AD8-F31B-1B5B-A802CC9AFFCB}"/>
              </a:ext>
            </a:extLst>
          </p:cNvPr>
          <p:cNvSpPr>
            <a:spLocks noChangeArrowheads="1"/>
          </p:cNvSpPr>
          <p:nvPr/>
        </p:nvSpPr>
        <p:spPr bwMode="auto">
          <a:xfrm>
            <a:off x="2536826" y="4605339"/>
            <a:ext cx="21955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1465" name="Line 22">
            <a:extLst>
              <a:ext uri="{FF2B5EF4-FFF2-40B4-BE49-F238E27FC236}">
                <a16:creationId xmlns:a16="http://schemas.microsoft.com/office/drawing/2014/main" id="{2F8BE2E0-669A-1C9C-C50E-386646B27567}"/>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23">
            <a:extLst>
              <a:ext uri="{FF2B5EF4-FFF2-40B4-BE49-F238E27FC236}">
                <a16:creationId xmlns:a16="http://schemas.microsoft.com/office/drawing/2014/main" id="{B16B13C7-07A9-7EED-1770-2B4179E45E42}"/>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Line 24">
            <a:extLst>
              <a:ext uri="{FF2B5EF4-FFF2-40B4-BE49-F238E27FC236}">
                <a16:creationId xmlns:a16="http://schemas.microsoft.com/office/drawing/2014/main" id="{D66279E3-11BD-B562-3751-43CF61CCDC8E}"/>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8" name="Freeform 25">
            <a:extLst>
              <a:ext uri="{FF2B5EF4-FFF2-40B4-BE49-F238E27FC236}">
                <a16:creationId xmlns:a16="http://schemas.microsoft.com/office/drawing/2014/main" id="{AC74E2AD-ACE2-6338-E754-231D8B77888E}"/>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9" name="Line 26">
            <a:extLst>
              <a:ext uri="{FF2B5EF4-FFF2-40B4-BE49-F238E27FC236}">
                <a16:creationId xmlns:a16="http://schemas.microsoft.com/office/drawing/2014/main" id="{1D41CE14-CEB6-C557-A8C5-1172B0CC8F03}"/>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27">
            <a:extLst>
              <a:ext uri="{FF2B5EF4-FFF2-40B4-BE49-F238E27FC236}">
                <a16:creationId xmlns:a16="http://schemas.microsoft.com/office/drawing/2014/main" id="{C0E5E897-F730-69C1-7B14-B4CABF8A221F}"/>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Line 28">
            <a:extLst>
              <a:ext uri="{FF2B5EF4-FFF2-40B4-BE49-F238E27FC236}">
                <a16:creationId xmlns:a16="http://schemas.microsoft.com/office/drawing/2014/main" id="{D53FB86D-FDD4-1B44-13F0-D8F322935543}"/>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2" name="Line 29">
            <a:extLst>
              <a:ext uri="{FF2B5EF4-FFF2-40B4-BE49-F238E27FC236}">
                <a16:creationId xmlns:a16="http://schemas.microsoft.com/office/drawing/2014/main" id="{A936DBFD-D913-123F-AA49-348F99554A02}"/>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3" name="Line 30">
            <a:extLst>
              <a:ext uri="{FF2B5EF4-FFF2-40B4-BE49-F238E27FC236}">
                <a16:creationId xmlns:a16="http://schemas.microsoft.com/office/drawing/2014/main" id="{6575C0C8-F8A0-028A-818A-A26F8354FC2B}"/>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31">
            <a:extLst>
              <a:ext uri="{FF2B5EF4-FFF2-40B4-BE49-F238E27FC236}">
                <a16:creationId xmlns:a16="http://schemas.microsoft.com/office/drawing/2014/main" id="{4B518F82-BF37-0108-6E64-3C96F9D040DF}"/>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Text Box 32">
            <a:extLst>
              <a:ext uri="{FF2B5EF4-FFF2-40B4-BE49-F238E27FC236}">
                <a16:creationId xmlns:a16="http://schemas.microsoft.com/office/drawing/2014/main" id="{37B58397-28DA-C133-6DFE-D75EE247E10C}"/>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1476" name="Line 33">
            <a:extLst>
              <a:ext uri="{FF2B5EF4-FFF2-40B4-BE49-F238E27FC236}">
                <a16:creationId xmlns:a16="http://schemas.microsoft.com/office/drawing/2014/main" id="{7BBF1162-51A4-6D15-76F1-EFD40F137C3B}"/>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7" name="Line 34">
            <a:extLst>
              <a:ext uri="{FF2B5EF4-FFF2-40B4-BE49-F238E27FC236}">
                <a16:creationId xmlns:a16="http://schemas.microsoft.com/office/drawing/2014/main" id="{A97910EF-C978-8F3E-1CB1-0E92AEBA2C1C}"/>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8" name="Line 35">
            <a:extLst>
              <a:ext uri="{FF2B5EF4-FFF2-40B4-BE49-F238E27FC236}">
                <a16:creationId xmlns:a16="http://schemas.microsoft.com/office/drawing/2014/main" id="{10D9F4BB-383E-286F-2748-ABC78C774786}"/>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9" name="Text Box 36">
            <a:extLst>
              <a:ext uri="{FF2B5EF4-FFF2-40B4-BE49-F238E27FC236}">
                <a16:creationId xmlns:a16="http://schemas.microsoft.com/office/drawing/2014/main" id="{E9BC66D4-C1F0-ACCF-27B4-16625C684A07}"/>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1480" name="Text Box 37">
            <a:extLst>
              <a:ext uri="{FF2B5EF4-FFF2-40B4-BE49-F238E27FC236}">
                <a16:creationId xmlns:a16="http://schemas.microsoft.com/office/drawing/2014/main" id="{44BA461F-1E14-4445-F230-A5BF126BABC4}"/>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1481" name="Rectangle 38">
            <a:extLst>
              <a:ext uri="{FF2B5EF4-FFF2-40B4-BE49-F238E27FC236}">
                <a16:creationId xmlns:a16="http://schemas.microsoft.com/office/drawing/2014/main" id="{B0281357-CCB1-07D8-0A32-9B0D678D23FF}"/>
              </a:ext>
            </a:extLst>
          </p:cNvPr>
          <p:cNvSpPr>
            <a:spLocks noChangeArrowheads="1"/>
          </p:cNvSpPr>
          <p:nvPr/>
        </p:nvSpPr>
        <p:spPr bwMode="auto">
          <a:xfrm>
            <a:off x="4657726" y="1916113"/>
            <a:ext cx="28606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1482" name="Rectangle 39">
            <a:extLst>
              <a:ext uri="{FF2B5EF4-FFF2-40B4-BE49-F238E27FC236}">
                <a16:creationId xmlns:a16="http://schemas.microsoft.com/office/drawing/2014/main" id="{B8A564ED-7A8D-F087-ED65-A0516E6239F2}"/>
              </a:ext>
            </a:extLst>
          </p:cNvPr>
          <p:cNvSpPr>
            <a:spLocks noChangeArrowheads="1"/>
          </p:cNvSpPr>
          <p:nvPr/>
        </p:nvSpPr>
        <p:spPr bwMode="auto">
          <a:xfrm>
            <a:off x="4656138" y="2297114"/>
            <a:ext cx="28876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1483" name="Rectangle 40">
            <a:extLst>
              <a:ext uri="{FF2B5EF4-FFF2-40B4-BE49-F238E27FC236}">
                <a16:creationId xmlns:a16="http://schemas.microsoft.com/office/drawing/2014/main" id="{E24EB7C7-6912-562E-FD83-496B69B731F5}"/>
              </a:ext>
            </a:extLst>
          </p:cNvPr>
          <p:cNvSpPr>
            <a:spLocks noChangeArrowheads="1"/>
          </p:cNvSpPr>
          <p:nvPr/>
        </p:nvSpPr>
        <p:spPr bwMode="auto">
          <a:xfrm>
            <a:off x="1920876" y="5013326"/>
            <a:ext cx="2536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1484" name="Rectangle 41">
            <a:extLst>
              <a:ext uri="{FF2B5EF4-FFF2-40B4-BE49-F238E27FC236}">
                <a16:creationId xmlns:a16="http://schemas.microsoft.com/office/drawing/2014/main" id="{D78DAACC-29C6-2839-369E-2637987C257F}"/>
              </a:ext>
            </a:extLst>
          </p:cNvPr>
          <p:cNvSpPr>
            <a:spLocks noChangeArrowheads="1"/>
          </p:cNvSpPr>
          <p:nvPr/>
        </p:nvSpPr>
        <p:spPr bwMode="auto">
          <a:xfrm>
            <a:off x="4591050" y="2652713"/>
            <a:ext cx="23812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1485" name="Rectangle 42">
            <a:extLst>
              <a:ext uri="{FF2B5EF4-FFF2-40B4-BE49-F238E27FC236}">
                <a16:creationId xmlns:a16="http://schemas.microsoft.com/office/drawing/2014/main" id="{F3164642-070F-C785-8A24-260C390CD74E}"/>
              </a:ext>
            </a:extLst>
          </p:cNvPr>
          <p:cNvSpPr>
            <a:spLocks noChangeArrowheads="1"/>
          </p:cNvSpPr>
          <p:nvPr/>
        </p:nvSpPr>
        <p:spPr bwMode="auto">
          <a:xfrm>
            <a:off x="7140576" y="2703513"/>
            <a:ext cx="33067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1486" name="Line 43">
            <a:extLst>
              <a:ext uri="{FF2B5EF4-FFF2-40B4-BE49-F238E27FC236}">
                <a16:creationId xmlns:a16="http://schemas.microsoft.com/office/drawing/2014/main" id="{0648420D-7F10-E0D4-0AB0-5D7DDAB35AB1}"/>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487" name="Rectangle 44">
            <a:extLst>
              <a:ext uri="{FF2B5EF4-FFF2-40B4-BE49-F238E27FC236}">
                <a16:creationId xmlns:a16="http://schemas.microsoft.com/office/drawing/2014/main" id="{6FD3A211-5114-2976-86E7-CFEDCFEA5828}"/>
              </a:ext>
            </a:extLst>
          </p:cNvPr>
          <p:cNvSpPr>
            <a:spLocks noChangeArrowheads="1"/>
          </p:cNvSpPr>
          <p:nvPr/>
        </p:nvSpPr>
        <p:spPr bwMode="auto">
          <a:xfrm>
            <a:off x="5562600" y="4210051"/>
            <a:ext cx="22050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1488" name="Line 45">
            <a:extLst>
              <a:ext uri="{FF2B5EF4-FFF2-40B4-BE49-F238E27FC236}">
                <a16:creationId xmlns:a16="http://schemas.microsoft.com/office/drawing/2014/main" id="{A029E816-D3ED-CCCB-E5E7-EF041E732B50}"/>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9" name="Line 46">
            <a:extLst>
              <a:ext uri="{FF2B5EF4-FFF2-40B4-BE49-F238E27FC236}">
                <a16:creationId xmlns:a16="http://schemas.microsoft.com/office/drawing/2014/main" id="{FDC0433F-43E2-C588-79CB-5C84DEA95EE9}"/>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Line 47">
            <a:extLst>
              <a:ext uri="{FF2B5EF4-FFF2-40B4-BE49-F238E27FC236}">
                <a16:creationId xmlns:a16="http://schemas.microsoft.com/office/drawing/2014/main" id="{8A28AD29-2518-13AB-EBF9-553014ABD87C}"/>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Rectangle 48">
            <a:extLst>
              <a:ext uri="{FF2B5EF4-FFF2-40B4-BE49-F238E27FC236}">
                <a16:creationId xmlns:a16="http://schemas.microsoft.com/office/drawing/2014/main" id="{958750ED-4FE0-6770-E3E8-DB23FC165974}"/>
              </a:ext>
            </a:extLst>
          </p:cNvPr>
          <p:cNvSpPr>
            <a:spLocks noChangeArrowheads="1"/>
          </p:cNvSpPr>
          <p:nvPr/>
        </p:nvSpPr>
        <p:spPr bwMode="auto">
          <a:xfrm>
            <a:off x="5305426" y="4610101"/>
            <a:ext cx="2028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1492" name="Line 49">
            <a:extLst>
              <a:ext uri="{FF2B5EF4-FFF2-40B4-BE49-F238E27FC236}">
                <a16:creationId xmlns:a16="http://schemas.microsoft.com/office/drawing/2014/main" id="{1246BC53-F186-A1D1-FB40-7D1AE8FEBD8D}"/>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3" name="Line 50">
            <a:extLst>
              <a:ext uri="{FF2B5EF4-FFF2-40B4-BE49-F238E27FC236}">
                <a16:creationId xmlns:a16="http://schemas.microsoft.com/office/drawing/2014/main" id="{F961F8D1-D6E5-9C1C-6079-F48C590AF8C2}"/>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4" name="Line 51">
            <a:extLst>
              <a:ext uri="{FF2B5EF4-FFF2-40B4-BE49-F238E27FC236}">
                <a16:creationId xmlns:a16="http://schemas.microsoft.com/office/drawing/2014/main" id="{78C47EB9-0F2C-ACF0-B6C4-4A9810DA82A1}"/>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495" name="Text Box 52">
            <a:extLst>
              <a:ext uri="{FF2B5EF4-FFF2-40B4-BE49-F238E27FC236}">
                <a16:creationId xmlns:a16="http://schemas.microsoft.com/office/drawing/2014/main" id="{8C4A84A6-9C46-63D0-56F3-A309A1EC29AA}"/>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1496" name="Text Box 53">
            <a:extLst>
              <a:ext uri="{FF2B5EF4-FFF2-40B4-BE49-F238E27FC236}">
                <a16:creationId xmlns:a16="http://schemas.microsoft.com/office/drawing/2014/main" id="{55F07B4C-B3D6-A4F7-8BAE-54C58013AEDF}"/>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1497" name="Rectangle 54">
            <a:extLst>
              <a:ext uri="{FF2B5EF4-FFF2-40B4-BE49-F238E27FC236}">
                <a16:creationId xmlns:a16="http://schemas.microsoft.com/office/drawing/2014/main" id="{0D240DB3-F555-B248-9850-8568C96D01BB}"/>
              </a:ext>
            </a:extLst>
          </p:cNvPr>
          <p:cNvSpPr>
            <a:spLocks noChangeArrowheads="1"/>
          </p:cNvSpPr>
          <p:nvPr/>
        </p:nvSpPr>
        <p:spPr bwMode="auto">
          <a:xfrm>
            <a:off x="4591051" y="3048001"/>
            <a:ext cx="24923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1498" name="Rectangle 55">
            <a:extLst>
              <a:ext uri="{FF2B5EF4-FFF2-40B4-BE49-F238E27FC236}">
                <a16:creationId xmlns:a16="http://schemas.microsoft.com/office/drawing/2014/main" id="{5ED71499-82CB-A50E-CC9F-1BEA5F6E22C3}"/>
              </a:ext>
            </a:extLst>
          </p:cNvPr>
          <p:cNvSpPr>
            <a:spLocks noChangeArrowheads="1"/>
          </p:cNvSpPr>
          <p:nvPr/>
        </p:nvSpPr>
        <p:spPr bwMode="auto">
          <a:xfrm>
            <a:off x="7153276" y="3098800"/>
            <a:ext cx="3198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1499" name="Line 56">
            <a:extLst>
              <a:ext uri="{FF2B5EF4-FFF2-40B4-BE49-F238E27FC236}">
                <a16:creationId xmlns:a16="http://schemas.microsoft.com/office/drawing/2014/main" id="{93F2EEC6-8AD7-90BB-3337-76BCBDAE40F9}"/>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500" name="Line 57">
            <a:extLst>
              <a:ext uri="{FF2B5EF4-FFF2-40B4-BE49-F238E27FC236}">
                <a16:creationId xmlns:a16="http://schemas.microsoft.com/office/drawing/2014/main" id="{A675F694-00CD-F7C9-95E0-1CCA7EB74C13}"/>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1" name="Line 58">
            <a:extLst>
              <a:ext uri="{FF2B5EF4-FFF2-40B4-BE49-F238E27FC236}">
                <a16:creationId xmlns:a16="http://schemas.microsoft.com/office/drawing/2014/main" id="{1A7A0364-B976-A5A2-5245-EFA31B149778}"/>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2" name="Line 59">
            <a:extLst>
              <a:ext uri="{FF2B5EF4-FFF2-40B4-BE49-F238E27FC236}">
                <a16:creationId xmlns:a16="http://schemas.microsoft.com/office/drawing/2014/main" id="{BDABB33E-E94F-DFF9-AC72-026EFF2A522F}"/>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3" name="Line 60">
            <a:extLst>
              <a:ext uri="{FF2B5EF4-FFF2-40B4-BE49-F238E27FC236}">
                <a16:creationId xmlns:a16="http://schemas.microsoft.com/office/drawing/2014/main" id="{956F0D7D-F8B6-2DA1-84CD-B94FC5088160}"/>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4" name="Line 61">
            <a:extLst>
              <a:ext uri="{FF2B5EF4-FFF2-40B4-BE49-F238E27FC236}">
                <a16:creationId xmlns:a16="http://schemas.microsoft.com/office/drawing/2014/main" id="{C5340139-8497-FF82-5B74-C5F15D3CB402}"/>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5" name="Line 62">
            <a:extLst>
              <a:ext uri="{FF2B5EF4-FFF2-40B4-BE49-F238E27FC236}">
                <a16:creationId xmlns:a16="http://schemas.microsoft.com/office/drawing/2014/main" id="{E1D7445A-EEBB-30F3-7B28-76A570EF6935}"/>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6" name="Rectangle 63">
            <a:extLst>
              <a:ext uri="{FF2B5EF4-FFF2-40B4-BE49-F238E27FC236}">
                <a16:creationId xmlns:a16="http://schemas.microsoft.com/office/drawing/2014/main" id="{77596B79-CB6D-9FFB-B1D6-07C2238A35CB}"/>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1507" name="Rectangle 64">
            <a:extLst>
              <a:ext uri="{FF2B5EF4-FFF2-40B4-BE49-F238E27FC236}">
                <a16:creationId xmlns:a16="http://schemas.microsoft.com/office/drawing/2014/main" id="{2FB101A6-7650-59C1-76B4-4476C1ED00F6}"/>
              </a:ext>
            </a:extLst>
          </p:cNvPr>
          <p:cNvSpPr>
            <a:spLocks noChangeArrowheads="1"/>
          </p:cNvSpPr>
          <p:nvPr/>
        </p:nvSpPr>
        <p:spPr bwMode="auto">
          <a:xfrm>
            <a:off x="8112126" y="4076701"/>
            <a:ext cx="2244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1508" name="Line 65">
            <a:extLst>
              <a:ext uri="{FF2B5EF4-FFF2-40B4-BE49-F238E27FC236}">
                <a16:creationId xmlns:a16="http://schemas.microsoft.com/office/drawing/2014/main" id="{B4FA47A9-8A3F-47D4-B98A-2C6F1115AC57}"/>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9" name="Line 66">
            <a:extLst>
              <a:ext uri="{FF2B5EF4-FFF2-40B4-BE49-F238E27FC236}">
                <a16:creationId xmlns:a16="http://schemas.microsoft.com/office/drawing/2014/main" id="{24575884-0B56-E2B9-8C01-0C7B6D8720CF}"/>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0" name="Line 67">
            <a:extLst>
              <a:ext uri="{FF2B5EF4-FFF2-40B4-BE49-F238E27FC236}">
                <a16:creationId xmlns:a16="http://schemas.microsoft.com/office/drawing/2014/main" id="{5DA0F7C3-E725-E18F-D949-1B176D5804DD}"/>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1" name="Freeform 68">
            <a:extLst>
              <a:ext uri="{FF2B5EF4-FFF2-40B4-BE49-F238E27FC236}">
                <a16:creationId xmlns:a16="http://schemas.microsoft.com/office/drawing/2014/main" id="{8ACA603F-7F90-84ED-5A94-C26F7F66F211}"/>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12" name="Text Box 69">
            <a:extLst>
              <a:ext uri="{FF2B5EF4-FFF2-40B4-BE49-F238E27FC236}">
                <a16:creationId xmlns:a16="http://schemas.microsoft.com/office/drawing/2014/main" id="{87626A48-B282-96BF-8252-19D2F3FCA8CA}"/>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61513" name="Line 70">
            <a:extLst>
              <a:ext uri="{FF2B5EF4-FFF2-40B4-BE49-F238E27FC236}">
                <a16:creationId xmlns:a16="http://schemas.microsoft.com/office/drawing/2014/main" id="{2427C516-9EA6-9E8D-3F1C-2177232FE35C}"/>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4" name="Line 71">
            <a:extLst>
              <a:ext uri="{FF2B5EF4-FFF2-40B4-BE49-F238E27FC236}">
                <a16:creationId xmlns:a16="http://schemas.microsoft.com/office/drawing/2014/main" id="{16C7317B-3429-8214-80DB-4ED7C0EEB034}"/>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5" name="Line 72">
            <a:extLst>
              <a:ext uri="{FF2B5EF4-FFF2-40B4-BE49-F238E27FC236}">
                <a16:creationId xmlns:a16="http://schemas.microsoft.com/office/drawing/2014/main" id="{DBF9B1C4-3D09-07FD-A96A-7BE46FEC1B72}"/>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日期占位符 3">
            <a:extLst>
              <a:ext uri="{FF2B5EF4-FFF2-40B4-BE49-F238E27FC236}">
                <a16:creationId xmlns:a16="http://schemas.microsoft.com/office/drawing/2014/main" id="{9505A268-270B-25E5-02F2-F81A03598761}"/>
              </a:ext>
            </a:extLst>
          </p:cNvPr>
          <p:cNvSpPr>
            <a:spLocks noGrp="1"/>
          </p:cNvSpPr>
          <p:nvPr>
            <p:ph type="dt" sz="half" idx="10"/>
          </p:nvPr>
        </p:nvSpPr>
        <p:spPr bwMode="auto">
          <a:ln>
            <a:miter lim="800000"/>
          </a:ln>
        </p:spPr>
        <p:txBody>
          <a:bodyPr anchor="t"/>
          <a:lstStyle/>
          <a:p>
            <a:pPr>
              <a:buClrTx/>
              <a:buFontTx/>
              <a:buNone/>
              <a:defRPr/>
            </a:pPr>
            <a:fld id="{E10AE9E9-391E-4AAE-AD6C-D39DEA7F970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3492" name="灯片编号占位符 5">
            <a:extLst>
              <a:ext uri="{FF2B5EF4-FFF2-40B4-BE49-F238E27FC236}">
                <a16:creationId xmlns:a16="http://schemas.microsoft.com/office/drawing/2014/main" id="{C6AEB457-07DC-3BC4-0CB7-86440D4EDF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9339614-A389-4A4F-AD7B-5FC353E7B2F3}" type="slidenum">
              <a:rPr lang="en-US" altLang="zh-CN" sz="1400">
                <a:ea typeface="宋体" panose="02010600030101010101" pitchFamily="2" charset="-122"/>
              </a:rPr>
              <a:pPr/>
              <a:t>36</a:t>
            </a:fld>
            <a:endParaRPr lang="en-US" altLang="zh-CN" sz="1400">
              <a:ea typeface="宋体" panose="02010600030101010101" pitchFamily="2" charset="-122"/>
            </a:endParaRPr>
          </a:p>
        </p:txBody>
      </p:sp>
      <p:sp>
        <p:nvSpPr>
          <p:cNvPr id="63493" name="Line 2">
            <a:extLst>
              <a:ext uri="{FF2B5EF4-FFF2-40B4-BE49-F238E27FC236}">
                <a16:creationId xmlns:a16="http://schemas.microsoft.com/office/drawing/2014/main" id="{6FF4B796-5789-BA1A-1477-F7EFEA0A2018}"/>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Line 3">
            <a:extLst>
              <a:ext uri="{FF2B5EF4-FFF2-40B4-BE49-F238E27FC236}">
                <a16:creationId xmlns:a16="http://schemas.microsoft.com/office/drawing/2014/main" id="{BD6C5E55-57CD-2A69-BED1-691C71652202}"/>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5" name="Line 4">
            <a:extLst>
              <a:ext uri="{FF2B5EF4-FFF2-40B4-BE49-F238E27FC236}">
                <a16:creationId xmlns:a16="http://schemas.microsoft.com/office/drawing/2014/main" id="{2AD8D756-7619-6CB5-BB2A-198B5274C922}"/>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6" name="Line 5">
            <a:extLst>
              <a:ext uri="{FF2B5EF4-FFF2-40B4-BE49-F238E27FC236}">
                <a16:creationId xmlns:a16="http://schemas.microsoft.com/office/drawing/2014/main" id="{A1E65FD7-F949-A53B-AB4F-3C2B9929094D}"/>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7" name="Line 6">
            <a:extLst>
              <a:ext uri="{FF2B5EF4-FFF2-40B4-BE49-F238E27FC236}">
                <a16:creationId xmlns:a16="http://schemas.microsoft.com/office/drawing/2014/main" id="{B0483893-4E6C-25CA-32F4-550F5668441E}"/>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8" name="Line 7">
            <a:extLst>
              <a:ext uri="{FF2B5EF4-FFF2-40B4-BE49-F238E27FC236}">
                <a16:creationId xmlns:a16="http://schemas.microsoft.com/office/drawing/2014/main" id="{B9157891-C66F-1092-A77B-5541307D4B43}"/>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9" name="Line 8">
            <a:extLst>
              <a:ext uri="{FF2B5EF4-FFF2-40B4-BE49-F238E27FC236}">
                <a16:creationId xmlns:a16="http://schemas.microsoft.com/office/drawing/2014/main" id="{A4A46A69-3B38-F7E9-E4D5-7C185D07F599}"/>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Line 9">
            <a:extLst>
              <a:ext uri="{FF2B5EF4-FFF2-40B4-BE49-F238E27FC236}">
                <a16:creationId xmlns:a16="http://schemas.microsoft.com/office/drawing/2014/main" id="{8CE67C07-C1C9-8410-5000-F8F35614C773}"/>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1" name="Rectangle 10">
            <a:extLst>
              <a:ext uri="{FF2B5EF4-FFF2-40B4-BE49-F238E27FC236}">
                <a16:creationId xmlns:a16="http://schemas.microsoft.com/office/drawing/2014/main" id="{BD5FF388-CB97-4981-D082-F27FA1BE7D0D}"/>
              </a:ext>
            </a:extLst>
          </p:cNvPr>
          <p:cNvSpPr>
            <a:spLocks noChangeArrowheads="1"/>
          </p:cNvSpPr>
          <p:nvPr/>
        </p:nvSpPr>
        <p:spPr bwMode="auto">
          <a:xfrm>
            <a:off x="5324475" y="1506538"/>
            <a:ext cx="16319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3502" name="Rectangle 11">
            <a:extLst>
              <a:ext uri="{FF2B5EF4-FFF2-40B4-BE49-F238E27FC236}">
                <a16:creationId xmlns:a16="http://schemas.microsoft.com/office/drawing/2014/main" id="{B2FF8386-2CFF-0835-B3D7-7701FF25C4B2}"/>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3503" name="Rectangle 12">
            <a:extLst>
              <a:ext uri="{FF2B5EF4-FFF2-40B4-BE49-F238E27FC236}">
                <a16:creationId xmlns:a16="http://schemas.microsoft.com/office/drawing/2014/main" id="{6A760039-AA64-322E-4159-718508D71203}"/>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3504" name="Line 13">
            <a:extLst>
              <a:ext uri="{FF2B5EF4-FFF2-40B4-BE49-F238E27FC236}">
                <a16:creationId xmlns:a16="http://schemas.microsoft.com/office/drawing/2014/main" id="{D600E5B3-9D12-FE1F-86FD-A734DD6319BE}"/>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14">
            <a:extLst>
              <a:ext uri="{FF2B5EF4-FFF2-40B4-BE49-F238E27FC236}">
                <a16:creationId xmlns:a16="http://schemas.microsoft.com/office/drawing/2014/main" id="{F08C7E6F-5CAD-410F-C63E-FA52E827A739}"/>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Line 15">
            <a:extLst>
              <a:ext uri="{FF2B5EF4-FFF2-40B4-BE49-F238E27FC236}">
                <a16:creationId xmlns:a16="http://schemas.microsoft.com/office/drawing/2014/main" id="{E7905B7A-F36D-D4C9-E7D7-4BE81891B55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Rectangle 16">
            <a:extLst>
              <a:ext uri="{FF2B5EF4-FFF2-40B4-BE49-F238E27FC236}">
                <a16:creationId xmlns:a16="http://schemas.microsoft.com/office/drawing/2014/main" id="{3775B459-BED8-6CBF-7C03-621E9BF26AD4}"/>
              </a:ext>
            </a:extLst>
          </p:cNvPr>
          <p:cNvSpPr>
            <a:spLocks noChangeArrowheads="1"/>
          </p:cNvSpPr>
          <p:nvPr/>
        </p:nvSpPr>
        <p:spPr bwMode="auto">
          <a:xfrm>
            <a:off x="2609850" y="4171950"/>
            <a:ext cx="25590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3508" name="Line 17">
            <a:extLst>
              <a:ext uri="{FF2B5EF4-FFF2-40B4-BE49-F238E27FC236}">
                <a16:creationId xmlns:a16="http://schemas.microsoft.com/office/drawing/2014/main" id="{2B835491-5638-806A-EE0A-7E22D4D0E551}"/>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Line 18">
            <a:extLst>
              <a:ext uri="{FF2B5EF4-FFF2-40B4-BE49-F238E27FC236}">
                <a16:creationId xmlns:a16="http://schemas.microsoft.com/office/drawing/2014/main" id="{D7C611E1-279E-9FE5-65D4-EF1FED7D94BD}"/>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0" name="Line 19">
            <a:extLst>
              <a:ext uri="{FF2B5EF4-FFF2-40B4-BE49-F238E27FC236}">
                <a16:creationId xmlns:a16="http://schemas.microsoft.com/office/drawing/2014/main" id="{6AFDD63A-527B-18F8-DEB1-FE3013147CF9}"/>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1" name="Line 20">
            <a:extLst>
              <a:ext uri="{FF2B5EF4-FFF2-40B4-BE49-F238E27FC236}">
                <a16:creationId xmlns:a16="http://schemas.microsoft.com/office/drawing/2014/main" id="{582DBF30-9834-4B25-1C4B-71F629BC4376}"/>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Rectangle 21">
            <a:extLst>
              <a:ext uri="{FF2B5EF4-FFF2-40B4-BE49-F238E27FC236}">
                <a16:creationId xmlns:a16="http://schemas.microsoft.com/office/drawing/2014/main" id="{693D46CF-EDDD-C6B5-7EDA-1C27D7D58E66}"/>
              </a:ext>
            </a:extLst>
          </p:cNvPr>
          <p:cNvSpPr>
            <a:spLocks noChangeArrowheads="1"/>
          </p:cNvSpPr>
          <p:nvPr/>
        </p:nvSpPr>
        <p:spPr bwMode="auto">
          <a:xfrm>
            <a:off x="2536826" y="4603751"/>
            <a:ext cx="2009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3513" name="Line 22">
            <a:extLst>
              <a:ext uri="{FF2B5EF4-FFF2-40B4-BE49-F238E27FC236}">
                <a16:creationId xmlns:a16="http://schemas.microsoft.com/office/drawing/2014/main" id="{D7E69493-29DE-22C4-C765-5D38DE582FF3}"/>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4" name="Line 23">
            <a:extLst>
              <a:ext uri="{FF2B5EF4-FFF2-40B4-BE49-F238E27FC236}">
                <a16:creationId xmlns:a16="http://schemas.microsoft.com/office/drawing/2014/main" id="{EC0C1587-1A75-EF3C-5696-B18243C3A8CF}"/>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Line 24">
            <a:extLst>
              <a:ext uri="{FF2B5EF4-FFF2-40B4-BE49-F238E27FC236}">
                <a16:creationId xmlns:a16="http://schemas.microsoft.com/office/drawing/2014/main" id="{C9B01AB1-B92D-C943-CA2F-0696E741AEEC}"/>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6" name="Freeform 25">
            <a:extLst>
              <a:ext uri="{FF2B5EF4-FFF2-40B4-BE49-F238E27FC236}">
                <a16:creationId xmlns:a16="http://schemas.microsoft.com/office/drawing/2014/main" id="{BBF9C824-0D62-5818-818F-050D772C7B46}"/>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7" name="Line 26">
            <a:extLst>
              <a:ext uri="{FF2B5EF4-FFF2-40B4-BE49-F238E27FC236}">
                <a16:creationId xmlns:a16="http://schemas.microsoft.com/office/drawing/2014/main" id="{6FEBD3E3-948A-6438-441F-2FF5E2B495E3}"/>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8" name="Line 27">
            <a:extLst>
              <a:ext uri="{FF2B5EF4-FFF2-40B4-BE49-F238E27FC236}">
                <a16:creationId xmlns:a16="http://schemas.microsoft.com/office/drawing/2014/main" id="{CBA1426C-1C1E-5797-6135-AD87793F6830}"/>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9" name="Line 28">
            <a:extLst>
              <a:ext uri="{FF2B5EF4-FFF2-40B4-BE49-F238E27FC236}">
                <a16:creationId xmlns:a16="http://schemas.microsoft.com/office/drawing/2014/main" id="{25861E0C-4BE9-BB79-8B5D-88CEBDB5D452}"/>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Line 29">
            <a:extLst>
              <a:ext uri="{FF2B5EF4-FFF2-40B4-BE49-F238E27FC236}">
                <a16:creationId xmlns:a16="http://schemas.microsoft.com/office/drawing/2014/main" id="{AF5C4093-F700-C864-DB83-9E961ECFF94E}"/>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30">
            <a:extLst>
              <a:ext uri="{FF2B5EF4-FFF2-40B4-BE49-F238E27FC236}">
                <a16:creationId xmlns:a16="http://schemas.microsoft.com/office/drawing/2014/main" id="{C87CC7E9-4380-E73C-03E1-AD0E2953E1C1}"/>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31">
            <a:extLst>
              <a:ext uri="{FF2B5EF4-FFF2-40B4-BE49-F238E27FC236}">
                <a16:creationId xmlns:a16="http://schemas.microsoft.com/office/drawing/2014/main" id="{2DB198A1-313C-28B6-3226-240C760932C8}"/>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Text Box 32">
            <a:extLst>
              <a:ext uri="{FF2B5EF4-FFF2-40B4-BE49-F238E27FC236}">
                <a16:creationId xmlns:a16="http://schemas.microsoft.com/office/drawing/2014/main" id="{39DEED64-3D02-CC74-642D-FA2F63DDB6E4}"/>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3524" name="Line 33">
            <a:extLst>
              <a:ext uri="{FF2B5EF4-FFF2-40B4-BE49-F238E27FC236}">
                <a16:creationId xmlns:a16="http://schemas.microsoft.com/office/drawing/2014/main" id="{B74AD103-B47D-5EF3-4527-45CFEBA3AB1F}"/>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5" name="Line 34">
            <a:extLst>
              <a:ext uri="{FF2B5EF4-FFF2-40B4-BE49-F238E27FC236}">
                <a16:creationId xmlns:a16="http://schemas.microsoft.com/office/drawing/2014/main" id="{4F0BF55E-F7F3-880A-B8FF-F343A1AE2B7A}"/>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6" name="Line 35">
            <a:extLst>
              <a:ext uri="{FF2B5EF4-FFF2-40B4-BE49-F238E27FC236}">
                <a16:creationId xmlns:a16="http://schemas.microsoft.com/office/drawing/2014/main" id="{9A62DE59-D4C5-1368-0CC6-91DEC406CA8C}"/>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Text Box 36">
            <a:extLst>
              <a:ext uri="{FF2B5EF4-FFF2-40B4-BE49-F238E27FC236}">
                <a16:creationId xmlns:a16="http://schemas.microsoft.com/office/drawing/2014/main" id="{9831755C-7A8D-6AA4-D2CD-450967836F00}"/>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3528" name="Text Box 37">
            <a:extLst>
              <a:ext uri="{FF2B5EF4-FFF2-40B4-BE49-F238E27FC236}">
                <a16:creationId xmlns:a16="http://schemas.microsoft.com/office/drawing/2014/main" id="{E4C50ECC-9C4A-890C-03C7-E36879CED211}"/>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3529" name="Rectangle 38">
            <a:extLst>
              <a:ext uri="{FF2B5EF4-FFF2-40B4-BE49-F238E27FC236}">
                <a16:creationId xmlns:a16="http://schemas.microsoft.com/office/drawing/2014/main" id="{5E298009-B581-AA1F-E942-DD1964BCB556}"/>
              </a:ext>
            </a:extLst>
          </p:cNvPr>
          <p:cNvSpPr>
            <a:spLocks noChangeArrowheads="1"/>
          </p:cNvSpPr>
          <p:nvPr/>
        </p:nvSpPr>
        <p:spPr bwMode="auto">
          <a:xfrm>
            <a:off x="4657726" y="1916113"/>
            <a:ext cx="2435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3530" name="Rectangle 39">
            <a:extLst>
              <a:ext uri="{FF2B5EF4-FFF2-40B4-BE49-F238E27FC236}">
                <a16:creationId xmlns:a16="http://schemas.microsoft.com/office/drawing/2014/main" id="{C02D6DD1-136B-0E0D-519C-BF5AACF104B3}"/>
              </a:ext>
            </a:extLst>
          </p:cNvPr>
          <p:cNvSpPr>
            <a:spLocks noChangeArrowheads="1"/>
          </p:cNvSpPr>
          <p:nvPr/>
        </p:nvSpPr>
        <p:spPr bwMode="auto">
          <a:xfrm>
            <a:off x="4656138" y="2297114"/>
            <a:ext cx="26908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3531" name="Rectangle 40">
            <a:extLst>
              <a:ext uri="{FF2B5EF4-FFF2-40B4-BE49-F238E27FC236}">
                <a16:creationId xmlns:a16="http://schemas.microsoft.com/office/drawing/2014/main" id="{5AD9264A-E56F-F77B-BA30-4B437D185DDB}"/>
              </a:ext>
            </a:extLst>
          </p:cNvPr>
          <p:cNvSpPr>
            <a:spLocks noChangeArrowheads="1"/>
          </p:cNvSpPr>
          <p:nvPr/>
        </p:nvSpPr>
        <p:spPr bwMode="auto">
          <a:xfrm>
            <a:off x="1920876" y="5013326"/>
            <a:ext cx="2384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3532" name="Rectangle 41">
            <a:extLst>
              <a:ext uri="{FF2B5EF4-FFF2-40B4-BE49-F238E27FC236}">
                <a16:creationId xmlns:a16="http://schemas.microsoft.com/office/drawing/2014/main" id="{A47AE477-FF84-E1D3-8299-17B2EEED2C02}"/>
              </a:ext>
            </a:extLst>
          </p:cNvPr>
          <p:cNvSpPr>
            <a:spLocks noChangeArrowheads="1"/>
          </p:cNvSpPr>
          <p:nvPr/>
        </p:nvSpPr>
        <p:spPr bwMode="auto">
          <a:xfrm>
            <a:off x="4591050" y="2652713"/>
            <a:ext cx="2400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3533" name="Rectangle 42">
            <a:extLst>
              <a:ext uri="{FF2B5EF4-FFF2-40B4-BE49-F238E27FC236}">
                <a16:creationId xmlns:a16="http://schemas.microsoft.com/office/drawing/2014/main" id="{C0FE4975-C3DE-BA28-C19A-36DF01344937}"/>
              </a:ext>
            </a:extLst>
          </p:cNvPr>
          <p:cNvSpPr>
            <a:spLocks noChangeArrowheads="1"/>
          </p:cNvSpPr>
          <p:nvPr/>
        </p:nvSpPr>
        <p:spPr bwMode="auto">
          <a:xfrm>
            <a:off x="7140576" y="2703513"/>
            <a:ext cx="33512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3534" name="Line 43">
            <a:extLst>
              <a:ext uri="{FF2B5EF4-FFF2-40B4-BE49-F238E27FC236}">
                <a16:creationId xmlns:a16="http://schemas.microsoft.com/office/drawing/2014/main" id="{11375A78-0384-4074-6EC4-381F7F693101}"/>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535" name="Rectangle 44">
            <a:extLst>
              <a:ext uri="{FF2B5EF4-FFF2-40B4-BE49-F238E27FC236}">
                <a16:creationId xmlns:a16="http://schemas.microsoft.com/office/drawing/2014/main" id="{299EE655-6FE8-61F8-9B0D-637BFF8770D6}"/>
              </a:ext>
            </a:extLst>
          </p:cNvPr>
          <p:cNvSpPr>
            <a:spLocks noChangeArrowheads="1"/>
          </p:cNvSpPr>
          <p:nvPr/>
        </p:nvSpPr>
        <p:spPr bwMode="auto">
          <a:xfrm>
            <a:off x="5562600" y="4210051"/>
            <a:ext cx="22669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3536" name="Line 45">
            <a:extLst>
              <a:ext uri="{FF2B5EF4-FFF2-40B4-BE49-F238E27FC236}">
                <a16:creationId xmlns:a16="http://schemas.microsoft.com/office/drawing/2014/main" id="{B62467DD-B265-539D-3F9D-D678BE6C89CF}"/>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7" name="Line 46">
            <a:extLst>
              <a:ext uri="{FF2B5EF4-FFF2-40B4-BE49-F238E27FC236}">
                <a16:creationId xmlns:a16="http://schemas.microsoft.com/office/drawing/2014/main" id="{870509AE-A2EF-DAB9-1827-B2BF929ADB3A}"/>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Line 47">
            <a:extLst>
              <a:ext uri="{FF2B5EF4-FFF2-40B4-BE49-F238E27FC236}">
                <a16:creationId xmlns:a16="http://schemas.microsoft.com/office/drawing/2014/main" id="{5123FAA0-7BB0-9991-729D-6CEAE81250E1}"/>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Rectangle 48">
            <a:extLst>
              <a:ext uri="{FF2B5EF4-FFF2-40B4-BE49-F238E27FC236}">
                <a16:creationId xmlns:a16="http://schemas.microsoft.com/office/drawing/2014/main" id="{7E5A374A-C67A-91F6-E5AB-CC5D531727D9}"/>
              </a:ext>
            </a:extLst>
          </p:cNvPr>
          <p:cNvSpPr>
            <a:spLocks noChangeArrowheads="1"/>
          </p:cNvSpPr>
          <p:nvPr/>
        </p:nvSpPr>
        <p:spPr bwMode="auto">
          <a:xfrm>
            <a:off x="5305425" y="4610101"/>
            <a:ext cx="19383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3540" name="Line 49">
            <a:extLst>
              <a:ext uri="{FF2B5EF4-FFF2-40B4-BE49-F238E27FC236}">
                <a16:creationId xmlns:a16="http://schemas.microsoft.com/office/drawing/2014/main" id="{C61085C9-2305-E8F9-5375-3B7C68629CA0}"/>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1" name="Line 50">
            <a:extLst>
              <a:ext uri="{FF2B5EF4-FFF2-40B4-BE49-F238E27FC236}">
                <a16:creationId xmlns:a16="http://schemas.microsoft.com/office/drawing/2014/main" id="{FA4A6DCE-DE81-2317-8746-44336C7EF59D}"/>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Line 51">
            <a:extLst>
              <a:ext uri="{FF2B5EF4-FFF2-40B4-BE49-F238E27FC236}">
                <a16:creationId xmlns:a16="http://schemas.microsoft.com/office/drawing/2014/main" id="{08A09C9A-8D87-1EAD-7B85-D84B4DC8618B}"/>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543" name="Text Box 52">
            <a:extLst>
              <a:ext uri="{FF2B5EF4-FFF2-40B4-BE49-F238E27FC236}">
                <a16:creationId xmlns:a16="http://schemas.microsoft.com/office/drawing/2014/main" id="{577FACBB-35E8-5BE0-5BF2-163A3F78DD8B}"/>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3544" name="Text Box 53">
            <a:extLst>
              <a:ext uri="{FF2B5EF4-FFF2-40B4-BE49-F238E27FC236}">
                <a16:creationId xmlns:a16="http://schemas.microsoft.com/office/drawing/2014/main" id="{F43EFB29-2D1A-EB56-690C-564FDC2B5B5B}"/>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3545" name="Rectangle 54">
            <a:extLst>
              <a:ext uri="{FF2B5EF4-FFF2-40B4-BE49-F238E27FC236}">
                <a16:creationId xmlns:a16="http://schemas.microsoft.com/office/drawing/2014/main" id="{FE899AD5-E842-3828-04D9-A65F51A24215}"/>
              </a:ext>
            </a:extLst>
          </p:cNvPr>
          <p:cNvSpPr>
            <a:spLocks noChangeArrowheads="1"/>
          </p:cNvSpPr>
          <p:nvPr/>
        </p:nvSpPr>
        <p:spPr bwMode="auto">
          <a:xfrm>
            <a:off x="4591051" y="3048001"/>
            <a:ext cx="2301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3546" name="Rectangle 55">
            <a:extLst>
              <a:ext uri="{FF2B5EF4-FFF2-40B4-BE49-F238E27FC236}">
                <a16:creationId xmlns:a16="http://schemas.microsoft.com/office/drawing/2014/main" id="{DA53AC0A-7D33-BAA7-FD12-93AF45F8208F}"/>
              </a:ext>
            </a:extLst>
          </p:cNvPr>
          <p:cNvSpPr>
            <a:spLocks noChangeArrowheads="1"/>
          </p:cNvSpPr>
          <p:nvPr/>
        </p:nvSpPr>
        <p:spPr bwMode="auto">
          <a:xfrm>
            <a:off x="7153276" y="3098800"/>
            <a:ext cx="3198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3547" name="Line 56">
            <a:extLst>
              <a:ext uri="{FF2B5EF4-FFF2-40B4-BE49-F238E27FC236}">
                <a16:creationId xmlns:a16="http://schemas.microsoft.com/office/drawing/2014/main" id="{2DFCEC71-7390-E1DA-9025-20784C10F128}"/>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548" name="Line 57">
            <a:extLst>
              <a:ext uri="{FF2B5EF4-FFF2-40B4-BE49-F238E27FC236}">
                <a16:creationId xmlns:a16="http://schemas.microsoft.com/office/drawing/2014/main" id="{634B2747-39D0-79B5-5728-01F75FC36269}"/>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9" name="Line 58">
            <a:extLst>
              <a:ext uri="{FF2B5EF4-FFF2-40B4-BE49-F238E27FC236}">
                <a16:creationId xmlns:a16="http://schemas.microsoft.com/office/drawing/2014/main" id="{E5BA5A7F-8302-7A5C-4344-53D4239CDF93}"/>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0" name="Line 59">
            <a:extLst>
              <a:ext uri="{FF2B5EF4-FFF2-40B4-BE49-F238E27FC236}">
                <a16:creationId xmlns:a16="http://schemas.microsoft.com/office/drawing/2014/main" id="{F0D4E774-2AC6-DF7C-D913-36B0932845F3}"/>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1" name="Line 60">
            <a:extLst>
              <a:ext uri="{FF2B5EF4-FFF2-40B4-BE49-F238E27FC236}">
                <a16:creationId xmlns:a16="http://schemas.microsoft.com/office/drawing/2014/main" id="{9654817E-35D9-EF57-BF47-5CCF6939D0E3}"/>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2" name="Line 61">
            <a:extLst>
              <a:ext uri="{FF2B5EF4-FFF2-40B4-BE49-F238E27FC236}">
                <a16:creationId xmlns:a16="http://schemas.microsoft.com/office/drawing/2014/main" id="{E13D85B3-FE30-C809-467C-04ACE05C1958}"/>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3" name="Line 62">
            <a:extLst>
              <a:ext uri="{FF2B5EF4-FFF2-40B4-BE49-F238E27FC236}">
                <a16:creationId xmlns:a16="http://schemas.microsoft.com/office/drawing/2014/main" id="{987BBE47-E42E-F9D1-919C-4E6167B03CD6}"/>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4" name="Rectangle 63">
            <a:extLst>
              <a:ext uri="{FF2B5EF4-FFF2-40B4-BE49-F238E27FC236}">
                <a16:creationId xmlns:a16="http://schemas.microsoft.com/office/drawing/2014/main" id="{7A5B8B75-3BB2-9DCA-F4FE-9BE95AEF2089}"/>
              </a:ext>
            </a:extLst>
          </p:cNvPr>
          <p:cNvSpPr>
            <a:spLocks noChangeArrowheads="1"/>
          </p:cNvSpPr>
          <p:nvPr/>
        </p:nvSpPr>
        <p:spPr bwMode="auto">
          <a:xfrm>
            <a:off x="8328025" y="4581525"/>
            <a:ext cx="18176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3555" name="Rectangle 64">
            <a:extLst>
              <a:ext uri="{FF2B5EF4-FFF2-40B4-BE49-F238E27FC236}">
                <a16:creationId xmlns:a16="http://schemas.microsoft.com/office/drawing/2014/main" id="{1F54EAFA-764D-6546-9C55-8BB02C3AED61}"/>
              </a:ext>
            </a:extLst>
          </p:cNvPr>
          <p:cNvSpPr>
            <a:spLocks noChangeArrowheads="1"/>
          </p:cNvSpPr>
          <p:nvPr/>
        </p:nvSpPr>
        <p:spPr bwMode="auto">
          <a:xfrm>
            <a:off x="8185150" y="4149726"/>
            <a:ext cx="2146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3556" name="Line 65">
            <a:extLst>
              <a:ext uri="{FF2B5EF4-FFF2-40B4-BE49-F238E27FC236}">
                <a16:creationId xmlns:a16="http://schemas.microsoft.com/office/drawing/2014/main" id="{90D402FE-67BC-8B2E-5ECD-EAB9AA81BD08}"/>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7" name="Line 66">
            <a:extLst>
              <a:ext uri="{FF2B5EF4-FFF2-40B4-BE49-F238E27FC236}">
                <a16:creationId xmlns:a16="http://schemas.microsoft.com/office/drawing/2014/main" id="{F6DA831B-60C8-117C-E38C-11EEBA8F4A92}"/>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8" name="Line 67">
            <a:extLst>
              <a:ext uri="{FF2B5EF4-FFF2-40B4-BE49-F238E27FC236}">
                <a16:creationId xmlns:a16="http://schemas.microsoft.com/office/drawing/2014/main" id="{47502AAD-A739-77A6-8187-7AAD97718725}"/>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9" name="Freeform 68">
            <a:extLst>
              <a:ext uri="{FF2B5EF4-FFF2-40B4-BE49-F238E27FC236}">
                <a16:creationId xmlns:a16="http://schemas.microsoft.com/office/drawing/2014/main" id="{57242DAA-033B-2F91-303A-293F1C5ED0CD}"/>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0" name="Text Box 69">
            <a:extLst>
              <a:ext uri="{FF2B5EF4-FFF2-40B4-BE49-F238E27FC236}">
                <a16:creationId xmlns:a16="http://schemas.microsoft.com/office/drawing/2014/main" id="{0EA15ADF-EB3B-B1C2-9862-1A8494C70B74}"/>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a:t>
            </a:r>
          </a:p>
        </p:txBody>
      </p:sp>
      <p:sp>
        <p:nvSpPr>
          <p:cNvPr id="63561" name="Line 70">
            <a:extLst>
              <a:ext uri="{FF2B5EF4-FFF2-40B4-BE49-F238E27FC236}">
                <a16:creationId xmlns:a16="http://schemas.microsoft.com/office/drawing/2014/main" id="{7367BAB8-AC4E-8AB7-7A2E-4BA14C13F42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2" name="Line 71">
            <a:extLst>
              <a:ext uri="{FF2B5EF4-FFF2-40B4-BE49-F238E27FC236}">
                <a16:creationId xmlns:a16="http://schemas.microsoft.com/office/drawing/2014/main" id="{E9A176CA-9AF3-5BD3-33FF-6006B508FF09}"/>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3" name="Line 72">
            <a:extLst>
              <a:ext uri="{FF2B5EF4-FFF2-40B4-BE49-F238E27FC236}">
                <a16:creationId xmlns:a16="http://schemas.microsoft.com/office/drawing/2014/main" id="{80F18C73-5DC8-EE8D-3F59-720A24FEE5EE}"/>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4" name="Rectangle 73">
            <a:extLst>
              <a:ext uri="{FF2B5EF4-FFF2-40B4-BE49-F238E27FC236}">
                <a16:creationId xmlns:a16="http://schemas.microsoft.com/office/drawing/2014/main" id="{705994B1-0E1A-0D91-9C05-71D3EB5264CB}"/>
              </a:ext>
            </a:extLst>
          </p:cNvPr>
          <p:cNvSpPr>
            <a:spLocks noChangeArrowheads="1"/>
          </p:cNvSpPr>
          <p:nvPr/>
        </p:nvSpPr>
        <p:spPr bwMode="auto">
          <a:xfrm>
            <a:off x="7751763" y="5013325"/>
            <a:ext cx="23923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日期占位符 3">
            <a:extLst>
              <a:ext uri="{FF2B5EF4-FFF2-40B4-BE49-F238E27FC236}">
                <a16:creationId xmlns:a16="http://schemas.microsoft.com/office/drawing/2014/main" id="{7E430202-7D80-C941-4C19-8BD62A0E381C}"/>
              </a:ext>
            </a:extLst>
          </p:cNvPr>
          <p:cNvSpPr>
            <a:spLocks noGrp="1"/>
          </p:cNvSpPr>
          <p:nvPr>
            <p:ph type="dt" sz="half" idx="10"/>
          </p:nvPr>
        </p:nvSpPr>
        <p:spPr bwMode="auto">
          <a:ln>
            <a:miter lim="800000"/>
          </a:ln>
        </p:spPr>
        <p:txBody>
          <a:bodyPr anchor="t"/>
          <a:lstStyle/>
          <a:p>
            <a:pPr>
              <a:buClrTx/>
              <a:buFontTx/>
              <a:buNone/>
              <a:defRPr/>
            </a:pPr>
            <a:fld id="{46DCF095-38F7-42AE-B356-B7C1246A30C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5540" name="灯片编号占位符 5">
            <a:extLst>
              <a:ext uri="{FF2B5EF4-FFF2-40B4-BE49-F238E27FC236}">
                <a16:creationId xmlns:a16="http://schemas.microsoft.com/office/drawing/2014/main" id="{75150D28-3889-E243-1FD1-6AEB942AB47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8FB8634-0012-4A1B-B60B-99E485E353EA}" type="slidenum">
              <a:rPr lang="en-US" altLang="zh-CN" sz="1400">
                <a:ea typeface="宋体" panose="02010600030101010101" pitchFamily="2" charset="-122"/>
              </a:rPr>
              <a:pPr/>
              <a:t>37</a:t>
            </a:fld>
            <a:endParaRPr lang="en-US" altLang="zh-CN" sz="1400">
              <a:ea typeface="宋体" panose="02010600030101010101" pitchFamily="2" charset="-122"/>
            </a:endParaRPr>
          </a:p>
        </p:txBody>
      </p:sp>
      <p:sp>
        <p:nvSpPr>
          <p:cNvPr id="65541" name="Line 2">
            <a:extLst>
              <a:ext uri="{FF2B5EF4-FFF2-40B4-BE49-F238E27FC236}">
                <a16:creationId xmlns:a16="http://schemas.microsoft.com/office/drawing/2014/main" id="{B0C9CCD1-108F-26F4-239F-60CF256E0DF2}"/>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2" name="Line 3">
            <a:extLst>
              <a:ext uri="{FF2B5EF4-FFF2-40B4-BE49-F238E27FC236}">
                <a16:creationId xmlns:a16="http://schemas.microsoft.com/office/drawing/2014/main" id="{3D68B6D2-DC4E-5A3B-F4E1-207DB6444D5C}"/>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3" name="Line 4">
            <a:extLst>
              <a:ext uri="{FF2B5EF4-FFF2-40B4-BE49-F238E27FC236}">
                <a16:creationId xmlns:a16="http://schemas.microsoft.com/office/drawing/2014/main" id="{443153A1-D995-473B-57DD-D524D75EAD18}"/>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5">
            <a:extLst>
              <a:ext uri="{FF2B5EF4-FFF2-40B4-BE49-F238E27FC236}">
                <a16:creationId xmlns:a16="http://schemas.microsoft.com/office/drawing/2014/main" id="{10DDDD7E-234F-F8B8-547C-0E0BDC16C7ED}"/>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6">
            <a:extLst>
              <a:ext uri="{FF2B5EF4-FFF2-40B4-BE49-F238E27FC236}">
                <a16:creationId xmlns:a16="http://schemas.microsoft.com/office/drawing/2014/main" id="{519A5133-F4CF-B842-F418-37821FE79F75}"/>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7">
            <a:extLst>
              <a:ext uri="{FF2B5EF4-FFF2-40B4-BE49-F238E27FC236}">
                <a16:creationId xmlns:a16="http://schemas.microsoft.com/office/drawing/2014/main" id="{FD34D6EF-8618-1E1D-01E6-24C6FA4BC913}"/>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8">
            <a:extLst>
              <a:ext uri="{FF2B5EF4-FFF2-40B4-BE49-F238E27FC236}">
                <a16:creationId xmlns:a16="http://schemas.microsoft.com/office/drawing/2014/main" id="{BAC254A2-FBA5-494C-6F06-05DF85A0894D}"/>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9">
            <a:extLst>
              <a:ext uri="{FF2B5EF4-FFF2-40B4-BE49-F238E27FC236}">
                <a16:creationId xmlns:a16="http://schemas.microsoft.com/office/drawing/2014/main" id="{7292C736-071E-6AFD-575B-659BA282276E}"/>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Rectangle 10">
            <a:extLst>
              <a:ext uri="{FF2B5EF4-FFF2-40B4-BE49-F238E27FC236}">
                <a16:creationId xmlns:a16="http://schemas.microsoft.com/office/drawing/2014/main" id="{10AFE1E1-DAAA-9EF9-CB6D-FB6ECAB4B9B1}"/>
              </a:ext>
            </a:extLst>
          </p:cNvPr>
          <p:cNvSpPr>
            <a:spLocks noChangeArrowheads="1"/>
          </p:cNvSpPr>
          <p:nvPr/>
        </p:nvSpPr>
        <p:spPr bwMode="auto">
          <a:xfrm>
            <a:off x="5322889" y="1506538"/>
            <a:ext cx="1989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5550" name="Rectangle 11">
            <a:extLst>
              <a:ext uri="{FF2B5EF4-FFF2-40B4-BE49-F238E27FC236}">
                <a16:creationId xmlns:a16="http://schemas.microsoft.com/office/drawing/2014/main" id="{5B42F476-B7C4-9EC8-781A-675208544721}"/>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5551" name="Rectangle 12">
            <a:extLst>
              <a:ext uri="{FF2B5EF4-FFF2-40B4-BE49-F238E27FC236}">
                <a16:creationId xmlns:a16="http://schemas.microsoft.com/office/drawing/2014/main" id="{71B73B4A-1342-4B8A-C7A4-62AEE7C1C7B2}"/>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5552" name="Line 13">
            <a:extLst>
              <a:ext uri="{FF2B5EF4-FFF2-40B4-BE49-F238E27FC236}">
                <a16:creationId xmlns:a16="http://schemas.microsoft.com/office/drawing/2014/main" id="{3E093911-DCC7-D8F4-1FB4-76AA53BF2616}"/>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Line 14">
            <a:extLst>
              <a:ext uri="{FF2B5EF4-FFF2-40B4-BE49-F238E27FC236}">
                <a16:creationId xmlns:a16="http://schemas.microsoft.com/office/drawing/2014/main" id="{08377375-5496-03ED-8981-F995FC8E6160}"/>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Line 15">
            <a:extLst>
              <a:ext uri="{FF2B5EF4-FFF2-40B4-BE49-F238E27FC236}">
                <a16:creationId xmlns:a16="http://schemas.microsoft.com/office/drawing/2014/main" id="{BB7AE6FE-E2F4-5AE1-D93D-7704D21FA4E4}"/>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Rectangle 16">
            <a:extLst>
              <a:ext uri="{FF2B5EF4-FFF2-40B4-BE49-F238E27FC236}">
                <a16:creationId xmlns:a16="http://schemas.microsoft.com/office/drawing/2014/main" id="{DCD04051-75ED-F1DF-4F2C-0F0A9DA8B3C8}"/>
              </a:ext>
            </a:extLst>
          </p:cNvPr>
          <p:cNvSpPr>
            <a:spLocks noChangeArrowheads="1"/>
          </p:cNvSpPr>
          <p:nvPr/>
        </p:nvSpPr>
        <p:spPr bwMode="auto">
          <a:xfrm>
            <a:off x="2609850" y="4171950"/>
            <a:ext cx="2463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5556" name="Line 17">
            <a:extLst>
              <a:ext uri="{FF2B5EF4-FFF2-40B4-BE49-F238E27FC236}">
                <a16:creationId xmlns:a16="http://schemas.microsoft.com/office/drawing/2014/main" id="{244DE127-D269-E782-AAEB-B94A23F5B0B7}"/>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Line 18">
            <a:extLst>
              <a:ext uri="{FF2B5EF4-FFF2-40B4-BE49-F238E27FC236}">
                <a16:creationId xmlns:a16="http://schemas.microsoft.com/office/drawing/2014/main" id="{F64A8AA1-E760-B426-E28D-9B8B115B9C1A}"/>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8" name="Line 19">
            <a:extLst>
              <a:ext uri="{FF2B5EF4-FFF2-40B4-BE49-F238E27FC236}">
                <a16:creationId xmlns:a16="http://schemas.microsoft.com/office/drawing/2014/main" id="{66BD2D66-EB72-C283-C94A-A61A988079AF}"/>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9" name="Line 20">
            <a:extLst>
              <a:ext uri="{FF2B5EF4-FFF2-40B4-BE49-F238E27FC236}">
                <a16:creationId xmlns:a16="http://schemas.microsoft.com/office/drawing/2014/main" id="{9C63C130-64AF-6B66-C76C-28B9A4889BFA}"/>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Rectangle 21">
            <a:extLst>
              <a:ext uri="{FF2B5EF4-FFF2-40B4-BE49-F238E27FC236}">
                <a16:creationId xmlns:a16="http://schemas.microsoft.com/office/drawing/2014/main" id="{4BE2266C-0A07-0631-0DE1-8D6FC3F84913}"/>
              </a:ext>
            </a:extLst>
          </p:cNvPr>
          <p:cNvSpPr>
            <a:spLocks noChangeArrowheads="1"/>
          </p:cNvSpPr>
          <p:nvPr/>
        </p:nvSpPr>
        <p:spPr bwMode="auto">
          <a:xfrm>
            <a:off x="2536826" y="460375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5561" name="Line 22">
            <a:extLst>
              <a:ext uri="{FF2B5EF4-FFF2-40B4-BE49-F238E27FC236}">
                <a16:creationId xmlns:a16="http://schemas.microsoft.com/office/drawing/2014/main" id="{0D45B663-B7B0-3A40-12C9-AC7B49517CF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23">
            <a:extLst>
              <a:ext uri="{FF2B5EF4-FFF2-40B4-BE49-F238E27FC236}">
                <a16:creationId xmlns:a16="http://schemas.microsoft.com/office/drawing/2014/main" id="{7A1639DE-4096-C59B-F4DB-E67476E2431C}"/>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3" name="Line 24">
            <a:extLst>
              <a:ext uri="{FF2B5EF4-FFF2-40B4-BE49-F238E27FC236}">
                <a16:creationId xmlns:a16="http://schemas.microsoft.com/office/drawing/2014/main" id="{E6E9969F-E5B0-A804-6871-C9DCC9A687B0}"/>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Freeform 25">
            <a:extLst>
              <a:ext uri="{FF2B5EF4-FFF2-40B4-BE49-F238E27FC236}">
                <a16:creationId xmlns:a16="http://schemas.microsoft.com/office/drawing/2014/main" id="{618ED30B-E803-188C-4790-8A3C484CC1AA}"/>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65" name="Line 26">
            <a:extLst>
              <a:ext uri="{FF2B5EF4-FFF2-40B4-BE49-F238E27FC236}">
                <a16:creationId xmlns:a16="http://schemas.microsoft.com/office/drawing/2014/main" id="{E280A2C2-C2AF-F905-57EF-D7754CF0CA85}"/>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6" name="Line 27">
            <a:extLst>
              <a:ext uri="{FF2B5EF4-FFF2-40B4-BE49-F238E27FC236}">
                <a16:creationId xmlns:a16="http://schemas.microsoft.com/office/drawing/2014/main" id="{DDFC1445-8BBD-426E-DE02-F5E265ADEA39}"/>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7" name="Line 28">
            <a:extLst>
              <a:ext uri="{FF2B5EF4-FFF2-40B4-BE49-F238E27FC236}">
                <a16:creationId xmlns:a16="http://schemas.microsoft.com/office/drawing/2014/main" id="{5FFE5E45-1825-8289-0273-2A0A251F6E97}"/>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8" name="Line 29">
            <a:extLst>
              <a:ext uri="{FF2B5EF4-FFF2-40B4-BE49-F238E27FC236}">
                <a16:creationId xmlns:a16="http://schemas.microsoft.com/office/drawing/2014/main" id="{B1101609-D2A8-1C3C-8797-B2824F9F22EF}"/>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9" name="Line 30">
            <a:extLst>
              <a:ext uri="{FF2B5EF4-FFF2-40B4-BE49-F238E27FC236}">
                <a16:creationId xmlns:a16="http://schemas.microsoft.com/office/drawing/2014/main" id="{97C88830-5B99-1899-F4E6-8610648BA95F}"/>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31">
            <a:extLst>
              <a:ext uri="{FF2B5EF4-FFF2-40B4-BE49-F238E27FC236}">
                <a16:creationId xmlns:a16="http://schemas.microsoft.com/office/drawing/2014/main" id="{8B623142-170B-77C3-D5FD-DF852F5EDB3F}"/>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1" name="Text Box 32">
            <a:extLst>
              <a:ext uri="{FF2B5EF4-FFF2-40B4-BE49-F238E27FC236}">
                <a16:creationId xmlns:a16="http://schemas.microsoft.com/office/drawing/2014/main" id="{733B5D2C-2057-4426-9CFB-B81800E9B1CD}"/>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5572" name="Line 33">
            <a:extLst>
              <a:ext uri="{FF2B5EF4-FFF2-40B4-BE49-F238E27FC236}">
                <a16:creationId xmlns:a16="http://schemas.microsoft.com/office/drawing/2014/main" id="{015E0EEF-A9E3-FCB5-20ED-239084F84982}"/>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3" name="Line 34">
            <a:extLst>
              <a:ext uri="{FF2B5EF4-FFF2-40B4-BE49-F238E27FC236}">
                <a16:creationId xmlns:a16="http://schemas.microsoft.com/office/drawing/2014/main" id="{DCF60746-4635-1A89-59CB-AD756B53C75E}"/>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Line 35">
            <a:extLst>
              <a:ext uri="{FF2B5EF4-FFF2-40B4-BE49-F238E27FC236}">
                <a16:creationId xmlns:a16="http://schemas.microsoft.com/office/drawing/2014/main" id="{0ECA515C-6D56-E45E-CEF3-A517C9E0B7A8}"/>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Text Box 36">
            <a:extLst>
              <a:ext uri="{FF2B5EF4-FFF2-40B4-BE49-F238E27FC236}">
                <a16:creationId xmlns:a16="http://schemas.microsoft.com/office/drawing/2014/main" id="{BDADAC82-DF42-E78A-3D2B-5B9E500ADD0B}"/>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5576" name="Text Box 37">
            <a:extLst>
              <a:ext uri="{FF2B5EF4-FFF2-40B4-BE49-F238E27FC236}">
                <a16:creationId xmlns:a16="http://schemas.microsoft.com/office/drawing/2014/main" id="{6BC9CB3E-1702-E0FA-FAF2-0E7398B2725C}"/>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5577" name="Rectangle 38">
            <a:extLst>
              <a:ext uri="{FF2B5EF4-FFF2-40B4-BE49-F238E27FC236}">
                <a16:creationId xmlns:a16="http://schemas.microsoft.com/office/drawing/2014/main" id="{E096F887-9AE3-D4A3-1CF3-7AD3179A2B70}"/>
              </a:ext>
            </a:extLst>
          </p:cNvPr>
          <p:cNvSpPr>
            <a:spLocks noChangeArrowheads="1"/>
          </p:cNvSpPr>
          <p:nvPr/>
        </p:nvSpPr>
        <p:spPr bwMode="auto">
          <a:xfrm>
            <a:off x="4657726" y="1916113"/>
            <a:ext cx="2435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5578" name="Rectangle 39">
            <a:extLst>
              <a:ext uri="{FF2B5EF4-FFF2-40B4-BE49-F238E27FC236}">
                <a16:creationId xmlns:a16="http://schemas.microsoft.com/office/drawing/2014/main" id="{DE1F1CCE-C027-9E27-CB5B-851FBD061448}"/>
              </a:ext>
            </a:extLst>
          </p:cNvPr>
          <p:cNvSpPr>
            <a:spLocks noChangeArrowheads="1"/>
          </p:cNvSpPr>
          <p:nvPr/>
        </p:nvSpPr>
        <p:spPr bwMode="auto">
          <a:xfrm>
            <a:off x="4656139" y="2297114"/>
            <a:ext cx="23209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5579" name="Rectangle 40">
            <a:extLst>
              <a:ext uri="{FF2B5EF4-FFF2-40B4-BE49-F238E27FC236}">
                <a16:creationId xmlns:a16="http://schemas.microsoft.com/office/drawing/2014/main" id="{599DD751-55A1-DD63-F662-01F6BEB8F666}"/>
              </a:ext>
            </a:extLst>
          </p:cNvPr>
          <p:cNvSpPr>
            <a:spLocks noChangeArrowheads="1"/>
          </p:cNvSpPr>
          <p:nvPr/>
        </p:nvSpPr>
        <p:spPr bwMode="auto">
          <a:xfrm>
            <a:off x="1920876" y="5013326"/>
            <a:ext cx="2511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5580" name="Rectangle 41">
            <a:extLst>
              <a:ext uri="{FF2B5EF4-FFF2-40B4-BE49-F238E27FC236}">
                <a16:creationId xmlns:a16="http://schemas.microsoft.com/office/drawing/2014/main" id="{9FE41B13-B6C0-DA46-4B23-D69641A22157}"/>
              </a:ext>
            </a:extLst>
          </p:cNvPr>
          <p:cNvSpPr>
            <a:spLocks noChangeArrowheads="1"/>
          </p:cNvSpPr>
          <p:nvPr/>
        </p:nvSpPr>
        <p:spPr bwMode="auto">
          <a:xfrm>
            <a:off x="4591051" y="2652713"/>
            <a:ext cx="2301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5581" name="Rectangle 42">
            <a:extLst>
              <a:ext uri="{FF2B5EF4-FFF2-40B4-BE49-F238E27FC236}">
                <a16:creationId xmlns:a16="http://schemas.microsoft.com/office/drawing/2014/main" id="{9C848B1D-D801-69F2-9727-CEF7C9B77666}"/>
              </a:ext>
            </a:extLst>
          </p:cNvPr>
          <p:cNvSpPr>
            <a:spLocks noChangeArrowheads="1"/>
          </p:cNvSpPr>
          <p:nvPr/>
        </p:nvSpPr>
        <p:spPr bwMode="auto">
          <a:xfrm>
            <a:off x="7140576" y="2703513"/>
            <a:ext cx="29813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5582" name="Line 43">
            <a:extLst>
              <a:ext uri="{FF2B5EF4-FFF2-40B4-BE49-F238E27FC236}">
                <a16:creationId xmlns:a16="http://schemas.microsoft.com/office/drawing/2014/main" id="{94D5ACA5-B954-11FB-D91C-EF2D0EBD7745}"/>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83" name="Rectangle 44">
            <a:extLst>
              <a:ext uri="{FF2B5EF4-FFF2-40B4-BE49-F238E27FC236}">
                <a16:creationId xmlns:a16="http://schemas.microsoft.com/office/drawing/2014/main" id="{80184F62-10B5-62AF-530D-42D586C88FF4}"/>
              </a:ext>
            </a:extLst>
          </p:cNvPr>
          <p:cNvSpPr>
            <a:spLocks noChangeArrowheads="1"/>
          </p:cNvSpPr>
          <p:nvPr/>
        </p:nvSpPr>
        <p:spPr bwMode="auto">
          <a:xfrm>
            <a:off x="5562600" y="4210051"/>
            <a:ext cx="22542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5584" name="Line 45">
            <a:extLst>
              <a:ext uri="{FF2B5EF4-FFF2-40B4-BE49-F238E27FC236}">
                <a16:creationId xmlns:a16="http://schemas.microsoft.com/office/drawing/2014/main" id="{3794CD46-B3D4-6B5E-5796-691567877AFA}"/>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5" name="Line 46">
            <a:extLst>
              <a:ext uri="{FF2B5EF4-FFF2-40B4-BE49-F238E27FC236}">
                <a16:creationId xmlns:a16="http://schemas.microsoft.com/office/drawing/2014/main" id="{9E172240-9117-6FC2-38E3-956571B1FCCD}"/>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6" name="Line 47">
            <a:extLst>
              <a:ext uri="{FF2B5EF4-FFF2-40B4-BE49-F238E27FC236}">
                <a16:creationId xmlns:a16="http://schemas.microsoft.com/office/drawing/2014/main" id="{CE249A83-66C7-C2E0-9E7F-7AFD7FF3FE9F}"/>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7" name="Rectangle 48">
            <a:extLst>
              <a:ext uri="{FF2B5EF4-FFF2-40B4-BE49-F238E27FC236}">
                <a16:creationId xmlns:a16="http://schemas.microsoft.com/office/drawing/2014/main" id="{A33A918E-3438-9864-EB83-F680A5909574}"/>
              </a:ext>
            </a:extLst>
          </p:cNvPr>
          <p:cNvSpPr>
            <a:spLocks noChangeArrowheads="1"/>
          </p:cNvSpPr>
          <p:nvPr/>
        </p:nvSpPr>
        <p:spPr bwMode="auto">
          <a:xfrm>
            <a:off x="5305426" y="4610101"/>
            <a:ext cx="1865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5588" name="Line 49">
            <a:extLst>
              <a:ext uri="{FF2B5EF4-FFF2-40B4-BE49-F238E27FC236}">
                <a16:creationId xmlns:a16="http://schemas.microsoft.com/office/drawing/2014/main" id="{81A71729-9953-BDC4-F606-49B563866D8A}"/>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9" name="Line 50">
            <a:extLst>
              <a:ext uri="{FF2B5EF4-FFF2-40B4-BE49-F238E27FC236}">
                <a16:creationId xmlns:a16="http://schemas.microsoft.com/office/drawing/2014/main" id="{7B7B845B-76F5-129D-369B-E9942D45F500}"/>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0" name="Line 51">
            <a:extLst>
              <a:ext uri="{FF2B5EF4-FFF2-40B4-BE49-F238E27FC236}">
                <a16:creationId xmlns:a16="http://schemas.microsoft.com/office/drawing/2014/main" id="{5C3D1BE7-6020-3C5B-6390-7B860FBCE618}"/>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91" name="Text Box 52">
            <a:extLst>
              <a:ext uri="{FF2B5EF4-FFF2-40B4-BE49-F238E27FC236}">
                <a16:creationId xmlns:a16="http://schemas.microsoft.com/office/drawing/2014/main" id="{46B2DE55-EDC2-C4AE-309C-E4B5977F7F4F}"/>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5592" name="Text Box 53">
            <a:extLst>
              <a:ext uri="{FF2B5EF4-FFF2-40B4-BE49-F238E27FC236}">
                <a16:creationId xmlns:a16="http://schemas.microsoft.com/office/drawing/2014/main" id="{F21AF413-E27B-C74A-FADF-8AC3AE4AF6AF}"/>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5593" name="Rectangle 54">
            <a:extLst>
              <a:ext uri="{FF2B5EF4-FFF2-40B4-BE49-F238E27FC236}">
                <a16:creationId xmlns:a16="http://schemas.microsoft.com/office/drawing/2014/main" id="{E54426D8-3EEE-F1F4-BEAE-DE3BBE7BA1FF}"/>
              </a:ext>
            </a:extLst>
          </p:cNvPr>
          <p:cNvSpPr>
            <a:spLocks noChangeArrowheads="1"/>
          </p:cNvSpPr>
          <p:nvPr/>
        </p:nvSpPr>
        <p:spPr bwMode="auto">
          <a:xfrm>
            <a:off x="4591051" y="3049589"/>
            <a:ext cx="22272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5594" name="Rectangle 55">
            <a:extLst>
              <a:ext uri="{FF2B5EF4-FFF2-40B4-BE49-F238E27FC236}">
                <a16:creationId xmlns:a16="http://schemas.microsoft.com/office/drawing/2014/main" id="{7097B7EC-83F5-139C-D93B-3443A744EA66}"/>
              </a:ext>
            </a:extLst>
          </p:cNvPr>
          <p:cNvSpPr>
            <a:spLocks noChangeArrowheads="1"/>
          </p:cNvSpPr>
          <p:nvPr/>
        </p:nvSpPr>
        <p:spPr bwMode="auto">
          <a:xfrm>
            <a:off x="7153276" y="3098800"/>
            <a:ext cx="29305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5595" name="Line 56">
            <a:extLst>
              <a:ext uri="{FF2B5EF4-FFF2-40B4-BE49-F238E27FC236}">
                <a16:creationId xmlns:a16="http://schemas.microsoft.com/office/drawing/2014/main" id="{BCA522AF-7434-7889-484F-9385795BBF26}"/>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96" name="Line 57">
            <a:extLst>
              <a:ext uri="{FF2B5EF4-FFF2-40B4-BE49-F238E27FC236}">
                <a16:creationId xmlns:a16="http://schemas.microsoft.com/office/drawing/2014/main" id="{CC9A7946-6EC7-FD77-9790-DD485D70BBE6}"/>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7" name="Line 58">
            <a:extLst>
              <a:ext uri="{FF2B5EF4-FFF2-40B4-BE49-F238E27FC236}">
                <a16:creationId xmlns:a16="http://schemas.microsoft.com/office/drawing/2014/main" id="{3EF4082D-D751-9BD3-460A-B19D10DC7F3E}"/>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8" name="Line 59">
            <a:extLst>
              <a:ext uri="{FF2B5EF4-FFF2-40B4-BE49-F238E27FC236}">
                <a16:creationId xmlns:a16="http://schemas.microsoft.com/office/drawing/2014/main" id="{04C4F0AF-A366-2CAC-0285-FE345E5012A4}"/>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9" name="Line 60">
            <a:extLst>
              <a:ext uri="{FF2B5EF4-FFF2-40B4-BE49-F238E27FC236}">
                <a16:creationId xmlns:a16="http://schemas.microsoft.com/office/drawing/2014/main" id="{40C4161B-4504-5F5B-73D0-013E77207876}"/>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0" name="Line 61">
            <a:extLst>
              <a:ext uri="{FF2B5EF4-FFF2-40B4-BE49-F238E27FC236}">
                <a16:creationId xmlns:a16="http://schemas.microsoft.com/office/drawing/2014/main" id="{2954BAC5-9D34-267C-B679-200D08FECAAF}"/>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1" name="Line 62">
            <a:extLst>
              <a:ext uri="{FF2B5EF4-FFF2-40B4-BE49-F238E27FC236}">
                <a16:creationId xmlns:a16="http://schemas.microsoft.com/office/drawing/2014/main" id="{A54533DD-9144-C031-2FB9-5E7B1E6929CF}"/>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Rectangle 63">
            <a:extLst>
              <a:ext uri="{FF2B5EF4-FFF2-40B4-BE49-F238E27FC236}">
                <a16:creationId xmlns:a16="http://schemas.microsoft.com/office/drawing/2014/main" id="{EC946E88-DA9D-B850-DCB8-71A229794E18}"/>
              </a:ext>
            </a:extLst>
          </p:cNvPr>
          <p:cNvSpPr>
            <a:spLocks noChangeArrowheads="1"/>
          </p:cNvSpPr>
          <p:nvPr/>
        </p:nvSpPr>
        <p:spPr bwMode="auto">
          <a:xfrm>
            <a:off x="8486776" y="4570413"/>
            <a:ext cx="1501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5603" name="Rectangle 64">
            <a:extLst>
              <a:ext uri="{FF2B5EF4-FFF2-40B4-BE49-F238E27FC236}">
                <a16:creationId xmlns:a16="http://schemas.microsoft.com/office/drawing/2014/main" id="{D1F1D777-C4DC-3B2E-4E33-B60C685B351F}"/>
              </a:ext>
            </a:extLst>
          </p:cNvPr>
          <p:cNvSpPr>
            <a:spLocks noChangeArrowheads="1"/>
          </p:cNvSpPr>
          <p:nvPr/>
        </p:nvSpPr>
        <p:spPr bwMode="auto">
          <a:xfrm>
            <a:off x="8185151" y="4149726"/>
            <a:ext cx="2308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5604" name="Line 65">
            <a:extLst>
              <a:ext uri="{FF2B5EF4-FFF2-40B4-BE49-F238E27FC236}">
                <a16:creationId xmlns:a16="http://schemas.microsoft.com/office/drawing/2014/main" id="{B89B61F0-4629-C678-B0F5-F08E57DF05B4}"/>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5" name="Line 66">
            <a:extLst>
              <a:ext uri="{FF2B5EF4-FFF2-40B4-BE49-F238E27FC236}">
                <a16:creationId xmlns:a16="http://schemas.microsoft.com/office/drawing/2014/main" id="{C35AC24A-DC05-CAE0-2C66-B1CF1B335FC0}"/>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6" name="Line 67">
            <a:extLst>
              <a:ext uri="{FF2B5EF4-FFF2-40B4-BE49-F238E27FC236}">
                <a16:creationId xmlns:a16="http://schemas.microsoft.com/office/drawing/2014/main" id="{77F3A821-28B8-255F-C4C1-500D615A9959}"/>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7" name="Freeform 68">
            <a:extLst>
              <a:ext uri="{FF2B5EF4-FFF2-40B4-BE49-F238E27FC236}">
                <a16:creationId xmlns:a16="http://schemas.microsoft.com/office/drawing/2014/main" id="{631AE61D-B551-50DB-C558-A6851DFB4ABB}"/>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608" name="Text Box 69">
            <a:extLst>
              <a:ext uri="{FF2B5EF4-FFF2-40B4-BE49-F238E27FC236}">
                <a16:creationId xmlns:a16="http://schemas.microsoft.com/office/drawing/2014/main" id="{AE484BD8-85DE-9A4D-43EA-4154608C4498}"/>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65609" name="Line 70">
            <a:extLst>
              <a:ext uri="{FF2B5EF4-FFF2-40B4-BE49-F238E27FC236}">
                <a16:creationId xmlns:a16="http://schemas.microsoft.com/office/drawing/2014/main" id="{720223DE-9E86-64B5-A4F9-9A32526713FB}"/>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0" name="Line 71">
            <a:extLst>
              <a:ext uri="{FF2B5EF4-FFF2-40B4-BE49-F238E27FC236}">
                <a16:creationId xmlns:a16="http://schemas.microsoft.com/office/drawing/2014/main" id="{60612E89-6560-4958-2F3B-DB2B5CB0A59F}"/>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1" name="Line 72">
            <a:extLst>
              <a:ext uri="{FF2B5EF4-FFF2-40B4-BE49-F238E27FC236}">
                <a16:creationId xmlns:a16="http://schemas.microsoft.com/office/drawing/2014/main" id="{18E1EE85-19BF-735D-9852-25D6D154B16F}"/>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2" name="Rectangle 73">
            <a:extLst>
              <a:ext uri="{FF2B5EF4-FFF2-40B4-BE49-F238E27FC236}">
                <a16:creationId xmlns:a16="http://schemas.microsoft.com/office/drawing/2014/main" id="{EBE0316D-7C7C-CCB5-41D0-3A1B13CF6D86}"/>
              </a:ext>
            </a:extLst>
          </p:cNvPr>
          <p:cNvSpPr>
            <a:spLocks noChangeArrowheads="1"/>
          </p:cNvSpPr>
          <p:nvPr/>
        </p:nvSpPr>
        <p:spPr bwMode="auto">
          <a:xfrm>
            <a:off x="7824788" y="5013326"/>
            <a:ext cx="22971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65613" name="Rectangle 74">
            <a:extLst>
              <a:ext uri="{FF2B5EF4-FFF2-40B4-BE49-F238E27FC236}">
                <a16:creationId xmlns:a16="http://schemas.microsoft.com/office/drawing/2014/main" id="{DE33EA48-775D-33E2-F13E-2575CED77535}"/>
              </a:ext>
            </a:extLst>
          </p:cNvPr>
          <p:cNvSpPr>
            <a:spLocks noChangeArrowheads="1"/>
          </p:cNvSpPr>
          <p:nvPr/>
        </p:nvSpPr>
        <p:spPr bwMode="auto">
          <a:xfrm>
            <a:off x="7896226" y="5392739"/>
            <a:ext cx="23209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日期占位符 3">
            <a:extLst>
              <a:ext uri="{FF2B5EF4-FFF2-40B4-BE49-F238E27FC236}">
                <a16:creationId xmlns:a16="http://schemas.microsoft.com/office/drawing/2014/main" id="{79D10EDD-B50D-61C7-37BE-CA212CE28F1B}"/>
              </a:ext>
            </a:extLst>
          </p:cNvPr>
          <p:cNvSpPr>
            <a:spLocks noGrp="1"/>
          </p:cNvSpPr>
          <p:nvPr>
            <p:ph type="dt" sz="half" idx="10"/>
          </p:nvPr>
        </p:nvSpPr>
        <p:spPr bwMode="auto">
          <a:ln>
            <a:miter lim="800000"/>
          </a:ln>
        </p:spPr>
        <p:txBody>
          <a:bodyPr anchor="t"/>
          <a:lstStyle/>
          <a:p>
            <a:pPr>
              <a:buClrTx/>
              <a:buFontTx/>
              <a:buNone/>
              <a:defRPr/>
            </a:pPr>
            <a:fld id="{970B5B1B-2E4A-46C2-B44D-1640F6EF443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7588" name="灯片编号占位符 5">
            <a:extLst>
              <a:ext uri="{FF2B5EF4-FFF2-40B4-BE49-F238E27FC236}">
                <a16:creationId xmlns:a16="http://schemas.microsoft.com/office/drawing/2014/main" id="{C102FBB4-780A-D0DD-A53A-872F696FE0B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A9B0804-EF6B-4B2C-9012-283191ED254A}" type="slidenum">
              <a:rPr lang="en-US" altLang="zh-CN" sz="1400">
                <a:ea typeface="宋体" panose="02010600030101010101" pitchFamily="2" charset="-122"/>
              </a:rPr>
              <a:pPr/>
              <a:t>38</a:t>
            </a:fld>
            <a:endParaRPr lang="en-US" altLang="zh-CN" sz="1400">
              <a:ea typeface="宋体" panose="02010600030101010101" pitchFamily="2" charset="-122"/>
            </a:endParaRPr>
          </a:p>
        </p:txBody>
      </p:sp>
      <p:sp>
        <p:nvSpPr>
          <p:cNvPr id="67589" name="Line 2">
            <a:extLst>
              <a:ext uri="{FF2B5EF4-FFF2-40B4-BE49-F238E27FC236}">
                <a16:creationId xmlns:a16="http://schemas.microsoft.com/office/drawing/2014/main" id="{C3870423-0303-B124-0DDC-6F1BA0D22082}"/>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Line 3">
            <a:extLst>
              <a:ext uri="{FF2B5EF4-FFF2-40B4-BE49-F238E27FC236}">
                <a16:creationId xmlns:a16="http://schemas.microsoft.com/office/drawing/2014/main" id="{D4A6AF3A-C926-5218-8742-4C9501F52200}"/>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4">
            <a:extLst>
              <a:ext uri="{FF2B5EF4-FFF2-40B4-BE49-F238E27FC236}">
                <a16:creationId xmlns:a16="http://schemas.microsoft.com/office/drawing/2014/main" id="{26855D20-F03F-C8E5-A72D-9B2A631C99B3}"/>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Line 5">
            <a:extLst>
              <a:ext uri="{FF2B5EF4-FFF2-40B4-BE49-F238E27FC236}">
                <a16:creationId xmlns:a16="http://schemas.microsoft.com/office/drawing/2014/main" id="{4CB886F6-13FC-DA5C-7B4A-A722F27297AF}"/>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3" name="Line 6">
            <a:extLst>
              <a:ext uri="{FF2B5EF4-FFF2-40B4-BE49-F238E27FC236}">
                <a16:creationId xmlns:a16="http://schemas.microsoft.com/office/drawing/2014/main" id="{E1056E9C-FC72-5625-4220-1C3CE04422C0}"/>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Line 7">
            <a:extLst>
              <a:ext uri="{FF2B5EF4-FFF2-40B4-BE49-F238E27FC236}">
                <a16:creationId xmlns:a16="http://schemas.microsoft.com/office/drawing/2014/main" id="{82CFAB97-6AD9-1B10-32F9-2251EC1719EE}"/>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8">
            <a:extLst>
              <a:ext uri="{FF2B5EF4-FFF2-40B4-BE49-F238E27FC236}">
                <a16:creationId xmlns:a16="http://schemas.microsoft.com/office/drawing/2014/main" id="{9D425938-3D62-6F07-6287-D4CA6E502152}"/>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Line 9">
            <a:extLst>
              <a:ext uri="{FF2B5EF4-FFF2-40B4-BE49-F238E27FC236}">
                <a16:creationId xmlns:a16="http://schemas.microsoft.com/office/drawing/2014/main" id="{BF520217-CDB5-A90A-6609-CC0B9678F67B}"/>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Rectangle 10">
            <a:extLst>
              <a:ext uri="{FF2B5EF4-FFF2-40B4-BE49-F238E27FC236}">
                <a16:creationId xmlns:a16="http://schemas.microsoft.com/office/drawing/2014/main" id="{1FB1D56B-09FD-7954-B001-6F54A6363DE1}"/>
              </a:ext>
            </a:extLst>
          </p:cNvPr>
          <p:cNvSpPr>
            <a:spLocks noChangeArrowheads="1"/>
          </p:cNvSpPr>
          <p:nvPr/>
        </p:nvSpPr>
        <p:spPr bwMode="auto">
          <a:xfrm>
            <a:off x="5324476" y="1506538"/>
            <a:ext cx="1522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7598" name="Rectangle 11">
            <a:extLst>
              <a:ext uri="{FF2B5EF4-FFF2-40B4-BE49-F238E27FC236}">
                <a16:creationId xmlns:a16="http://schemas.microsoft.com/office/drawing/2014/main" id="{7F8B0B50-5BC4-FFFE-E54F-A5573053B05F}"/>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7599" name="Rectangle 12">
            <a:extLst>
              <a:ext uri="{FF2B5EF4-FFF2-40B4-BE49-F238E27FC236}">
                <a16:creationId xmlns:a16="http://schemas.microsoft.com/office/drawing/2014/main" id="{E479C97A-65A9-43C6-12A1-D87E39187167}"/>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7600" name="Line 13">
            <a:extLst>
              <a:ext uri="{FF2B5EF4-FFF2-40B4-BE49-F238E27FC236}">
                <a16:creationId xmlns:a16="http://schemas.microsoft.com/office/drawing/2014/main" id="{8139866D-6CED-8198-ADA5-FFC9CCEBD9C4}"/>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4">
            <a:extLst>
              <a:ext uri="{FF2B5EF4-FFF2-40B4-BE49-F238E27FC236}">
                <a16:creationId xmlns:a16="http://schemas.microsoft.com/office/drawing/2014/main" id="{1D591E0D-574F-647E-52A7-26D2D46BA924}"/>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5">
            <a:extLst>
              <a:ext uri="{FF2B5EF4-FFF2-40B4-BE49-F238E27FC236}">
                <a16:creationId xmlns:a16="http://schemas.microsoft.com/office/drawing/2014/main" id="{15871448-FB7F-19E6-5318-4FF621A4F7E2}"/>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3" name="Rectangle 16">
            <a:extLst>
              <a:ext uri="{FF2B5EF4-FFF2-40B4-BE49-F238E27FC236}">
                <a16:creationId xmlns:a16="http://schemas.microsoft.com/office/drawing/2014/main" id="{53820423-D587-548D-5CDA-E877E4C84128}"/>
              </a:ext>
            </a:extLst>
          </p:cNvPr>
          <p:cNvSpPr>
            <a:spLocks noChangeArrowheads="1"/>
          </p:cNvSpPr>
          <p:nvPr/>
        </p:nvSpPr>
        <p:spPr bwMode="auto">
          <a:xfrm>
            <a:off x="2609851" y="4171950"/>
            <a:ext cx="2479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7604" name="Line 17">
            <a:extLst>
              <a:ext uri="{FF2B5EF4-FFF2-40B4-BE49-F238E27FC236}">
                <a16:creationId xmlns:a16="http://schemas.microsoft.com/office/drawing/2014/main" id="{F459D30D-D168-6316-E78E-CF74BF3AB613}"/>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18">
            <a:extLst>
              <a:ext uri="{FF2B5EF4-FFF2-40B4-BE49-F238E27FC236}">
                <a16:creationId xmlns:a16="http://schemas.microsoft.com/office/drawing/2014/main" id="{AC6A37CA-9694-9442-CCC8-D2EF234241D1}"/>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Line 19">
            <a:extLst>
              <a:ext uri="{FF2B5EF4-FFF2-40B4-BE49-F238E27FC236}">
                <a16:creationId xmlns:a16="http://schemas.microsoft.com/office/drawing/2014/main" id="{C72334BD-E7F4-0B31-2B51-308677D5F9E2}"/>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7" name="Line 20">
            <a:extLst>
              <a:ext uri="{FF2B5EF4-FFF2-40B4-BE49-F238E27FC236}">
                <a16:creationId xmlns:a16="http://schemas.microsoft.com/office/drawing/2014/main" id="{9512B1D0-70D6-49A8-0CBC-D56C564868AF}"/>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8" name="Rectangle 21">
            <a:extLst>
              <a:ext uri="{FF2B5EF4-FFF2-40B4-BE49-F238E27FC236}">
                <a16:creationId xmlns:a16="http://schemas.microsoft.com/office/drawing/2014/main" id="{AB198766-E06F-9930-331F-C6E735D12BD3}"/>
              </a:ext>
            </a:extLst>
          </p:cNvPr>
          <p:cNvSpPr>
            <a:spLocks noChangeArrowheads="1"/>
          </p:cNvSpPr>
          <p:nvPr/>
        </p:nvSpPr>
        <p:spPr bwMode="auto">
          <a:xfrm>
            <a:off x="2536825" y="4603751"/>
            <a:ext cx="16764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7609" name="Line 22">
            <a:extLst>
              <a:ext uri="{FF2B5EF4-FFF2-40B4-BE49-F238E27FC236}">
                <a16:creationId xmlns:a16="http://schemas.microsoft.com/office/drawing/2014/main" id="{C4566F9C-CB44-7931-A8AF-55AD8E392ED3}"/>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3">
            <a:extLst>
              <a:ext uri="{FF2B5EF4-FFF2-40B4-BE49-F238E27FC236}">
                <a16:creationId xmlns:a16="http://schemas.microsoft.com/office/drawing/2014/main" id="{0CDDF15D-9C4A-7667-41D3-E5BE75ECE884}"/>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24">
            <a:extLst>
              <a:ext uri="{FF2B5EF4-FFF2-40B4-BE49-F238E27FC236}">
                <a16:creationId xmlns:a16="http://schemas.microsoft.com/office/drawing/2014/main" id="{814A7880-CCA5-1CC4-C0FF-639D02DB02DA}"/>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Freeform 25">
            <a:extLst>
              <a:ext uri="{FF2B5EF4-FFF2-40B4-BE49-F238E27FC236}">
                <a16:creationId xmlns:a16="http://schemas.microsoft.com/office/drawing/2014/main" id="{B6307817-22BD-DEE2-D311-F1D5D118ADFD}"/>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3" name="Line 26">
            <a:extLst>
              <a:ext uri="{FF2B5EF4-FFF2-40B4-BE49-F238E27FC236}">
                <a16:creationId xmlns:a16="http://schemas.microsoft.com/office/drawing/2014/main" id="{9979691C-355E-0C6B-FE4E-1FE58E2477CE}"/>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Line 27">
            <a:extLst>
              <a:ext uri="{FF2B5EF4-FFF2-40B4-BE49-F238E27FC236}">
                <a16:creationId xmlns:a16="http://schemas.microsoft.com/office/drawing/2014/main" id="{E6316674-913A-7071-6F51-191FC48E34AA}"/>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5" name="Line 28">
            <a:extLst>
              <a:ext uri="{FF2B5EF4-FFF2-40B4-BE49-F238E27FC236}">
                <a16:creationId xmlns:a16="http://schemas.microsoft.com/office/drawing/2014/main" id="{333BB202-CF48-48E4-13B0-CF9DBE818DDA}"/>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6" name="Line 29">
            <a:extLst>
              <a:ext uri="{FF2B5EF4-FFF2-40B4-BE49-F238E27FC236}">
                <a16:creationId xmlns:a16="http://schemas.microsoft.com/office/drawing/2014/main" id="{4B9256F7-CB4E-6938-1733-B0B0D92889C9}"/>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7" name="Line 30">
            <a:extLst>
              <a:ext uri="{FF2B5EF4-FFF2-40B4-BE49-F238E27FC236}">
                <a16:creationId xmlns:a16="http://schemas.microsoft.com/office/drawing/2014/main" id="{1032C326-6936-FEC8-7171-CA364F22704C}"/>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8" name="Line 31">
            <a:extLst>
              <a:ext uri="{FF2B5EF4-FFF2-40B4-BE49-F238E27FC236}">
                <a16:creationId xmlns:a16="http://schemas.microsoft.com/office/drawing/2014/main" id="{D3427226-3F3D-72FF-52D7-5B86A688868C}"/>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9" name="Text Box 32">
            <a:extLst>
              <a:ext uri="{FF2B5EF4-FFF2-40B4-BE49-F238E27FC236}">
                <a16:creationId xmlns:a16="http://schemas.microsoft.com/office/drawing/2014/main" id="{F7F8829F-6530-7682-209C-915E655C05FB}"/>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7620" name="Line 33">
            <a:extLst>
              <a:ext uri="{FF2B5EF4-FFF2-40B4-BE49-F238E27FC236}">
                <a16:creationId xmlns:a16="http://schemas.microsoft.com/office/drawing/2014/main" id="{41BC8B6B-C336-539E-5CC9-5E36D48F267D}"/>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1" name="Line 34">
            <a:extLst>
              <a:ext uri="{FF2B5EF4-FFF2-40B4-BE49-F238E27FC236}">
                <a16:creationId xmlns:a16="http://schemas.microsoft.com/office/drawing/2014/main" id="{8DE5EC74-697B-FB98-BE71-6377A5A8444B}"/>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2" name="Line 35">
            <a:extLst>
              <a:ext uri="{FF2B5EF4-FFF2-40B4-BE49-F238E27FC236}">
                <a16:creationId xmlns:a16="http://schemas.microsoft.com/office/drawing/2014/main" id="{5480EC6E-73C2-30B4-C128-22A22AD98463}"/>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3" name="Text Box 36">
            <a:extLst>
              <a:ext uri="{FF2B5EF4-FFF2-40B4-BE49-F238E27FC236}">
                <a16:creationId xmlns:a16="http://schemas.microsoft.com/office/drawing/2014/main" id="{C8687FFC-82B1-A0EF-F42C-2F7926CDF2E9}"/>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7624" name="Text Box 37">
            <a:extLst>
              <a:ext uri="{FF2B5EF4-FFF2-40B4-BE49-F238E27FC236}">
                <a16:creationId xmlns:a16="http://schemas.microsoft.com/office/drawing/2014/main" id="{5F04BCF4-C83A-BF35-C949-EDF18F9A26D3}"/>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7625" name="Rectangle 38">
            <a:extLst>
              <a:ext uri="{FF2B5EF4-FFF2-40B4-BE49-F238E27FC236}">
                <a16:creationId xmlns:a16="http://schemas.microsoft.com/office/drawing/2014/main" id="{A18EC2A3-AE56-0088-ACEC-89DCDD691F5A}"/>
              </a:ext>
            </a:extLst>
          </p:cNvPr>
          <p:cNvSpPr>
            <a:spLocks noChangeArrowheads="1"/>
          </p:cNvSpPr>
          <p:nvPr/>
        </p:nvSpPr>
        <p:spPr bwMode="auto">
          <a:xfrm>
            <a:off x="4656138" y="1916113"/>
            <a:ext cx="2284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7626" name="Rectangle 39">
            <a:extLst>
              <a:ext uri="{FF2B5EF4-FFF2-40B4-BE49-F238E27FC236}">
                <a16:creationId xmlns:a16="http://schemas.microsoft.com/office/drawing/2014/main" id="{EB7C05A8-9C5C-A8CB-9349-A7182CF66BB5}"/>
              </a:ext>
            </a:extLst>
          </p:cNvPr>
          <p:cNvSpPr>
            <a:spLocks noChangeArrowheads="1"/>
          </p:cNvSpPr>
          <p:nvPr/>
        </p:nvSpPr>
        <p:spPr bwMode="auto">
          <a:xfrm>
            <a:off x="4656139" y="2297114"/>
            <a:ext cx="25558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7627" name="Rectangle 40">
            <a:extLst>
              <a:ext uri="{FF2B5EF4-FFF2-40B4-BE49-F238E27FC236}">
                <a16:creationId xmlns:a16="http://schemas.microsoft.com/office/drawing/2014/main" id="{06188297-E4FC-B45A-6C11-53E515349412}"/>
              </a:ext>
            </a:extLst>
          </p:cNvPr>
          <p:cNvSpPr>
            <a:spLocks noChangeArrowheads="1"/>
          </p:cNvSpPr>
          <p:nvPr/>
        </p:nvSpPr>
        <p:spPr bwMode="auto">
          <a:xfrm>
            <a:off x="1920876" y="5013326"/>
            <a:ext cx="2251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7628" name="Rectangle 41">
            <a:extLst>
              <a:ext uri="{FF2B5EF4-FFF2-40B4-BE49-F238E27FC236}">
                <a16:creationId xmlns:a16="http://schemas.microsoft.com/office/drawing/2014/main" id="{265EE142-02A1-098A-5CEA-F99288696470}"/>
              </a:ext>
            </a:extLst>
          </p:cNvPr>
          <p:cNvSpPr>
            <a:spLocks noChangeArrowheads="1"/>
          </p:cNvSpPr>
          <p:nvPr/>
        </p:nvSpPr>
        <p:spPr bwMode="auto">
          <a:xfrm>
            <a:off x="4591051" y="2652713"/>
            <a:ext cx="22447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7629" name="Rectangle 42">
            <a:extLst>
              <a:ext uri="{FF2B5EF4-FFF2-40B4-BE49-F238E27FC236}">
                <a16:creationId xmlns:a16="http://schemas.microsoft.com/office/drawing/2014/main" id="{D0B450CF-0BE3-2F4C-7812-E9C1DB4AA5D8}"/>
              </a:ext>
            </a:extLst>
          </p:cNvPr>
          <p:cNvSpPr>
            <a:spLocks noChangeArrowheads="1"/>
          </p:cNvSpPr>
          <p:nvPr/>
        </p:nvSpPr>
        <p:spPr bwMode="auto">
          <a:xfrm>
            <a:off x="7140576" y="2703513"/>
            <a:ext cx="30638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7630" name="Line 43">
            <a:extLst>
              <a:ext uri="{FF2B5EF4-FFF2-40B4-BE49-F238E27FC236}">
                <a16:creationId xmlns:a16="http://schemas.microsoft.com/office/drawing/2014/main" id="{0F06FA50-6CFD-52A9-2CDF-CF0C36555771}"/>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631" name="Rectangle 44">
            <a:extLst>
              <a:ext uri="{FF2B5EF4-FFF2-40B4-BE49-F238E27FC236}">
                <a16:creationId xmlns:a16="http://schemas.microsoft.com/office/drawing/2014/main" id="{D1D56AF4-4787-14FB-10D4-D35A1708C35E}"/>
              </a:ext>
            </a:extLst>
          </p:cNvPr>
          <p:cNvSpPr>
            <a:spLocks noChangeArrowheads="1"/>
          </p:cNvSpPr>
          <p:nvPr/>
        </p:nvSpPr>
        <p:spPr bwMode="auto">
          <a:xfrm>
            <a:off x="5562601" y="4210051"/>
            <a:ext cx="21812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7632" name="Line 45">
            <a:extLst>
              <a:ext uri="{FF2B5EF4-FFF2-40B4-BE49-F238E27FC236}">
                <a16:creationId xmlns:a16="http://schemas.microsoft.com/office/drawing/2014/main" id="{998B3F7F-7D9A-3025-D848-300C1859412D}"/>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3" name="Line 46">
            <a:extLst>
              <a:ext uri="{FF2B5EF4-FFF2-40B4-BE49-F238E27FC236}">
                <a16:creationId xmlns:a16="http://schemas.microsoft.com/office/drawing/2014/main" id="{440171AE-1DDC-1D47-2EE9-F0D7C1CF912B}"/>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4" name="Line 47">
            <a:extLst>
              <a:ext uri="{FF2B5EF4-FFF2-40B4-BE49-F238E27FC236}">
                <a16:creationId xmlns:a16="http://schemas.microsoft.com/office/drawing/2014/main" id="{C2303F5C-E499-B92E-9E72-172D4777F426}"/>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Rectangle 48">
            <a:extLst>
              <a:ext uri="{FF2B5EF4-FFF2-40B4-BE49-F238E27FC236}">
                <a16:creationId xmlns:a16="http://schemas.microsoft.com/office/drawing/2014/main" id="{0283863D-57E8-F1BC-7CA1-6EE0894803D1}"/>
              </a:ext>
            </a:extLst>
          </p:cNvPr>
          <p:cNvSpPr>
            <a:spLocks noChangeArrowheads="1"/>
          </p:cNvSpPr>
          <p:nvPr/>
        </p:nvSpPr>
        <p:spPr bwMode="auto">
          <a:xfrm>
            <a:off x="5305426" y="4610101"/>
            <a:ext cx="15589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7636" name="Line 49">
            <a:extLst>
              <a:ext uri="{FF2B5EF4-FFF2-40B4-BE49-F238E27FC236}">
                <a16:creationId xmlns:a16="http://schemas.microsoft.com/office/drawing/2014/main" id="{50861164-A383-8EEA-CFEB-00697578E943}"/>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50">
            <a:extLst>
              <a:ext uri="{FF2B5EF4-FFF2-40B4-BE49-F238E27FC236}">
                <a16:creationId xmlns:a16="http://schemas.microsoft.com/office/drawing/2014/main" id="{61BBB200-9848-F9DB-E25A-E51468EC4EFD}"/>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Line 51">
            <a:extLst>
              <a:ext uri="{FF2B5EF4-FFF2-40B4-BE49-F238E27FC236}">
                <a16:creationId xmlns:a16="http://schemas.microsoft.com/office/drawing/2014/main" id="{4846A7BE-68F9-A45B-1687-41EFE7983A75}"/>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639" name="Text Box 52">
            <a:extLst>
              <a:ext uri="{FF2B5EF4-FFF2-40B4-BE49-F238E27FC236}">
                <a16:creationId xmlns:a16="http://schemas.microsoft.com/office/drawing/2014/main" id="{98F1E70A-7DDE-1CE9-A7D1-0A8BA9EDE1C3}"/>
              </a:ext>
            </a:extLst>
          </p:cNvPr>
          <p:cNvSpPr txBox="1">
            <a:spLocks noChangeArrowheads="1"/>
          </p:cNvSpPr>
          <p:nvPr/>
        </p:nvSpPr>
        <p:spPr bwMode="auto">
          <a:xfrm>
            <a:off x="2782889"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7640" name="Text Box 53">
            <a:extLst>
              <a:ext uri="{FF2B5EF4-FFF2-40B4-BE49-F238E27FC236}">
                <a16:creationId xmlns:a16="http://schemas.microsoft.com/office/drawing/2014/main" id="{1AE692CF-59D6-8589-BDC4-FA1039F94C2F}"/>
              </a:ext>
            </a:extLst>
          </p:cNvPr>
          <p:cNvSpPr txBox="1">
            <a:spLocks noChangeArrowheads="1"/>
          </p:cNvSpPr>
          <p:nvPr/>
        </p:nvSpPr>
        <p:spPr bwMode="auto">
          <a:xfrm>
            <a:off x="1558926"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7641" name="Rectangle 54">
            <a:extLst>
              <a:ext uri="{FF2B5EF4-FFF2-40B4-BE49-F238E27FC236}">
                <a16:creationId xmlns:a16="http://schemas.microsoft.com/office/drawing/2014/main" id="{F7181607-6B48-A80D-762F-E9F6403DE8F8}"/>
              </a:ext>
            </a:extLst>
          </p:cNvPr>
          <p:cNvSpPr>
            <a:spLocks noChangeArrowheads="1"/>
          </p:cNvSpPr>
          <p:nvPr/>
        </p:nvSpPr>
        <p:spPr bwMode="auto">
          <a:xfrm>
            <a:off x="4591051" y="3048001"/>
            <a:ext cx="21574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7642" name="Rectangle 55">
            <a:extLst>
              <a:ext uri="{FF2B5EF4-FFF2-40B4-BE49-F238E27FC236}">
                <a16:creationId xmlns:a16="http://schemas.microsoft.com/office/drawing/2014/main" id="{FE696B05-1CFF-C929-9B61-A40690BD07CC}"/>
              </a:ext>
            </a:extLst>
          </p:cNvPr>
          <p:cNvSpPr>
            <a:spLocks noChangeArrowheads="1"/>
          </p:cNvSpPr>
          <p:nvPr/>
        </p:nvSpPr>
        <p:spPr bwMode="auto">
          <a:xfrm>
            <a:off x="7177088" y="3068638"/>
            <a:ext cx="29638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7643" name="Line 56">
            <a:extLst>
              <a:ext uri="{FF2B5EF4-FFF2-40B4-BE49-F238E27FC236}">
                <a16:creationId xmlns:a16="http://schemas.microsoft.com/office/drawing/2014/main" id="{C75638E5-3978-D44B-0604-ACA155352F95}"/>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644" name="Line 57">
            <a:extLst>
              <a:ext uri="{FF2B5EF4-FFF2-40B4-BE49-F238E27FC236}">
                <a16:creationId xmlns:a16="http://schemas.microsoft.com/office/drawing/2014/main" id="{9C8DFB43-4A4F-10C2-6616-52A32CDF6F9B}"/>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5" name="Line 58">
            <a:extLst>
              <a:ext uri="{FF2B5EF4-FFF2-40B4-BE49-F238E27FC236}">
                <a16:creationId xmlns:a16="http://schemas.microsoft.com/office/drawing/2014/main" id="{CCC943E3-E7A4-F0FB-1934-056BD79D1F14}"/>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6" name="Line 59">
            <a:extLst>
              <a:ext uri="{FF2B5EF4-FFF2-40B4-BE49-F238E27FC236}">
                <a16:creationId xmlns:a16="http://schemas.microsoft.com/office/drawing/2014/main" id="{B5D6B1B7-2BE3-FC27-8B87-8B995B80BA70}"/>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7" name="Line 60">
            <a:extLst>
              <a:ext uri="{FF2B5EF4-FFF2-40B4-BE49-F238E27FC236}">
                <a16:creationId xmlns:a16="http://schemas.microsoft.com/office/drawing/2014/main" id="{AD3C7976-9250-EC2E-6621-4B3E61DCA106}"/>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8" name="Line 61">
            <a:extLst>
              <a:ext uri="{FF2B5EF4-FFF2-40B4-BE49-F238E27FC236}">
                <a16:creationId xmlns:a16="http://schemas.microsoft.com/office/drawing/2014/main" id="{D289D61A-C9F6-CCCA-C3E6-69FF2886927C}"/>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9" name="Line 62">
            <a:extLst>
              <a:ext uri="{FF2B5EF4-FFF2-40B4-BE49-F238E27FC236}">
                <a16:creationId xmlns:a16="http://schemas.microsoft.com/office/drawing/2014/main" id="{AE4A7B67-C662-BBDE-4605-551BEA38832A}"/>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0" name="Rectangle 63">
            <a:extLst>
              <a:ext uri="{FF2B5EF4-FFF2-40B4-BE49-F238E27FC236}">
                <a16:creationId xmlns:a16="http://schemas.microsoft.com/office/drawing/2014/main" id="{3FBC91DE-0872-B1B1-3AB3-C55ADC960CC0}"/>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7651" name="Rectangle 64">
            <a:extLst>
              <a:ext uri="{FF2B5EF4-FFF2-40B4-BE49-F238E27FC236}">
                <a16:creationId xmlns:a16="http://schemas.microsoft.com/office/drawing/2014/main" id="{0F655DDC-4DEA-7B9C-4A16-8289B5D1255A}"/>
              </a:ext>
            </a:extLst>
          </p:cNvPr>
          <p:cNvSpPr>
            <a:spLocks noChangeArrowheads="1"/>
          </p:cNvSpPr>
          <p:nvPr/>
        </p:nvSpPr>
        <p:spPr bwMode="auto">
          <a:xfrm>
            <a:off x="8543926" y="4149726"/>
            <a:ext cx="20732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7652" name="Line 65">
            <a:extLst>
              <a:ext uri="{FF2B5EF4-FFF2-40B4-BE49-F238E27FC236}">
                <a16:creationId xmlns:a16="http://schemas.microsoft.com/office/drawing/2014/main" id="{7F599524-F543-F889-FADE-6F5FC9E2224C}"/>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3" name="Line 66">
            <a:extLst>
              <a:ext uri="{FF2B5EF4-FFF2-40B4-BE49-F238E27FC236}">
                <a16:creationId xmlns:a16="http://schemas.microsoft.com/office/drawing/2014/main" id="{7BC275B4-917E-626C-97AD-CB44A65465E3}"/>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4" name="Line 67">
            <a:extLst>
              <a:ext uri="{FF2B5EF4-FFF2-40B4-BE49-F238E27FC236}">
                <a16:creationId xmlns:a16="http://schemas.microsoft.com/office/drawing/2014/main" id="{A4F73722-94C5-8502-09AB-7AB5B6EE8160}"/>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5" name="Freeform 68">
            <a:extLst>
              <a:ext uri="{FF2B5EF4-FFF2-40B4-BE49-F238E27FC236}">
                <a16:creationId xmlns:a16="http://schemas.microsoft.com/office/drawing/2014/main" id="{73B3EED5-AC37-191C-4B09-98D18228A9E6}"/>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6" name="Text Box 69">
            <a:extLst>
              <a:ext uri="{FF2B5EF4-FFF2-40B4-BE49-F238E27FC236}">
                <a16:creationId xmlns:a16="http://schemas.microsoft.com/office/drawing/2014/main" id="{F892C4DC-08E5-A8FB-B0E4-E2D83858D07F}"/>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67657" name="Line 70">
            <a:extLst>
              <a:ext uri="{FF2B5EF4-FFF2-40B4-BE49-F238E27FC236}">
                <a16:creationId xmlns:a16="http://schemas.microsoft.com/office/drawing/2014/main" id="{CE0F1590-FDC0-7A32-8668-2AA208E397B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8" name="Line 71">
            <a:extLst>
              <a:ext uri="{FF2B5EF4-FFF2-40B4-BE49-F238E27FC236}">
                <a16:creationId xmlns:a16="http://schemas.microsoft.com/office/drawing/2014/main" id="{BB52E8DB-5806-7456-3DB4-7D0C2F648474}"/>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59" name="Line 72">
            <a:extLst>
              <a:ext uri="{FF2B5EF4-FFF2-40B4-BE49-F238E27FC236}">
                <a16:creationId xmlns:a16="http://schemas.microsoft.com/office/drawing/2014/main" id="{693F8464-B8BF-B58C-0D4D-852FFFBE77C0}"/>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0" name="Rectangle 73">
            <a:extLst>
              <a:ext uri="{FF2B5EF4-FFF2-40B4-BE49-F238E27FC236}">
                <a16:creationId xmlns:a16="http://schemas.microsoft.com/office/drawing/2014/main" id="{5619E904-36FD-AAA8-1DB0-ADC70E5BFED6}"/>
              </a:ext>
            </a:extLst>
          </p:cNvPr>
          <p:cNvSpPr>
            <a:spLocks noChangeArrowheads="1"/>
          </p:cNvSpPr>
          <p:nvPr/>
        </p:nvSpPr>
        <p:spPr bwMode="auto">
          <a:xfrm>
            <a:off x="7897813" y="5014914"/>
            <a:ext cx="22145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67661" name="Rectangle 74">
            <a:extLst>
              <a:ext uri="{FF2B5EF4-FFF2-40B4-BE49-F238E27FC236}">
                <a16:creationId xmlns:a16="http://schemas.microsoft.com/office/drawing/2014/main" id="{5831104D-776C-B8F8-D641-FF9D4B08A250}"/>
              </a:ext>
            </a:extLst>
          </p:cNvPr>
          <p:cNvSpPr>
            <a:spLocks noChangeArrowheads="1"/>
          </p:cNvSpPr>
          <p:nvPr/>
        </p:nvSpPr>
        <p:spPr bwMode="auto">
          <a:xfrm>
            <a:off x="7896226" y="5372100"/>
            <a:ext cx="22272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67662" name="Line 75">
            <a:extLst>
              <a:ext uri="{FF2B5EF4-FFF2-40B4-BE49-F238E27FC236}">
                <a16:creationId xmlns:a16="http://schemas.microsoft.com/office/drawing/2014/main" id="{1E071118-6477-AB02-0317-87B11EF821CB}"/>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3" name="Line 76">
            <a:extLst>
              <a:ext uri="{FF2B5EF4-FFF2-40B4-BE49-F238E27FC236}">
                <a16:creationId xmlns:a16="http://schemas.microsoft.com/office/drawing/2014/main" id="{1FDCCA40-6EAA-BCC6-A175-507A800C50A5}"/>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4" name="Line 77">
            <a:extLst>
              <a:ext uri="{FF2B5EF4-FFF2-40B4-BE49-F238E27FC236}">
                <a16:creationId xmlns:a16="http://schemas.microsoft.com/office/drawing/2014/main" id="{4E8FC578-C9DC-9DFB-766B-FCE3C24F5FC4}"/>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5" name="Line 78">
            <a:extLst>
              <a:ext uri="{FF2B5EF4-FFF2-40B4-BE49-F238E27FC236}">
                <a16:creationId xmlns:a16="http://schemas.microsoft.com/office/drawing/2014/main" id="{74D32D9E-FA06-B81D-74AA-8C86CC44AA02}"/>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6" name="Line 79">
            <a:extLst>
              <a:ext uri="{FF2B5EF4-FFF2-40B4-BE49-F238E27FC236}">
                <a16:creationId xmlns:a16="http://schemas.microsoft.com/office/drawing/2014/main" id="{0DEAFFEA-DFD3-68BC-4AE3-1CF8CFB2862D}"/>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7" name="Rectangle 80">
            <a:extLst>
              <a:ext uri="{FF2B5EF4-FFF2-40B4-BE49-F238E27FC236}">
                <a16:creationId xmlns:a16="http://schemas.microsoft.com/office/drawing/2014/main" id="{8ADB515E-DD7E-317E-C720-307FF1A5A5F7}"/>
              </a:ext>
            </a:extLst>
          </p:cNvPr>
          <p:cNvSpPr>
            <a:spLocks noChangeArrowheads="1"/>
          </p:cNvSpPr>
          <p:nvPr/>
        </p:nvSpPr>
        <p:spPr bwMode="auto">
          <a:xfrm>
            <a:off x="5329239"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7668" name="Rectangle 81">
            <a:extLst>
              <a:ext uri="{FF2B5EF4-FFF2-40B4-BE49-F238E27FC236}">
                <a16:creationId xmlns:a16="http://schemas.microsoft.com/office/drawing/2014/main" id="{0A6F7D9A-789F-E25F-7BA8-F514A74BFA49}"/>
              </a:ext>
            </a:extLst>
          </p:cNvPr>
          <p:cNvSpPr>
            <a:spLocks noChangeArrowheads="1"/>
          </p:cNvSpPr>
          <p:nvPr/>
        </p:nvSpPr>
        <p:spPr bwMode="auto">
          <a:xfrm>
            <a:off x="5226050" y="5159376"/>
            <a:ext cx="2228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67669" name="Line 82">
            <a:extLst>
              <a:ext uri="{FF2B5EF4-FFF2-40B4-BE49-F238E27FC236}">
                <a16:creationId xmlns:a16="http://schemas.microsoft.com/office/drawing/2014/main" id="{FE0F893B-0FED-19E1-3B6E-42349484F6FF}"/>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Line 83">
            <a:extLst>
              <a:ext uri="{FF2B5EF4-FFF2-40B4-BE49-F238E27FC236}">
                <a16:creationId xmlns:a16="http://schemas.microsoft.com/office/drawing/2014/main" id="{49D5F5D4-2C92-DD44-1CBC-1F83B0532A41}"/>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1" name="Line 84">
            <a:extLst>
              <a:ext uri="{FF2B5EF4-FFF2-40B4-BE49-F238E27FC236}">
                <a16:creationId xmlns:a16="http://schemas.microsoft.com/office/drawing/2014/main" id="{D1AAD9E0-5154-BCDD-F4F6-F541AD2A3F2B}"/>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2" name="Text Box 85">
            <a:extLst>
              <a:ext uri="{FF2B5EF4-FFF2-40B4-BE49-F238E27FC236}">
                <a16:creationId xmlns:a16="http://schemas.microsoft.com/office/drawing/2014/main" id="{54D57AE7-5823-F2E0-878E-A02B2BBB0545}"/>
              </a:ext>
            </a:extLst>
          </p:cNvPr>
          <p:cNvSpPr txBox="1">
            <a:spLocks noChangeArrowheads="1"/>
          </p:cNvSpPr>
          <p:nvPr/>
        </p:nvSpPr>
        <p:spPr bwMode="auto">
          <a:xfrm>
            <a:off x="2279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67673" name="Line 86">
            <a:extLst>
              <a:ext uri="{FF2B5EF4-FFF2-40B4-BE49-F238E27FC236}">
                <a16:creationId xmlns:a16="http://schemas.microsoft.com/office/drawing/2014/main" id="{95B73E8C-6F35-3F10-8B3F-48CC68FA7F16}"/>
              </a:ext>
            </a:extLst>
          </p:cNvPr>
          <p:cNvSpPr>
            <a:spLocks noChangeShapeType="1"/>
          </p:cNvSpPr>
          <p:nvPr/>
        </p:nvSpPr>
        <p:spPr bwMode="auto">
          <a:xfrm>
            <a:off x="3719514"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74" name="Line 87">
            <a:extLst>
              <a:ext uri="{FF2B5EF4-FFF2-40B4-BE49-F238E27FC236}">
                <a16:creationId xmlns:a16="http://schemas.microsoft.com/office/drawing/2014/main" id="{63270E49-AB36-7B91-244E-85159702FE9D}"/>
              </a:ext>
            </a:extLst>
          </p:cNvPr>
          <p:cNvSpPr>
            <a:spLocks noChangeShapeType="1"/>
          </p:cNvSpPr>
          <p:nvPr/>
        </p:nvSpPr>
        <p:spPr bwMode="auto">
          <a:xfrm>
            <a:off x="2135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5" name="Line 88">
            <a:extLst>
              <a:ext uri="{FF2B5EF4-FFF2-40B4-BE49-F238E27FC236}">
                <a16:creationId xmlns:a16="http://schemas.microsoft.com/office/drawing/2014/main" id="{E09004BB-87A6-549F-9D89-477B36E8F197}"/>
              </a:ext>
            </a:extLst>
          </p:cNvPr>
          <p:cNvSpPr>
            <a:spLocks noChangeShapeType="1"/>
          </p:cNvSpPr>
          <p:nvPr/>
        </p:nvSpPr>
        <p:spPr bwMode="auto">
          <a:xfrm>
            <a:off x="3432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6" name="Freeform 89">
            <a:extLst>
              <a:ext uri="{FF2B5EF4-FFF2-40B4-BE49-F238E27FC236}">
                <a16:creationId xmlns:a16="http://schemas.microsoft.com/office/drawing/2014/main" id="{FFABA21D-1CC3-16AB-1956-A37B10CD3771}"/>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日期占位符 3">
            <a:extLst>
              <a:ext uri="{FF2B5EF4-FFF2-40B4-BE49-F238E27FC236}">
                <a16:creationId xmlns:a16="http://schemas.microsoft.com/office/drawing/2014/main" id="{ACF753F8-9002-5A7F-2DB1-C669B3C7671D}"/>
              </a:ext>
            </a:extLst>
          </p:cNvPr>
          <p:cNvSpPr>
            <a:spLocks noGrp="1"/>
          </p:cNvSpPr>
          <p:nvPr>
            <p:ph type="dt" sz="half" idx="10"/>
          </p:nvPr>
        </p:nvSpPr>
        <p:spPr bwMode="auto">
          <a:ln>
            <a:miter lim="800000"/>
          </a:ln>
        </p:spPr>
        <p:txBody>
          <a:bodyPr anchor="t"/>
          <a:lstStyle/>
          <a:p>
            <a:pPr>
              <a:buClrTx/>
              <a:buFontTx/>
              <a:buNone/>
              <a:defRPr/>
            </a:pPr>
            <a:fld id="{1798F07C-2A2B-4FE2-AF6D-1D498746640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9636" name="灯片编号占位符 5">
            <a:extLst>
              <a:ext uri="{FF2B5EF4-FFF2-40B4-BE49-F238E27FC236}">
                <a16:creationId xmlns:a16="http://schemas.microsoft.com/office/drawing/2014/main" id="{6F4E0FC7-23EC-196B-7096-F9FA64D4E0E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15A3D2D-38C3-43C1-BE04-C597E78DA035}" type="slidenum">
              <a:rPr lang="en-US" altLang="zh-CN" sz="1400">
                <a:ea typeface="宋体" panose="02010600030101010101" pitchFamily="2" charset="-122"/>
              </a:rPr>
              <a:pPr/>
              <a:t>39</a:t>
            </a:fld>
            <a:endParaRPr lang="en-US" altLang="zh-CN" sz="1400">
              <a:ea typeface="宋体" panose="02010600030101010101" pitchFamily="2" charset="-122"/>
            </a:endParaRPr>
          </a:p>
        </p:txBody>
      </p:sp>
      <p:sp>
        <p:nvSpPr>
          <p:cNvPr id="69637" name="Line 2">
            <a:extLst>
              <a:ext uri="{FF2B5EF4-FFF2-40B4-BE49-F238E27FC236}">
                <a16:creationId xmlns:a16="http://schemas.microsoft.com/office/drawing/2014/main" id="{5CE9908C-C302-7A9F-3AF8-162F648D94DE}"/>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8" name="Line 3">
            <a:extLst>
              <a:ext uri="{FF2B5EF4-FFF2-40B4-BE49-F238E27FC236}">
                <a16:creationId xmlns:a16="http://schemas.microsoft.com/office/drawing/2014/main" id="{9C2F964F-2A66-549C-2BF2-2876A3C2375A}"/>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4">
            <a:extLst>
              <a:ext uri="{FF2B5EF4-FFF2-40B4-BE49-F238E27FC236}">
                <a16:creationId xmlns:a16="http://schemas.microsoft.com/office/drawing/2014/main" id="{083AD8F8-D569-C9B7-8A28-59746F59860E}"/>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5">
            <a:extLst>
              <a:ext uri="{FF2B5EF4-FFF2-40B4-BE49-F238E27FC236}">
                <a16:creationId xmlns:a16="http://schemas.microsoft.com/office/drawing/2014/main" id="{818C20D7-7510-6C46-3FE7-909A84762C51}"/>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Line 6">
            <a:extLst>
              <a:ext uri="{FF2B5EF4-FFF2-40B4-BE49-F238E27FC236}">
                <a16:creationId xmlns:a16="http://schemas.microsoft.com/office/drawing/2014/main" id="{09496C98-F18C-C1F0-C796-F580C9837313}"/>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7">
            <a:extLst>
              <a:ext uri="{FF2B5EF4-FFF2-40B4-BE49-F238E27FC236}">
                <a16:creationId xmlns:a16="http://schemas.microsoft.com/office/drawing/2014/main" id="{9C34448C-63C3-3B11-7F72-B1372EA57B9C}"/>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8">
            <a:extLst>
              <a:ext uri="{FF2B5EF4-FFF2-40B4-BE49-F238E27FC236}">
                <a16:creationId xmlns:a16="http://schemas.microsoft.com/office/drawing/2014/main" id="{4591AE91-E7B1-0D05-C8E5-DC0E6807A79B}"/>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9">
            <a:extLst>
              <a:ext uri="{FF2B5EF4-FFF2-40B4-BE49-F238E27FC236}">
                <a16:creationId xmlns:a16="http://schemas.microsoft.com/office/drawing/2014/main" id="{330392E3-5B83-D74E-78A9-C54071D1CBF2}"/>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Rectangle 10">
            <a:extLst>
              <a:ext uri="{FF2B5EF4-FFF2-40B4-BE49-F238E27FC236}">
                <a16:creationId xmlns:a16="http://schemas.microsoft.com/office/drawing/2014/main" id="{176FBA01-D262-ECEE-88B9-2A419B9944C1}"/>
              </a:ext>
            </a:extLst>
          </p:cNvPr>
          <p:cNvSpPr>
            <a:spLocks noChangeArrowheads="1"/>
          </p:cNvSpPr>
          <p:nvPr/>
        </p:nvSpPr>
        <p:spPr bwMode="auto">
          <a:xfrm>
            <a:off x="5324476" y="1506538"/>
            <a:ext cx="1501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9646" name="Rectangle 11">
            <a:extLst>
              <a:ext uri="{FF2B5EF4-FFF2-40B4-BE49-F238E27FC236}">
                <a16:creationId xmlns:a16="http://schemas.microsoft.com/office/drawing/2014/main" id="{1A6185A9-43E5-D20A-ACB2-77DD40A743FE}"/>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9647" name="Rectangle 12">
            <a:extLst>
              <a:ext uri="{FF2B5EF4-FFF2-40B4-BE49-F238E27FC236}">
                <a16:creationId xmlns:a16="http://schemas.microsoft.com/office/drawing/2014/main" id="{84E2A6CE-1D0C-C5AA-FEC1-9E5DFF04CE16}"/>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9648" name="Line 13">
            <a:extLst>
              <a:ext uri="{FF2B5EF4-FFF2-40B4-BE49-F238E27FC236}">
                <a16:creationId xmlns:a16="http://schemas.microsoft.com/office/drawing/2014/main" id="{C417DC52-473C-97EF-8689-554AF12A344C}"/>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4">
            <a:extLst>
              <a:ext uri="{FF2B5EF4-FFF2-40B4-BE49-F238E27FC236}">
                <a16:creationId xmlns:a16="http://schemas.microsoft.com/office/drawing/2014/main" id="{F9A84084-4CDB-837A-66BC-F5BE3A5E309B}"/>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15">
            <a:extLst>
              <a:ext uri="{FF2B5EF4-FFF2-40B4-BE49-F238E27FC236}">
                <a16:creationId xmlns:a16="http://schemas.microsoft.com/office/drawing/2014/main" id="{32A2D02F-D21B-6CF2-70E2-FDAF3B31E2C7}"/>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Rectangle 16">
            <a:extLst>
              <a:ext uri="{FF2B5EF4-FFF2-40B4-BE49-F238E27FC236}">
                <a16:creationId xmlns:a16="http://schemas.microsoft.com/office/drawing/2014/main" id="{FB28E086-8B1B-C673-8E13-5C31295EABC9}"/>
              </a:ext>
            </a:extLst>
          </p:cNvPr>
          <p:cNvSpPr>
            <a:spLocks noChangeArrowheads="1"/>
          </p:cNvSpPr>
          <p:nvPr/>
        </p:nvSpPr>
        <p:spPr bwMode="auto">
          <a:xfrm>
            <a:off x="2495551" y="4149725"/>
            <a:ext cx="2384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9652" name="Line 17">
            <a:extLst>
              <a:ext uri="{FF2B5EF4-FFF2-40B4-BE49-F238E27FC236}">
                <a16:creationId xmlns:a16="http://schemas.microsoft.com/office/drawing/2014/main" id="{EEC2352F-1327-16C0-2061-04E7CADA935A}"/>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18">
            <a:extLst>
              <a:ext uri="{FF2B5EF4-FFF2-40B4-BE49-F238E27FC236}">
                <a16:creationId xmlns:a16="http://schemas.microsoft.com/office/drawing/2014/main" id="{FF1E5040-2249-1436-2977-71867E4756E3}"/>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19">
            <a:extLst>
              <a:ext uri="{FF2B5EF4-FFF2-40B4-BE49-F238E27FC236}">
                <a16:creationId xmlns:a16="http://schemas.microsoft.com/office/drawing/2014/main" id="{147E249B-19CF-A73F-5A16-36AE049E8727}"/>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Line 20">
            <a:extLst>
              <a:ext uri="{FF2B5EF4-FFF2-40B4-BE49-F238E27FC236}">
                <a16:creationId xmlns:a16="http://schemas.microsoft.com/office/drawing/2014/main" id="{B716B2E9-10EF-AF77-FFEA-13279EA6361E}"/>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Rectangle 21">
            <a:extLst>
              <a:ext uri="{FF2B5EF4-FFF2-40B4-BE49-F238E27FC236}">
                <a16:creationId xmlns:a16="http://schemas.microsoft.com/office/drawing/2014/main" id="{9DB3745B-6EEF-2367-A3DE-97D86E649BEA}"/>
              </a:ext>
            </a:extLst>
          </p:cNvPr>
          <p:cNvSpPr>
            <a:spLocks noChangeArrowheads="1"/>
          </p:cNvSpPr>
          <p:nvPr/>
        </p:nvSpPr>
        <p:spPr bwMode="auto">
          <a:xfrm>
            <a:off x="2536826" y="4603751"/>
            <a:ext cx="1495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9657" name="Line 22">
            <a:extLst>
              <a:ext uri="{FF2B5EF4-FFF2-40B4-BE49-F238E27FC236}">
                <a16:creationId xmlns:a16="http://schemas.microsoft.com/office/drawing/2014/main" id="{CEFC4435-4B1D-6CC8-4CA7-0B7AC1F994FA}"/>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8" name="Line 23">
            <a:extLst>
              <a:ext uri="{FF2B5EF4-FFF2-40B4-BE49-F238E27FC236}">
                <a16:creationId xmlns:a16="http://schemas.microsoft.com/office/drawing/2014/main" id="{E9FA1D33-2D50-541C-AD4E-75BC2D3B7080}"/>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24">
            <a:extLst>
              <a:ext uri="{FF2B5EF4-FFF2-40B4-BE49-F238E27FC236}">
                <a16:creationId xmlns:a16="http://schemas.microsoft.com/office/drawing/2014/main" id="{253F69D6-3375-F61C-2379-BC071E0E7F82}"/>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Freeform 25">
            <a:extLst>
              <a:ext uri="{FF2B5EF4-FFF2-40B4-BE49-F238E27FC236}">
                <a16:creationId xmlns:a16="http://schemas.microsoft.com/office/drawing/2014/main" id="{CA79BE49-6378-A6FF-D3DA-1D8D501163A1}"/>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61" name="Line 26">
            <a:extLst>
              <a:ext uri="{FF2B5EF4-FFF2-40B4-BE49-F238E27FC236}">
                <a16:creationId xmlns:a16="http://schemas.microsoft.com/office/drawing/2014/main" id="{8EF061ED-5B93-9362-3CEF-C7B4B556DB64}"/>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27">
            <a:extLst>
              <a:ext uri="{FF2B5EF4-FFF2-40B4-BE49-F238E27FC236}">
                <a16:creationId xmlns:a16="http://schemas.microsoft.com/office/drawing/2014/main" id="{D2338148-FDD9-8C5A-183A-997B264E1852}"/>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28">
            <a:extLst>
              <a:ext uri="{FF2B5EF4-FFF2-40B4-BE49-F238E27FC236}">
                <a16:creationId xmlns:a16="http://schemas.microsoft.com/office/drawing/2014/main" id="{EF374CDD-D776-12CD-967C-9D52794200EE}"/>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29">
            <a:extLst>
              <a:ext uri="{FF2B5EF4-FFF2-40B4-BE49-F238E27FC236}">
                <a16:creationId xmlns:a16="http://schemas.microsoft.com/office/drawing/2014/main" id="{C028650B-37A3-E94B-2D20-ADB82886116B}"/>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30">
            <a:extLst>
              <a:ext uri="{FF2B5EF4-FFF2-40B4-BE49-F238E27FC236}">
                <a16:creationId xmlns:a16="http://schemas.microsoft.com/office/drawing/2014/main" id="{BA727CCD-2695-EBD2-9127-448BB4633B0D}"/>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31">
            <a:extLst>
              <a:ext uri="{FF2B5EF4-FFF2-40B4-BE49-F238E27FC236}">
                <a16:creationId xmlns:a16="http://schemas.microsoft.com/office/drawing/2014/main" id="{E6EB98BE-B6F4-8827-D218-2B24D51F4673}"/>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Text Box 32">
            <a:extLst>
              <a:ext uri="{FF2B5EF4-FFF2-40B4-BE49-F238E27FC236}">
                <a16:creationId xmlns:a16="http://schemas.microsoft.com/office/drawing/2014/main" id="{92434F49-705D-D32F-71B8-D4AB10B1C00A}"/>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9668" name="Line 33">
            <a:extLst>
              <a:ext uri="{FF2B5EF4-FFF2-40B4-BE49-F238E27FC236}">
                <a16:creationId xmlns:a16="http://schemas.microsoft.com/office/drawing/2014/main" id="{7F99C998-AAC7-F21A-AD2F-027C0392EA58}"/>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9" name="Line 34">
            <a:extLst>
              <a:ext uri="{FF2B5EF4-FFF2-40B4-BE49-F238E27FC236}">
                <a16:creationId xmlns:a16="http://schemas.microsoft.com/office/drawing/2014/main" id="{F225DC7B-FA54-A415-1B9D-DE25AD83821E}"/>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Line 35">
            <a:extLst>
              <a:ext uri="{FF2B5EF4-FFF2-40B4-BE49-F238E27FC236}">
                <a16:creationId xmlns:a16="http://schemas.microsoft.com/office/drawing/2014/main" id="{04E765A3-4C30-79EC-C7BC-DF8F4F72620F}"/>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1" name="Text Box 36">
            <a:extLst>
              <a:ext uri="{FF2B5EF4-FFF2-40B4-BE49-F238E27FC236}">
                <a16:creationId xmlns:a16="http://schemas.microsoft.com/office/drawing/2014/main" id="{D2707B54-1735-987B-B62F-5E853B2D885F}"/>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9672" name="Text Box 37">
            <a:extLst>
              <a:ext uri="{FF2B5EF4-FFF2-40B4-BE49-F238E27FC236}">
                <a16:creationId xmlns:a16="http://schemas.microsoft.com/office/drawing/2014/main" id="{C302950B-3E10-7955-43DB-321A47666491}"/>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9673" name="Rectangle 38">
            <a:extLst>
              <a:ext uri="{FF2B5EF4-FFF2-40B4-BE49-F238E27FC236}">
                <a16:creationId xmlns:a16="http://schemas.microsoft.com/office/drawing/2014/main" id="{BAAAD92A-0836-347F-9738-2B46104878E5}"/>
              </a:ext>
            </a:extLst>
          </p:cNvPr>
          <p:cNvSpPr>
            <a:spLocks noChangeArrowheads="1"/>
          </p:cNvSpPr>
          <p:nvPr/>
        </p:nvSpPr>
        <p:spPr bwMode="auto">
          <a:xfrm>
            <a:off x="4657726" y="1916113"/>
            <a:ext cx="2136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9674" name="Rectangle 39">
            <a:extLst>
              <a:ext uri="{FF2B5EF4-FFF2-40B4-BE49-F238E27FC236}">
                <a16:creationId xmlns:a16="http://schemas.microsoft.com/office/drawing/2014/main" id="{FCD462CC-3C75-D9AC-D065-A93403A572B6}"/>
              </a:ext>
            </a:extLst>
          </p:cNvPr>
          <p:cNvSpPr>
            <a:spLocks noChangeArrowheads="1"/>
          </p:cNvSpPr>
          <p:nvPr/>
        </p:nvSpPr>
        <p:spPr bwMode="auto">
          <a:xfrm>
            <a:off x="4656139" y="2297114"/>
            <a:ext cx="22939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9675" name="Rectangle 40">
            <a:extLst>
              <a:ext uri="{FF2B5EF4-FFF2-40B4-BE49-F238E27FC236}">
                <a16:creationId xmlns:a16="http://schemas.microsoft.com/office/drawing/2014/main" id="{92287AE3-3A50-9C87-6C9F-0A159F9014B5}"/>
              </a:ext>
            </a:extLst>
          </p:cNvPr>
          <p:cNvSpPr>
            <a:spLocks noChangeArrowheads="1"/>
          </p:cNvSpPr>
          <p:nvPr/>
        </p:nvSpPr>
        <p:spPr bwMode="auto">
          <a:xfrm>
            <a:off x="1920875" y="5014914"/>
            <a:ext cx="240188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9676" name="Rectangle 41">
            <a:extLst>
              <a:ext uri="{FF2B5EF4-FFF2-40B4-BE49-F238E27FC236}">
                <a16:creationId xmlns:a16="http://schemas.microsoft.com/office/drawing/2014/main" id="{3155133B-EE75-3414-A5DA-6604DD231843}"/>
              </a:ext>
            </a:extLst>
          </p:cNvPr>
          <p:cNvSpPr>
            <a:spLocks noChangeArrowheads="1"/>
          </p:cNvSpPr>
          <p:nvPr/>
        </p:nvSpPr>
        <p:spPr bwMode="auto">
          <a:xfrm>
            <a:off x="4591050" y="2652713"/>
            <a:ext cx="21717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9677" name="Rectangle 42">
            <a:extLst>
              <a:ext uri="{FF2B5EF4-FFF2-40B4-BE49-F238E27FC236}">
                <a16:creationId xmlns:a16="http://schemas.microsoft.com/office/drawing/2014/main" id="{82491934-E340-C0AA-AD4E-D7B96FE07277}"/>
              </a:ext>
            </a:extLst>
          </p:cNvPr>
          <p:cNvSpPr>
            <a:spLocks noChangeArrowheads="1"/>
          </p:cNvSpPr>
          <p:nvPr/>
        </p:nvSpPr>
        <p:spPr bwMode="auto">
          <a:xfrm>
            <a:off x="7140576" y="2703513"/>
            <a:ext cx="31972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9678" name="Line 43">
            <a:extLst>
              <a:ext uri="{FF2B5EF4-FFF2-40B4-BE49-F238E27FC236}">
                <a16:creationId xmlns:a16="http://schemas.microsoft.com/office/drawing/2014/main" id="{3DF9959D-FBE3-7ECD-A3EE-5C4CAFFB182D}"/>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79" name="Rectangle 44">
            <a:extLst>
              <a:ext uri="{FF2B5EF4-FFF2-40B4-BE49-F238E27FC236}">
                <a16:creationId xmlns:a16="http://schemas.microsoft.com/office/drawing/2014/main" id="{10B382D0-210C-575A-6C53-19382E8C4BA0}"/>
              </a:ext>
            </a:extLst>
          </p:cNvPr>
          <p:cNvSpPr>
            <a:spLocks noChangeArrowheads="1"/>
          </p:cNvSpPr>
          <p:nvPr/>
        </p:nvSpPr>
        <p:spPr bwMode="auto">
          <a:xfrm>
            <a:off x="5376863" y="4221163"/>
            <a:ext cx="22225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9680" name="Line 45">
            <a:extLst>
              <a:ext uri="{FF2B5EF4-FFF2-40B4-BE49-F238E27FC236}">
                <a16:creationId xmlns:a16="http://schemas.microsoft.com/office/drawing/2014/main" id="{AFC40946-BC3E-6558-7B67-9AFCB3882DD9}"/>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1" name="Line 46">
            <a:extLst>
              <a:ext uri="{FF2B5EF4-FFF2-40B4-BE49-F238E27FC236}">
                <a16:creationId xmlns:a16="http://schemas.microsoft.com/office/drawing/2014/main" id="{D5FE3B17-E3A5-8E94-84CC-FF6781C80B62}"/>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47">
            <a:extLst>
              <a:ext uri="{FF2B5EF4-FFF2-40B4-BE49-F238E27FC236}">
                <a16:creationId xmlns:a16="http://schemas.microsoft.com/office/drawing/2014/main" id="{21CA01E1-733A-F4BE-4C23-ED7BFC118755}"/>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Rectangle 48">
            <a:extLst>
              <a:ext uri="{FF2B5EF4-FFF2-40B4-BE49-F238E27FC236}">
                <a16:creationId xmlns:a16="http://schemas.microsoft.com/office/drawing/2014/main" id="{1BDD0781-F87A-DC94-C460-64B6B4F06A5A}"/>
              </a:ext>
            </a:extLst>
          </p:cNvPr>
          <p:cNvSpPr>
            <a:spLocks noChangeArrowheads="1"/>
          </p:cNvSpPr>
          <p:nvPr/>
        </p:nvSpPr>
        <p:spPr bwMode="auto">
          <a:xfrm>
            <a:off x="5305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9684" name="Line 49">
            <a:extLst>
              <a:ext uri="{FF2B5EF4-FFF2-40B4-BE49-F238E27FC236}">
                <a16:creationId xmlns:a16="http://schemas.microsoft.com/office/drawing/2014/main" id="{7260DED4-F4A6-85C8-1137-C602F27966E8}"/>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50">
            <a:extLst>
              <a:ext uri="{FF2B5EF4-FFF2-40B4-BE49-F238E27FC236}">
                <a16:creationId xmlns:a16="http://schemas.microsoft.com/office/drawing/2014/main" id="{E2DCDBEA-0DE5-8E24-05F7-7A02CFCA2402}"/>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6" name="Line 51">
            <a:extLst>
              <a:ext uri="{FF2B5EF4-FFF2-40B4-BE49-F238E27FC236}">
                <a16:creationId xmlns:a16="http://schemas.microsoft.com/office/drawing/2014/main" id="{A043819F-A38E-28B3-D21F-41EBD0E4B100}"/>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87" name="Text Box 52">
            <a:extLst>
              <a:ext uri="{FF2B5EF4-FFF2-40B4-BE49-F238E27FC236}">
                <a16:creationId xmlns:a16="http://schemas.microsoft.com/office/drawing/2014/main" id="{CA5CB3C3-EAB0-C8C5-B922-00DB2E711916}"/>
              </a:ext>
            </a:extLst>
          </p:cNvPr>
          <p:cNvSpPr txBox="1">
            <a:spLocks noChangeArrowheads="1"/>
          </p:cNvSpPr>
          <p:nvPr/>
        </p:nvSpPr>
        <p:spPr bwMode="auto">
          <a:xfrm>
            <a:off x="2782889"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9688" name="Text Box 53">
            <a:extLst>
              <a:ext uri="{FF2B5EF4-FFF2-40B4-BE49-F238E27FC236}">
                <a16:creationId xmlns:a16="http://schemas.microsoft.com/office/drawing/2014/main" id="{6908592C-9419-55AB-B364-50FC7F9DFE6B}"/>
              </a:ext>
            </a:extLst>
          </p:cNvPr>
          <p:cNvSpPr txBox="1">
            <a:spLocks noChangeArrowheads="1"/>
          </p:cNvSpPr>
          <p:nvPr/>
        </p:nvSpPr>
        <p:spPr bwMode="auto">
          <a:xfrm>
            <a:off x="1558926"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9689" name="Rectangle 54">
            <a:extLst>
              <a:ext uri="{FF2B5EF4-FFF2-40B4-BE49-F238E27FC236}">
                <a16:creationId xmlns:a16="http://schemas.microsoft.com/office/drawing/2014/main" id="{8DA91D73-9482-9311-3BCD-CB5CF7F8B9F2}"/>
              </a:ext>
            </a:extLst>
          </p:cNvPr>
          <p:cNvSpPr>
            <a:spLocks noChangeArrowheads="1"/>
          </p:cNvSpPr>
          <p:nvPr/>
        </p:nvSpPr>
        <p:spPr bwMode="auto">
          <a:xfrm>
            <a:off x="4591050" y="3049589"/>
            <a:ext cx="21844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9690" name="Rectangle 55">
            <a:extLst>
              <a:ext uri="{FF2B5EF4-FFF2-40B4-BE49-F238E27FC236}">
                <a16:creationId xmlns:a16="http://schemas.microsoft.com/office/drawing/2014/main" id="{AAE69007-CB4A-2938-C4AB-AC5DD502F33E}"/>
              </a:ext>
            </a:extLst>
          </p:cNvPr>
          <p:cNvSpPr>
            <a:spLocks noChangeArrowheads="1"/>
          </p:cNvSpPr>
          <p:nvPr/>
        </p:nvSpPr>
        <p:spPr bwMode="auto">
          <a:xfrm>
            <a:off x="7153275" y="3098800"/>
            <a:ext cx="3073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9691" name="Line 56">
            <a:extLst>
              <a:ext uri="{FF2B5EF4-FFF2-40B4-BE49-F238E27FC236}">
                <a16:creationId xmlns:a16="http://schemas.microsoft.com/office/drawing/2014/main" id="{4B78035F-A0BC-0E90-2198-889A8C9F0A39}"/>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92" name="Line 57">
            <a:extLst>
              <a:ext uri="{FF2B5EF4-FFF2-40B4-BE49-F238E27FC236}">
                <a16:creationId xmlns:a16="http://schemas.microsoft.com/office/drawing/2014/main" id="{60D97239-25E0-778C-C408-AD24787B79B4}"/>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3" name="Line 58">
            <a:extLst>
              <a:ext uri="{FF2B5EF4-FFF2-40B4-BE49-F238E27FC236}">
                <a16:creationId xmlns:a16="http://schemas.microsoft.com/office/drawing/2014/main" id="{2271F653-9C2F-71FF-7862-4709589DCBD1}"/>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4" name="Line 59">
            <a:extLst>
              <a:ext uri="{FF2B5EF4-FFF2-40B4-BE49-F238E27FC236}">
                <a16:creationId xmlns:a16="http://schemas.microsoft.com/office/drawing/2014/main" id="{7F9BD2EC-CDFB-2C9C-9E2A-919D8DB942F5}"/>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5" name="Line 60">
            <a:extLst>
              <a:ext uri="{FF2B5EF4-FFF2-40B4-BE49-F238E27FC236}">
                <a16:creationId xmlns:a16="http://schemas.microsoft.com/office/drawing/2014/main" id="{63FD3286-2EBD-766F-52A2-24293CACEA8B}"/>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6" name="Line 61">
            <a:extLst>
              <a:ext uri="{FF2B5EF4-FFF2-40B4-BE49-F238E27FC236}">
                <a16:creationId xmlns:a16="http://schemas.microsoft.com/office/drawing/2014/main" id="{DA19DBBB-AFD2-BDFE-BF1B-44501A72445D}"/>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7" name="Line 62">
            <a:extLst>
              <a:ext uri="{FF2B5EF4-FFF2-40B4-BE49-F238E27FC236}">
                <a16:creationId xmlns:a16="http://schemas.microsoft.com/office/drawing/2014/main" id="{CE826FD0-8B40-CAC8-EA05-28840D27A34D}"/>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8" name="Rectangle 63">
            <a:extLst>
              <a:ext uri="{FF2B5EF4-FFF2-40B4-BE49-F238E27FC236}">
                <a16:creationId xmlns:a16="http://schemas.microsoft.com/office/drawing/2014/main" id="{C596E60A-605F-D566-BA3B-2BD91BC5D590}"/>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9699" name="Rectangle 64">
            <a:extLst>
              <a:ext uri="{FF2B5EF4-FFF2-40B4-BE49-F238E27FC236}">
                <a16:creationId xmlns:a16="http://schemas.microsoft.com/office/drawing/2014/main" id="{B9703045-804C-082D-4D2F-8C1EE3844E16}"/>
              </a:ext>
            </a:extLst>
          </p:cNvPr>
          <p:cNvSpPr>
            <a:spLocks noChangeArrowheads="1"/>
          </p:cNvSpPr>
          <p:nvPr/>
        </p:nvSpPr>
        <p:spPr bwMode="auto">
          <a:xfrm>
            <a:off x="8399464" y="4221164"/>
            <a:ext cx="2092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9700" name="Line 65">
            <a:extLst>
              <a:ext uri="{FF2B5EF4-FFF2-40B4-BE49-F238E27FC236}">
                <a16:creationId xmlns:a16="http://schemas.microsoft.com/office/drawing/2014/main" id="{65B0DAF6-B228-A1F4-BC0D-D93AC7D4BE4E}"/>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1" name="Line 66">
            <a:extLst>
              <a:ext uri="{FF2B5EF4-FFF2-40B4-BE49-F238E27FC236}">
                <a16:creationId xmlns:a16="http://schemas.microsoft.com/office/drawing/2014/main" id="{A1D46205-6AAD-C8FF-2645-3EC75E52A2A5}"/>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2" name="Line 67">
            <a:extLst>
              <a:ext uri="{FF2B5EF4-FFF2-40B4-BE49-F238E27FC236}">
                <a16:creationId xmlns:a16="http://schemas.microsoft.com/office/drawing/2014/main" id="{FB0E430F-394B-6CB1-1215-6BBDC93178C4}"/>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3" name="Freeform 68">
            <a:extLst>
              <a:ext uri="{FF2B5EF4-FFF2-40B4-BE49-F238E27FC236}">
                <a16:creationId xmlns:a16="http://schemas.microsoft.com/office/drawing/2014/main" id="{AE371CF1-98F8-90C7-BC27-376123328C54}"/>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704" name="Text Box 69">
            <a:extLst>
              <a:ext uri="{FF2B5EF4-FFF2-40B4-BE49-F238E27FC236}">
                <a16:creationId xmlns:a16="http://schemas.microsoft.com/office/drawing/2014/main" id="{487BEA9C-F5E1-8809-6FA5-018EB16D9D5D}"/>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69705" name="Line 70">
            <a:extLst>
              <a:ext uri="{FF2B5EF4-FFF2-40B4-BE49-F238E27FC236}">
                <a16:creationId xmlns:a16="http://schemas.microsoft.com/office/drawing/2014/main" id="{D9AABE3E-8EE2-6467-4E47-F0EFC6089908}"/>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6" name="Line 71">
            <a:extLst>
              <a:ext uri="{FF2B5EF4-FFF2-40B4-BE49-F238E27FC236}">
                <a16:creationId xmlns:a16="http://schemas.microsoft.com/office/drawing/2014/main" id="{359A4D8A-9F1D-32D1-5C4D-50DCFE4CE36D}"/>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07" name="Line 72">
            <a:extLst>
              <a:ext uri="{FF2B5EF4-FFF2-40B4-BE49-F238E27FC236}">
                <a16:creationId xmlns:a16="http://schemas.microsoft.com/office/drawing/2014/main" id="{B49584F2-5B5D-F3A0-7772-D8A8973590E9}"/>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8" name="Rectangle 73">
            <a:extLst>
              <a:ext uri="{FF2B5EF4-FFF2-40B4-BE49-F238E27FC236}">
                <a16:creationId xmlns:a16="http://schemas.microsoft.com/office/drawing/2014/main" id="{2DCB029E-2048-9B66-E766-78EF93D9FAB8}"/>
              </a:ext>
            </a:extLst>
          </p:cNvPr>
          <p:cNvSpPr>
            <a:spLocks noChangeArrowheads="1"/>
          </p:cNvSpPr>
          <p:nvPr/>
        </p:nvSpPr>
        <p:spPr bwMode="auto">
          <a:xfrm>
            <a:off x="7896226" y="5014914"/>
            <a:ext cx="21685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69709" name="Rectangle 74">
            <a:extLst>
              <a:ext uri="{FF2B5EF4-FFF2-40B4-BE49-F238E27FC236}">
                <a16:creationId xmlns:a16="http://schemas.microsoft.com/office/drawing/2014/main" id="{3415ECE8-36BE-31DA-AE47-88B8DA8A6083}"/>
              </a:ext>
            </a:extLst>
          </p:cNvPr>
          <p:cNvSpPr>
            <a:spLocks noChangeArrowheads="1"/>
          </p:cNvSpPr>
          <p:nvPr/>
        </p:nvSpPr>
        <p:spPr bwMode="auto">
          <a:xfrm>
            <a:off x="7896226" y="5392739"/>
            <a:ext cx="21828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69710" name="Line 75">
            <a:extLst>
              <a:ext uri="{FF2B5EF4-FFF2-40B4-BE49-F238E27FC236}">
                <a16:creationId xmlns:a16="http://schemas.microsoft.com/office/drawing/2014/main" id="{45D3A9E5-13E5-1F25-3057-47268E5DCCF5}"/>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1" name="Line 76">
            <a:extLst>
              <a:ext uri="{FF2B5EF4-FFF2-40B4-BE49-F238E27FC236}">
                <a16:creationId xmlns:a16="http://schemas.microsoft.com/office/drawing/2014/main" id="{5D5BC913-8336-6F3A-B19A-FFAB079288C2}"/>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2" name="Line 77">
            <a:extLst>
              <a:ext uri="{FF2B5EF4-FFF2-40B4-BE49-F238E27FC236}">
                <a16:creationId xmlns:a16="http://schemas.microsoft.com/office/drawing/2014/main" id="{993127EA-89ED-4155-AA36-1BC99C25BEE4}"/>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3" name="Line 78">
            <a:extLst>
              <a:ext uri="{FF2B5EF4-FFF2-40B4-BE49-F238E27FC236}">
                <a16:creationId xmlns:a16="http://schemas.microsoft.com/office/drawing/2014/main" id="{9B6B1355-FA20-995B-6D03-2DDE1D1509DC}"/>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4" name="Line 79">
            <a:extLst>
              <a:ext uri="{FF2B5EF4-FFF2-40B4-BE49-F238E27FC236}">
                <a16:creationId xmlns:a16="http://schemas.microsoft.com/office/drawing/2014/main" id="{7E268CF6-51A0-0D1C-E557-1DD389F164B7}"/>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5" name="Rectangle 80">
            <a:extLst>
              <a:ext uri="{FF2B5EF4-FFF2-40B4-BE49-F238E27FC236}">
                <a16:creationId xmlns:a16="http://schemas.microsoft.com/office/drawing/2014/main" id="{B0A310DF-54FA-F5D0-94E7-9F26BF4052EB}"/>
              </a:ext>
            </a:extLst>
          </p:cNvPr>
          <p:cNvSpPr>
            <a:spLocks noChangeArrowheads="1"/>
          </p:cNvSpPr>
          <p:nvPr/>
        </p:nvSpPr>
        <p:spPr bwMode="auto">
          <a:xfrm>
            <a:off x="5329239"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9716" name="Rectangle 81">
            <a:extLst>
              <a:ext uri="{FF2B5EF4-FFF2-40B4-BE49-F238E27FC236}">
                <a16:creationId xmlns:a16="http://schemas.microsoft.com/office/drawing/2014/main" id="{6A4AADAC-1390-4D43-242B-3E9A3085F5EB}"/>
              </a:ext>
            </a:extLst>
          </p:cNvPr>
          <p:cNvSpPr>
            <a:spLocks noChangeArrowheads="1"/>
          </p:cNvSpPr>
          <p:nvPr/>
        </p:nvSpPr>
        <p:spPr bwMode="auto">
          <a:xfrm>
            <a:off x="5651501" y="5159376"/>
            <a:ext cx="20034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69717" name="Line 82">
            <a:extLst>
              <a:ext uri="{FF2B5EF4-FFF2-40B4-BE49-F238E27FC236}">
                <a16:creationId xmlns:a16="http://schemas.microsoft.com/office/drawing/2014/main" id="{95A45773-2FF2-F062-E010-CE1610BFFF9A}"/>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8" name="Line 83">
            <a:extLst>
              <a:ext uri="{FF2B5EF4-FFF2-40B4-BE49-F238E27FC236}">
                <a16:creationId xmlns:a16="http://schemas.microsoft.com/office/drawing/2014/main" id="{B02A81BE-224C-6A10-B5A2-7B0BF9BFB56C}"/>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9" name="Line 84">
            <a:extLst>
              <a:ext uri="{FF2B5EF4-FFF2-40B4-BE49-F238E27FC236}">
                <a16:creationId xmlns:a16="http://schemas.microsoft.com/office/drawing/2014/main" id="{2DDC2E07-65FB-A22F-C629-3BBFDA77DE43}"/>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0" name="Text Box 85">
            <a:extLst>
              <a:ext uri="{FF2B5EF4-FFF2-40B4-BE49-F238E27FC236}">
                <a16:creationId xmlns:a16="http://schemas.microsoft.com/office/drawing/2014/main" id="{DA59D80B-1A83-2139-5CDD-0B3C5F3EDD72}"/>
              </a:ext>
            </a:extLst>
          </p:cNvPr>
          <p:cNvSpPr txBox="1">
            <a:spLocks noChangeArrowheads="1"/>
          </p:cNvSpPr>
          <p:nvPr/>
        </p:nvSpPr>
        <p:spPr bwMode="auto">
          <a:xfrm>
            <a:off x="2279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a:t>
            </a:r>
          </a:p>
        </p:txBody>
      </p:sp>
      <p:sp>
        <p:nvSpPr>
          <p:cNvPr id="69721" name="Line 86">
            <a:extLst>
              <a:ext uri="{FF2B5EF4-FFF2-40B4-BE49-F238E27FC236}">
                <a16:creationId xmlns:a16="http://schemas.microsoft.com/office/drawing/2014/main" id="{D5738D4C-0382-E7CB-B1E4-7881CFEC090F}"/>
              </a:ext>
            </a:extLst>
          </p:cNvPr>
          <p:cNvSpPr>
            <a:spLocks noChangeShapeType="1"/>
          </p:cNvSpPr>
          <p:nvPr/>
        </p:nvSpPr>
        <p:spPr bwMode="auto">
          <a:xfrm>
            <a:off x="3719514"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22" name="Line 87">
            <a:extLst>
              <a:ext uri="{FF2B5EF4-FFF2-40B4-BE49-F238E27FC236}">
                <a16:creationId xmlns:a16="http://schemas.microsoft.com/office/drawing/2014/main" id="{09411162-A66D-AE7B-105A-3582B15B1661}"/>
              </a:ext>
            </a:extLst>
          </p:cNvPr>
          <p:cNvSpPr>
            <a:spLocks noChangeShapeType="1"/>
          </p:cNvSpPr>
          <p:nvPr/>
        </p:nvSpPr>
        <p:spPr bwMode="auto">
          <a:xfrm>
            <a:off x="2135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3" name="Line 88">
            <a:extLst>
              <a:ext uri="{FF2B5EF4-FFF2-40B4-BE49-F238E27FC236}">
                <a16:creationId xmlns:a16="http://schemas.microsoft.com/office/drawing/2014/main" id="{D3C1AD42-01C6-C0C1-27DE-8665F65A0005}"/>
              </a:ext>
            </a:extLst>
          </p:cNvPr>
          <p:cNvSpPr>
            <a:spLocks noChangeShapeType="1"/>
          </p:cNvSpPr>
          <p:nvPr/>
        </p:nvSpPr>
        <p:spPr bwMode="auto">
          <a:xfrm>
            <a:off x="3432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4" name="Freeform 89">
            <a:extLst>
              <a:ext uri="{FF2B5EF4-FFF2-40B4-BE49-F238E27FC236}">
                <a16:creationId xmlns:a16="http://schemas.microsoft.com/office/drawing/2014/main" id="{8A84768F-2D61-8229-4C23-11B1AE0496A4}"/>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725" name="Rectangle 90">
            <a:extLst>
              <a:ext uri="{FF2B5EF4-FFF2-40B4-BE49-F238E27FC236}">
                <a16:creationId xmlns:a16="http://schemas.microsoft.com/office/drawing/2014/main" id="{44461DD2-68B9-B657-AC63-B406FF2E6AE3}"/>
              </a:ext>
            </a:extLst>
          </p:cNvPr>
          <p:cNvSpPr>
            <a:spLocks noChangeArrowheads="1"/>
          </p:cNvSpPr>
          <p:nvPr/>
        </p:nvSpPr>
        <p:spPr bwMode="auto">
          <a:xfrm>
            <a:off x="4727576" y="5969001"/>
            <a:ext cx="21764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EC550E2-2367-3DC3-E545-2CE1DDB065D5}"/>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7.1.1 </a:t>
            </a:r>
            <a:r>
              <a:rPr lang="zh-CN" altLang="en-US"/>
              <a:t>逆波兰表示 </a:t>
            </a:r>
          </a:p>
        </p:txBody>
      </p:sp>
      <p:sp>
        <p:nvSpPr>
          <p:cNvPr id="4" name="日期占位符 3">
            <a:extLst>
              <a:ext uri="{FF2B5EF4-FFF2-40B4-BE49-F238E27FC236}">
                <a16:creationId xmlns:a16="http://schemas.microsoft.com/office/drawing/2014/main" id="{F9AB2288-594A-27D2-BE52-B7AB1170DE97}"/>
              </a:ext>
            </a:extLst>
          </p:cNvPr>
          <p:cNvSpPr>
            <a:spLocks noGrp="1"/>
          </p:cNvSpPr>
          <p:nvPr>
            <p:ph type="dt" sz="half" idx="10"/>
          </p:nvPr>
        </p:nvSpPr>
        <p:spPr bwMode="auto">
          <a:ln>
            <a:miter lim="800000"/>
          </a:ln>
        </p:spPr>
        <p:txBody>
          <a:bodyPr anchor="t"/>
          <a:lstStyle/>
          <a:p>
            <a:pPr>
              <a:buClrTx/>
              <a:buFontTx/>
              <a:buNone/>
              <a:defRPr/>
            </a:pPr>
            <a:fld id="{C47C9FBE-4499-4934-A3BB-617A2DE48E0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435" name="灯片编号占位符 5">
            <a:extLst>
              <a:ext uri="{FF2B5EF4-FFF2-40B4-BE49-F238E27FC236}">
                <a16:creationId xmlns:a16="http://schemas.microsoft.com/office/drawing/2014/main" id="{88002C48-A6C1-7F65-6E8E-953457DE29B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6F79176-779F-47AA-B778-006C42DB5E17}" type="slidenum">
              <a:rPr lang="en-US" altLang="zh-CN" sz="1400">
                <a:ea typeface="宋体" panose="02010600030101010101" pitchFamily="2" charset="-122"/>
              </a:rPr>
              <a:pPr/>
              <a:t>4</a:t>
            </a:fld>
            <a:endParaRPr lang="en-US" altLang="zh-CN" sz="1400">
              <a:ea typeface="宋体" panose="02010600030101010101" pitchFamily="2" charset="-122"/>
            </a:endParaRPr>
          </a:p>
        </p:txBody>
      </p:sp>
      <p:sp>
        <p:nvSpPr>
          <p:cNvPr id="2187267" name="Rectangle 3">
            <a:extLst>
              <a:ext uri="{FF2B5EF4-FFF2-40B4-BE49-F238E27FC236}">
                <a16:creationId xmlns:a16="http://schemas.microsoft.com/office/drawing/2014/main" id="{F372749A-6D3F-EDA1-E340-BF4033CDCEC3}"/>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dirty="0">
                <a:latin typeface="Times New Roman" panose="02020603050405020304" pitchFamily="18" charset="0"/>
              </a:rPr>
              <a:t>中缀表达式的计算顺序不是运算符出现的自然顺序，而是根据运算符间的优先关系来确定的，因此，从中缀表达式直接生成目标代码一般比较麻烦。 </a:t>
            </a:r>
          </a:p>
          <a:p>
            <a:pPr eaLnBrk="1" hangingPunct="1">
              <a:lnSpc>
                <a:spcPct val="120000"/>
              </a:lnSpc>
            </a:pPr>
            <a:r>
              <a:rPr lang="zh-CN" altLang="en-US" sz="2400" dirty="0">
                <a:latin typeface="Times New Roman" panose="02020603050405020304" pitchFamily="18" charset="0"/>
              </a:rPr>
              <a:t>波兰逻辑学家</a:t>
            </a:r>
            <a:r>
              <a:rPr lang="en-US" altLang="zh-CN" sz="2400" dirty="0">
                <a:latin typeface="Times New Roman" panose="02020603050405020304" pitchFamily="18" charset="0"/>
              </a:rPr>
              <a:t>J. Lukasiewicz</a:t>
            </a:r>
            <a:r>
              <a:rPr lang="zh-CN" altLang="en-US" sz="2400" dirty="0">
                <a:latin typeface="Times New Roman" panose="02020603050405020304" pitchFamily="18" charset="0"/>
              </a:rPr>
              <a:t>于</a:t>
            </a:r>
            <a:r>
              <a:rPr lang="en-US" altLang="zh-CN" sz="2400" dirty="0">
                <a:latin typeface="Times New Roman" panose="02020603050405020304" pitchFamily="18" charset="0"/>
              </a:rPr>
              <a:t>1929</a:t>
            </a:r>
            <a:r>
              <a:rPr lang="zh-CN" altLang="en-US" sz="2400" dirty="0">
                <a:latin typeface="Times New Roman" panose="02020603050405020304" pitchFamily="18" charset="0"/>
              </a:rPr>
              <a:t>年提出了后缀表示法，其优点为：表达式的运算顺序就是运算符出现的顺序，它不需要使用括号来指示运算顺序。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7267">
                                            <p:txEl>
                                              <p:pRg st="0" end="0"/>
                                            </p:txEl>
                                          </p:spTgt>
                                        </p:tgtEl>
                                        <p:attrNameLst>
                                          <p:attrName>style.visibility</p:attrName>
                                        </p:attrNameLst>
                                      </p:cBhvr>
                                      <p:to>
                                        <p:strVal val="visible"/>
                                      </p:to>
                                    </p:set>
                                    <p:animEffect transition="in" filter="blinds(horizontal)">
                                      <p:cBhvr>
                                        <p:cTn id="7" dur="500"/>
                                        <p:tgtEl>
                                          <p:spTgt spid="218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7267">
                                            <p:txEl>
                                              <p:pRg st="1" end="1"/>
                                            </p:txEl>
                                          </p:spTgt>
                                        </p:tgtEl>
                                        <p:attrNameLst>
                                          <p:attrName>style.visibility</p:attrName>
                                        </p:attrNameLst>
                                      </p:cBhvr>
                                      <p:to>
                                        <p:strVal val="visible"/>
                                      </p:to>
                                    </p:set>
                                    <p:animEffect transition="in" filter="blinds(horizontal)">
                                      <p:cBhvr>
                                        <p:cTn id="12" dur="500"/>
                                        <p:tgtEl>
                                          <p:spTgt spid="2187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726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日期占位符 3">
            <a:extLst>
              <a:ext uri="{FF2B5EF4-FFF2-40B4-BE49-F238E27FC236}">
                <a16:creationId xmlns:a16="http://schemas.microsoft.com/office/drawing/2014/main" id="{E72A1C0D-9264-5BDE-E69F-6CD23FD1520B}"/>
              </a:ext>
            </a:extLst>
          </p:cNvPr>
          <p:cNvSpPr>
            <a:spLocks noGrp="1"/>
          </p:cNvSpPr>
          <p:nvPr>
            <p:ph type="dt" sz="half" idx="10"/>
          </p:nvPr>
        </p:nvSpPr>
        <p:spPr bwMode="auto">
          <a:ln>
            <a:miter lim="800000"/>
          </a:ln>
        </p:spPr>
        <p:txBody>
          <a:bodyPr anchor="t"/>
          <a:lstStyle/>
          <a:p>
            <a:pPr>
              <a:buClrTx/>
              <a:buFontTx/>
              <a:buNone/>
              <a:defRPr/>
            </a:pPr>
            <a:fld id="{2CA439E5-AF35-4683-9EA7-9DC383C84E1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1684" name="灯片编号占位符 5">
            <a:extLst>
              <a:ext uri="{FF2B5EF4-FFF2-40B4-BE49-F238E27FC236}">
                <a16:creationId xmlns:a16="http://schemas.microsoft.com/office/drawing/2014/main" id="{B0094B36-0DB7-8720-39FC-5015E45E12B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389786D-1230-473D-A46E-E76EADFC335E}" type="slidenum">
              <a:rPr lang="en-US" altLang="zh-CN" sz="1400">
                <a:ea typeface="宋体" panose="02010600030101010101" pitchFamily="2" charset="-122"/>
              </a:rPr>
              <a:pPr/>
              <a:t>40</a:t>
            </a:fld>
            <a:endParaRPr lang="en-US" altLang="zh-CN" sz="1400">
              <a:ea typeface="宋体" panose="02010600030101010101" pitchFamily="2" charset="-122"/>
            </a:endParaRPr>
          </a:p>
        </p:txBody>
      </p:sp>
      <p:sp>
        <p:nvSpPr>
          <p:cNvPr id="71685" name="Line 2">
            <a:extLst>
              <a:ext uri="{FF2B5EF4-FFF2-40B4-BE49-F238E27FC236}">
                <a16:creationId xmlns:a16="http://schemas.microsoft.com/office/drawing/2014/main" id="{ECE8D3D6-BA63-08C9-0059-3FA40EC198BA}"/>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6" name="Line 3">
            <a:extLst>
              <a:ext uri="{FF2B5EF4-FFF2-40B4-BE49-F238E27FC236}">
                <a16:creationId xmlns:a16="http://schemas.microsoft.com/office/drawing/2014/main" id="{80D6D60B-2CE0-2E1C-D554-2F0B096947E1}"/>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7" name="Line 4">
            <a:extLst>
              <a:ext uri="{FF2B5EF4-FFF2-40B4-BE49-F238E27FC236}">
                <a16:creationId xmlns:a16="http://schemas.microsoft.com/office/drawing/2014/main" id="{F5449F92-B510-D169-1F4F-B6EAA0ADDEBF}"/>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8" name="Line 5">
            <a:extLst>
              <a:ext uri="{FF2B5EF4-FFF2-40B4-BE49-F238E27FC236}">
                <a16:creationId xmlns:a16="http://schemas.microsoft.com/office/drawing/2014/main" id="{87447358-B363-0C09-C87E-84EA9E7ACD82}"/>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Line 6">
            <a:extLst>
              <a:ext uri="{FF2B5EF4-FFF2-40B4-BE49-F238E27FC236}">
                <a16:creationId xmlns:a16="http://schemas.microsoft.com/office/drawing/2014/main" id="{BF195935-1B49-A66F-ADC0-F2ED1C3A633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0" name="Line 7">
            <a:extLst>
              <a:ext uri="{FF2B5EF4-FFF2-40B4-BE49-F238E27FC236}">
                <a16:creationId xmlns:a16="http://schemas.microsoft.com/office/drawing/2014/main" id="{82BFFB8F-9C45-F6FC-2C65-2A5D7C90E049}"/>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1" name="Line 8">
            <a:extLst>
              <a:ext uri="{FF2B5EF4-FFF2-40B4-BE49-F238E27FC236}">
                <a16:creationId xmlns:a16="http://schemas.microsoft.com/office/drawing/2014/main" id="{79E59723-A826-56AD-9B4F-DC72D522C554}"/>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2" name="Line 9">
            <a:extLst>
              <a:ext uri="{FF2B5EF4-FFF2-40B4-BE49-F238E27FC236}">
                <a16:creationId xmlns:a16="http://schemas.microsoft.com/office/drawing/2014/main" id="{09FE0C46-8935-66EF-9843-51D068FCCED3}"/>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3" name="Rectangle 10">
            <a:extLst>
              <a:ext uri="{FF2B5EF4-FFF2-40B4-BE49-F238E27FC236}">
                <a16:creationId xmlns:a16="http://schemas.microsoft.com/office/drawing/2014/main" id="{1C788518-15C8-BF6C-F1AD-21FA5AEE5807}"/>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1694" name="Rectangle 11">
            <a:extLst>
              <a:ext uri="{FF2B5EF4-FFF2-40B4-BE49-F238E27FC236}">
                <a16:creationId xmlns:a16="http://schemas.microsoft.com/office/drawing/2014/main" id="{6D5F5D59-C1D3-9D8E-6EA3-857BAAB0FE30}"/>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1695" name="Rectangle 12">
            <a:extLst>
              <a:ext uri="{FF2B5EF4-FFF2-40B4-BE49-F238E27FC236}">
                <a16:creationId xmlns:a16="http://schemas.microsoft.com/office/drawing/2014/main" id="{87CA0172-83F1-4094-B625-AEA0BE586774}"/>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1696" name="Line 13">
            <a:extLst>
              <a:ext uri="{FF2B5EF4-FFF2-40B4-BE49-F238E27FC236}">
                <a16:creationId xmlns:a16="http://schemas.microsoft.com/office/drawing/2014/main" id="{000C75AF-0E02-6679-4EEA-26E417533F9E}"/>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14">
            <a:extLst>
              <a:ext uri="{FF2B5EF4-FFF2-40B4-BE49-F238E27FC236}">
                <a16:creationId xmlns:a16="http://schemas.microsoft.com/office/drawing/2014/main" id="{56626DB0-367A-8AA8-5DAC-7F1DB657C60F}"/>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15">
            <a:extLst>
              <a:ext uri="{FF2B5EF4-FFF2-40B4-BE49-F238E27FC236}">
                <a16:creationId xmlns:a16="http://schemas.microsoft.com/office/drawing/2014/main" id="{0993AE18-681D-272C-8DCD-FF503B880B4F}"/>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9" name="Rectangle 16">
            <a:extLst>
              <a:ext uri="{FF2B5EF4-FFF2-40B4-BE49-F238E27FC236}">
                <a16:creationId xmlns:a16="http://schemas.microsoft.com/office/drawing/2014/main" id="{29F3BA95-4879-82F0-7258-4A69E4D64823}"/>
              </a:ext>
            </a:extLst>
          </p:cNvPr>
          <p:cNvSpPr>
            <a:spLocks noChangeArrowheads="1"/>
          </p:cNvSpPr>
          <p:nvPr/>
        </p:nvSpPr>
        <p:spPr bwMode="auto">
          <a:xfrm>
            <a:off x="2352676" y="4149725"/>
            <a:ext cx="23971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1700" name="Line 17">
            <a:extLst>
              <a:ext uri="{FF2B5EF4-FFF2-40B4-BE49-F238E27FC236}">
                <a16:creationId xmlns:a16="http://schemas.microsoft.com/office/drawing/2014/main" id="{197BD007-0895-64A2-3B20-C309DD396105}"/>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Line 18">
            <a:extLst>
              <a:ext uri="{FF2B5EF4-FFF2-40B4-BE49-F238E27FC236}">
                <a16:creationId xmlns:a16="http://schemas.microsoft.com/office/drawing/2014/main" id="{DD882CD7-D304-900E-06EB-B581D837554D}"/>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Line 19">
            <a:extLst>
              <a:ext uri="{FF2B5EF4-FFF2-40B4-BE49-F238E27FC236}">
                <a16:creationId xmlns:a16="http://schemas.microsoft.com/office/drawing/2014/main" id="{C32A8B75-FF3E-5D83-EC51-82CC3DF8B3FD}"/>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20">
            <a:extLst>
              <a:ext uri="{FF2B5EF4-FFF2-40B4-BE49-F238E27FC236}">
                <a16:creationId xmlns:a16="http://schemas.microsoft.com/office/drawing/2014/main" id="{56315577-E3EF-B1C5-85D8-46F79D22FB12}"/>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Rectangle 21">
            <a:extLst>
              <a:ext uri="{FF2B5EF4-FFF2-40B4-BE49-F238E27FC236}">
                <a16:creationId xmlns:a16="http://schemas.microsoft.com/office/drawing/2014/main" id="{C6666048-0D03-70A0-3CD3-0A248A733FF2}"/>
              </a:ext>
            </a:extLst>
          </p:cNvPr>
          <p:cNvSpPr>
            <a:spLocks noChangeArrowheads="1"/>
          </p:cNvSpPr>
          <p:nvPr/>
        </p:nvSpPr>
        <p:spPr bwMode="auto">
          <a:xfrm>
            <a:off x="2536826" y="460375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1705" name="Line 22">
            <a:extLst>
              <a:ext uri="{FF2B5EF4-FFF2-40B4-BE49-F238E27FC236}">
                <a16:creationId xmlns:a16="http://schemas.microsoft.com/office/drawing/2014/main" id="{4CB96E5C-BD79-04BC-1C37-A5350BB0271C}"/>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6" name="Line 23">
            <a:extLst>
              <a:ext uri="{FF2B5EF4-FFF2-40B4-BE49-F238E27FC236}">
                <a16:creationId xmlns:a16="http://schemas.microsoft.com/office/drawing/2014/main" id="{83FAEE9D-0827-EE24-2E68-C213054AC591}"/>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7" name="Line 24">
            <a:extLst>
              <a:ext uri="{FF2B5EF4-FFF2-40B4-BE49-F238E27FC236}">
                <a16:creationId xmlns:a16="http://schemas.microsoft.com/office/drawing/2014/main" id="{66D75F59-8546-FCB0-69B0-6DEA8AF63C10}"/>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8" name="Freeform 25">
            <a:extLst>
              <a:ext uri="{FF2B5EF4-FFF2-40B4-BE49-F238E27FC236}">
                <a16:creationId xmlns:a16="http://schemas.microsoft.com/office/drawing/2014/main" id="{8BCABCA1-6ECF-E40D-4460-171122244171}"/>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9" name="Line 26">
            <a:extLst>
              <a:ext uri="{FF2B5EF4-FFF2-40B4-BE49-F238E27FC236}">
                <a16:creationId xmlns:a16="http://schemas.microsoft.com/office/drawing/2014/main" id="{FD8A55C1-EB66-89B1-FE25-99B2BDE38CD8}"/>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0" name="Line 27">
            <a:extLst>
              <a:ext uri="{FF2B5EF4-FFF2-40B4-BE49-F238E27FC236}">
                <a16:creationId xmlns:a16="http://schemas.microsoft.com/office/drawing/2014/main" id="{F5C61A3D-627B-C143-4431-CFCA3946EABA}"/>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1" name="Line 28">
            <a:extLst>
              <a:ext uri="{FF2B5EF4-FFF2-40B4-BE49-F238E27FC236}">
                <a16:creationId xmlns:a16="http://schemas.microsoft.com/office/drawing/2014/main" id="{B8A9144F-4971-2305-D0B2-CF81F6823330}"/>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2" name="Line 29">
            <a:extLst>
              <a:ext uri="{FF2B5EF4-FFF2-40B4-BE49-F238E27FC236}">
                <a16:creationId xmlns:a16="http://schemas.microsoft.com/office/drawing/2014/main" id="{79936AA2-1A80-37BC-86D7-C4BE4B2112ED}"/>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3" name="Line 30">
            <a:extLst>
              <a:ext uri="{FF2B5EF4-FFF2-40B4-BE49-F238E27FC236}">
                <a16:creationId xmlns:a16="http://schemas.microsoft.com/office/drawing/2014/main" id="{3AC1F483-24AA-D49B-60B1-17E82E9AA14E}"/>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4" name="Line 31">
            <a:extLst>
              <a:ext uri="{FF2B5EF4-FFF2-40B4-BE49-F238E27FC236}">
                <a16:creationId xmlns:a16="http://schemas.microsoft.com/office/drawing/2014/main" id="{42ABBE06-20B5-5243-540A-F2E2521E7453}"/>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5" name="Text Box 32">
            <a:extLst>
              <a:ext uri="{FF2B5EF4-FFF2-40B4-BE49-F238E27FC236}">
                <a16:creationId xmlns:a16="http://schemas.microsoft.com/office/drawing/2014/main" id="{0F7F4146-5231-B78B-0BEF-22DF796FB001}"/>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1716" name="Line 33">
            <a:extLst>
              <a:ext uri="{FF2B5EF4-FFF2-40B4-BE49-F238E27FC236}">
                <a16:creationId xmlns:a16="http://schemas.microsoft.com/office/drawing/2014/main" id="{8318D602-22B9-740B-EE66-76DB5CA1D837}"/>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7" name="Line 34">
            <a:extLst>
              <a:ext uri="{FF2B5EF4-FFF2-40B4-BE49-F238E27FC236}">
                <a16:creationId xmlns:a16="http://schemas.microsoft.com/office/drawing/2014/main" id="{E5AAEBFB-BA20-D580-F800-F76EB6DD27E4}"/>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8" name="Line 35">
            <a:extLst>
              <a:ext uri="{FF2B5EF4-FFF2-40B4-BE49-F238E27FC236}">
                <a16:creationId xmlns:a16="http://schemas.microsoft.com/office/drawing/2014/main" id="{8E3B4701-E213-D752-5A60-1894C6ED09BE}"/>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9" name="Text Box 36">
            <a:extLst>
              <a:ext uri="{FF2B5EF4-FFF2-40B4-BE49-F238E27FC236}">
                <a16:creationId xmlns:a16="http://schemas.microsoft.com/office/drawing/2014/main" id="{226DDB65-F932-F1DE-8D44-28ECB228CA90}"/>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1720" name="Text Box 37">
            <a:extLst>
              <a:ext uri="{FF2B5EF4-FFF2-40B4-BE49-F238E27FC236}">
                <a16:creationId xmlns:a16="http://schemas.microsoft.com/office/drawing/2014/main" id="{7A9A7077-7353-88D9-7929-FFEFEBD7C3B1}"/>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71721" name="Rectangle 38">
            <a:extLst>
              <a:ext uri="{FF2B5EF4-FFF2-40B4-BE49-F238E27FC236}">
                <a16:creationId xmlns:a16="http://schemas.microsoft.com/office/drawing/2014/main" id="{EEA00FA9-D1A4-CF3D-E097-1C1200085736}"/>
              </a:ext>
            </a:extLst>
          </p:cNvPr>
          <p:cNvSpPr>
            <a:spLocks noChangeArrowheads="1"/>
          </p:cNvSpPr>
          <p:nvPr/>
        </p:nvSpPr>
        <p:spPr bwMode="auto">
          <a:xfrm>
            <a:off x="4656139" y="1916113"/>
            <a:ext cx="23256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1722" name="Rectangle 39">
            <a:extLst>
              <a:ext uri="{FF2B5EF4-FFF2-40B4-BE49-F238E27FC236}">
                <a16:creationId xmlns:a16="http://schemas.microsoft.com/office/drawing/2014/main" id="{7C7210DD-0761-07C5-35A9-8C928459B586}"/>
              </a:ext>
            </a:extLst>
          </p:cNvPr>
          <p:cNvSpPr>
            <a:spLocks noChangeArrowheads="1"/>
          </p:cNvSpPr>
          <p:nvPr/>
        </p:nvSpPr>
        <p:spPr bwMode="auto">
          <a:xfrm>
            <a:off x="4657725" y="2297114"/>
            <a:ext cx="24082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1723" name="Rectangle 40">
            <a:extLst>
              <a:ext uri="{FF2B5EF4-FFF2-40B4-BE49-F238E27FC236}">
                <a16:creationId xmlns:a16="http://schemas.microsoft.com/office/drawing/2014/main" id="{36E8B495-4527-3C01-1A9E-46F5FE93D0C1}"/>
              </a:ext>
            </a:extLst>
          </p:cNvPr>
          <p:cNvSpPr>
            <a:spLocks noChangeArrowheads="1"/>
          </p:cNvSpPr>
          <p:nvPr/>
        </p:nvSpPr>
        <p:spPr bwMode="auto">
          <a:xfrm>
            <a:off x="1920876" y="5013326"/>
            <a:ext cx="2232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1724" name="Rectangle 41">
            <a:extLst>
              <a:ext uri="{FF2B5EF4-FFF2-40B4-BE49-F238E27FC236}">
                <a16:creationId xmlns:a16="http://schemas.microsoft.com/office/drawing/2014/main" id="{067335C0-CC94-7796-DF6E-D8595BAE5B4E}"/>
              </a:ext>
            </a:extLst>
          </p:cNvPr>
          <p:cNvSpPr>
            <a:spLocks noChangeArrowheads="1"/>
          </p:cNvSpPr>
          <p:nvPr/>
        </p:nvSpPr>
        <p:spPr bwMode="auto">
          <a:xfrm>
            <a:off x="4591051" y="2652713"/>
            <a:ext cx="2301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1725" name="Rectangle 42">
            <a:extLst>
              <a:ext uri="{FF2B5EF4-FFF2-40B4-BE49-F238E27FC236}">
                <a16:creationId xmlns:a16="http://schemas.microsoft.com/office/drawing/2014/main" id="{D4B7D38F-B3E1-F9A8-E1BA-529790FB0540}"/>
              </a:ext>
            </a:extLst>
          </p:cNvPr>
          <p:cNvSpPr>
            <a:spLocks noChangeArrowheads="1"/>
          </p:cNvSpPr>
          <p:nvPr/>
        </p:nvSpPr>
        <p:spPr bwMode="auto">
          <a:xfrm>
            <a:off x="7140576" y="2703513"/>
            <a:ext cx="3413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1726" name="Line 43">
            <a:extLst>
              <a:ext uri="{FF2B5EF4-FFF2-40B4-BE49-F238E27FC236}">
                <a16:creationId xmlns:a16="http://schemas.microsoft.com/office/drawing/2014/main" id="{07C25E20-970F-440D-8783-344716C6ED94}"/>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27" name="Rectangle 44">
            <a:extLst>
              <a:ext uri="{FF2B5EF4-FFF2-40B4-BE49-F238E27FC236}">
                <a16:creationId xmlns:a16="http://schemas.microsoft.com/office/drawing/2014/main" id="{D83655FC-EC1A-89E2-3BCF-51A37827CB5A}"/>
              </a:ext>
            </a:extLst>
          </p:cNvPr>
          <p:cNvSpPr>
            <a:spLocks noChangeArrowheads="1"/>
          </p:cNvSpPr>
          <p:nvPr/>
        </p:nvSpPr>
        <p:spPr bwMode="auto">
          <a:xfrm>
            <a:off x="5303839" y="4221163"/>
            <a:ext cx="21605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1728" name="Line 45">
            <a:extLst>
              <a:ext uri="{FF2B5EF4-FFF2-40B4-BE49-F238E27FC236}">
                <a16:creationId xmlns:a16="http://schemas.microsoft.com/office/drawing/2014/main" id="{67C61C29-0870-7262-03E6-E23EE95CBFC5}"/>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9" name="Line 46">
            <a:extLst>
              <a:ext uri="{FF2B5EF4-FFF2-40B4-BE49-F238E27FC236}">
                <a16:creationId xmlns:a16="http://schemas.microsoft.com/office/drawing/2014/main" id="{3E0423CE-BA60-2319-221F-953F78D0CF48}"/>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0" name="Line 47">
            <a:extLst>
              <a:ext uri="{FF2B5EF4-FFF2-40B4-BE49-F238E27FC236}">
                <a16:creationId xmlns:a16="http://schemas.microsoft.com/office/drawing/2014/main" id="{1CA181A7-0701-A7AE-2F3D-4FD264B542A7}"/>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Rectangle 48">
            <a:extLst>
              <a:ext uri="{FF2B5EF4-FFF2-40B4-BE49-F238E27FC236}">
                <a16:creationId xmlns:a16="http://schemas.microsoft.com/office/drawing/2014/main" id="{198506EE-DB9B-D89B-ED9D-A299487ADDC0}"/>
              </a:ext>
            </a:extLst>
          </p:cNvPr>
          <p:cNvSpPr>
            <a:spLocks noChangeArrowheads="1"/>
          </p:cNvSpPr>
          <p:nvPr/>
        </p:nvSpPr>
        <p:spPr bwMode="auto">
          <a:xfrm>
            <a:off x="5305426" y="4610101"/>
            <a:ext cx="18018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1732" name="Line 49">
            <a:extLst>
              <a:ext uri="{FF2B5EF4-FFF2-40B4-BE49-F238E27FC236}">
                <a16:creationId xmlns:a16="http://schemas.microsoft.com/office/drawing/2014/main" id="{FE130C99-77FF-2F53-6301-3F2BF658BB61}"/>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3" name="Line 50">
            <a:extLst>
              <a:ext uri="{FF2B5EF4-FFF2-40B4-BE49-F238E27FC236}">
                <a16:creationId xmlns:a16="http://schemas.microsoft.com/office/drawing/2014/main" id="{284EAEE5-15F3-0B77-3CEB-209D6B880A31}"/>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4" name="Line 51">
            <a:extLst>
              <a:ext uri="{FF2B5EF4-FFF2-40B4-BE49-F238E27FC236}">
                <a16:creationId xmlns:a16="http://schemas.microsoft.com/office/drawing/2014/main" id="{0B660C2F-6AB4-ED49-240C-280E01FBAAAB}"/>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35" name="Text Box 52">
            <a:extLst>
              <a:ext uri="{FF2B5EF4-FFF2-40B4-BE49-F238E27FC236}">
                <a16:creationId xmlns:a16="http://schemas.microsoft.com/office/drawing/2014/main" id="{87FB88B3-D3F8-A0F3-1669-F7E93101BEF2}"/>
              </a:ext>
            </a:extLst>
          </p:cNvPr>
          <p:cNvSpPr txBox="1">
            <a:spLocks noChangeArrowheads="1"/>
          </p:cNvSpPr>
          <p:nvPr/>
        </p:nvSpPr>
        <p:spPr bwMode="auto">
          <a:xfrm>
            <a:off x="2782889"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1736" name="Text Box 53">
            <a:extLst>
              <a:ext uri="{FF2B5EF4-FFF2-40B4-BE49-F238E27FC236}">
                <a16:creationId xmlns:a16="http://schemas.microsoft.com/office/drawing/2014/main" id="{4BD17C1D-2A91-29F9-BD3D-6D08E1BE8CF5}"/>
              </a:ext>
            </a:extLst>
          </p:cNvPr>
          <p:cNvSpPr txBox="1">
            <a:spLocks noChangeArrowheads="1"/>
          </p:cNvSpPr>
          <p:nvPr/>
        </p:nvSpPr>
        <p:spPr bwMode="auto">
          <a:xfrm>
            <a:off x="1558926"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1737" name="Rectangle 54">
            <a:extLst>
              <a:ext uri="{FF2B5EF4-FFF2-40B4-BE49-F238E27FC236}">
                <a16:creationId xmlns:a16="http://schemas.microsoft.com/office/drawing/2014/main" id="{4CD9987C-9C66-614C-9611-CCF3F2364229}"/>
              </a:ext>
            </a:extLst>
          </p:cNvPr>
          <p:cNvSpPr>
            <a:spLocks noChangeArrowheads="1"/>
          </p:cNvSpPr>
          <p:nvPr/>
        </p:nvSpPr>
        <p:spPr bwMode="auto">
          <a:xfrm>
            <a:off x="4591051" y="3048001"/>
            <a:ext cx="2301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1738" name="Rectangle 55">
            <a:extLst>
              <a:ext uri="{FF2B5EF4-FFF2-40B4-BE49-F238E27FC236}">
                <a16:creationId xmlns:a16="http://schemas.microsoft.com/office/drawing/2014/main" id="{92B03A2B-380A-A72B-E505-D1D8ACEAD160}"/>
              </a:ext>
            </a:extLst>
          </p:cNvPr>
          <p:cNvSpPr>
            <a:spLocks noChangeArrowheads="1"/>
          </p:cNvSpPr>
          <p:nvPr/>
        </p:nvSpPr>
        <p:spPr bwMode="auto">
          <a:xfrm>
            <a:off x="7153276" y="3098800"/>
            <a:ext cx="3254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1739" name="Line 56">
            <a:extLst>
              <a:ext uri="{FF2B5EF4-FFF2-40B4-BE49-F238E27FC236}">
                <a16:creationId xmlns:a16="http://schemas.microsoft.com/office/drawing/2014/main" id="{AA48FD07-B181-FEC3-8114-0CE5CC3A7178}"/>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40" name="Line 57">
            <a:extLst>
              <a:ext uri="{FF2B5EF4-FFF2-40B4-BE49-F238E27FC236}">
                <a16:creationId xmlns:a16="http://schemas.microsoft.com/office/drawing/2014/main" id="{C6866F08-68AC-0847-B504-BA6EEEAD6CE0}"/>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1" name="Line 58">
            <a:extLst>
              <a:ext uri="{FF2B5EF4-FFF2-40B4-BE49-F238E27FC236}">
                <a16:creationId xmlns:a16="http://schemas.microsoft.com/office/drawing/2014/main" id="{0A2281E6-F82A-6B45-2094-04F87C661F39}"/>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2" name="Line 59">
            <a:extLst>
              <a:ext uri="{FF2B5EF4-FFF2-40B4-BE49-F238E27FC236}">
                <a16:creationId xmlns:a16="http://schemas.microsoft.com/office/drawing/2014/main" id="{A18F2D54-81C3-916C-EDF7-4F0F5629515C}"/>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3" name="Line 60">
            <a:extLst>
              <a:ext uri="{FF2B5EF4-FFF2-40B4-BE49-F238E27FC236}">
                <a16:creationId xmlns:a16="http://schemas.microsoft.com/office/drawing/2014/main" id="{31DF43EB-2D70-C4AF-8A18-FA91A1ACA6CB}"/>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4" name="Line 61">
            <a:extLst>
              <a:ext uri="{FF2B5EF4-FFF2-40B4-BE49-F238E27FC236}">
                <a16:creationId xmlns:a16="http://schemas.microsoft.com/office/drawing/2014/main" id="{411B0E67-56D0-0827-0B30-3562F1E1FFEC}"/>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5" name="Line 62">
            <a:extLst>
              <a:ext uri="{FF2B5EF4-FFF2-40B4-BE49-F238E27FC236}">
                <a16:creationId xmlns:a16="http://schemas.microsoft.com/office/drawing/2014/main" id="{93F08EE9-07EA-69AF-B62E-32F362F9301A}"/>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6" name="Rectangle 63">
            <a:extLst>
              <a:ext uri="{FF2B5EF4-FFF2-40B4-BE49-F238E27FC236}">
                <a16:creationId xmlns:a16="http://schemas.microsoft.com/office/drawing/2014/main" id="{024DE180-D1D8-308E-EE82-5B5001AFFBE1}"/>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71747" name="Rectangle 64">
            <a:extLst>
              <a:ext uri="{FF2B5EF4-FFF2-40B4-BE49-F238E27FC236}">
                <a16:creationId xmlns:a16="http://schemas.microsoft.com/office/drawing/2014/main" id="{F5372830-733D-935E-78A0-58ECA6703339}"/>
              </a:ext>
            </a:extLst>
          </p:cNvPr>
          <p:cNvSpPr>
            <a:spLocks noChangeArrowheads="1"/>
          </p:cNvSpPr>
          <p:nvPr/>
        </p:nvSpPr>
        <p:spPr bwMode="auto">
          <a:xfrm>
            <a:off x="8472488" y="4149726"/>
            <a:ext cx="21193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1748" name="Line 65">
            <a:extLst>
              <a:ext uri="{FF2B5EF4-FFF2-40B4-BE49-F238E27FC236}">
                <a16:creationId xmlns:a16="http://schemas.microsoft.com/office/drawing/2014/main" id="{30C94949-BE2D-8D10-18AB-2B93F4568B60}"/>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9" name="Line 66">
            <a:extLst>
              <a:ext uri="{FF2B5EF4-FFF2-40B4-BE49-F238E27FC236}">
                <a16:creationId xmlns:a16="http://schemas.microsoft.com/office/drawing/2014/main" id="{F3DB4F74-91F1-3780-50FB-C63A97D8D803}"/>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0" name="Line 67">
            <a:extLst>
              <a:ext uri="{FF2B5EF4-FFF2-40B4-BE49-F238E27FC236}">
                <a16:creationId xmlns:a16="http://schemas.microsoft.com/office/drawing/2014/main" id="{41D4D308-EA41-9C58-9BEF-784768AC88BD}"/>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1" name="Freeform 68">
            <a:extLst>
              <a:ext uri="{FF2B5EF4-FFF2-40B4-BE49-F238E27FC236}">
                <a16:creationId xmlns:a16="http://schemas.microsoft.com/office/drawing/2014/main" id="{2628EB73-ECD1-DEDD-D565-F09920A6E179}"/>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52" name="Text Box 69">
            <a:extLst>
              <a:ext uri="{FF2B5EF4-FFF2-40B4-BE49-F238E27FC236}">
                <a16:creationId xmlns:a16="http://schemas.microsoft.com/office/drawing/2014/main" id="{84C6BF67-956E-1DE2-5A49-1D3FCF16E0C1}"/>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71753" name="Line 70">
            <a:extLst>
              <a:ext uri="{FF2B5EF4-FFF2-40B4-BE49-F238E27FC236}">
                <a16:creationId xmlns:a16="http://schemas.microsoft.com/office/drawing/2014/main" id="{38F1513F-BAD0-87DB-3FD6-1215F9A9F50B}"/>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4" name="Line 71">
            <a:extLst>
              <a:ext uri="{FF2B5EF4-FFF2-40B4-BE49-F238E27FC236}">
                <a16:creationId xmlns:a16="http://schemas.microsoft.com/office/drawing/2014/main" id="{5542A6FB-48E6-5B43-9386-914DE7196055}"/>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55" name="Line 72">
            <a:extLst>
              <a:ext uri="{FF2B5EF4-FFF2-40B4-BE49-F238E27FC236}">
                <a16:creationId xmlns:a16="http://schemas.microsoft.com/office/drawing/2014/main" id="{467F5681-AB8B-8187-D846-8897D5220DB8}"/>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6" name="Rectangle 73">
            <a:extLst>
              <a:ext uri="{FF2B5EF4-FFF2-40B4-BE49-F238E27FC236}">
                <a16:creationId xmlns:a16="http://schemas.microsoft.com/office/drawing/2014/main" id="{42BE50C7-D0A6-CE60-59F1-AE021D31543E}"/>
              </a:ext>
            </a:extLst>
          </p:cNvPr>
          <p:cNvSpPr>
            <a:spLocks noChangeArrowheads="1"/>
          </p:cNvSpPr>
          <p:nvPr/>
        </p:nvSpPr>
        <p:spPr bwMode="auto">
          <a:xfrm>
            <a:off x="7896226" y="5013326"/>
            <a:ext cx="22272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1757" name="Rectangle 74">
            <a:extLst>
              <a:ext uri="{FF2B5EF4-FFF2-40B4-BE49-F238E27FC236}">
                <a16:creationId xmlns:a16="http://schemas.microsoft.com/office/drawing/2014/main" id="{42FCA195-E4F3-F1D5-E722-47C8CC538CE3}"/>
              </a:ext>
            </a:extLst>
          </p:cNvPr>
          <p:cNvSpPr>
            <a:spLocks noChangeArrowheads="1"/>
          </p:cNvSpPr>
          <p:nvPr/>
        </p:nvSpPr>
        <p:spPr bwMode="auto">
          <a:xfrm>
            <a:off x="7896225" y="5392739"/>
            <a:ext cx="22542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1758" name="Line 75">
            <a:extLst>
              <a:ext uri="{FF2B5EF4-FFF2-40B4-BE49-F238E27FC236}">
                <a16:creationId xmlns:a16="http://schemas.microsoft.com/office/drawing/2014/main" id="{41EB56ED-EBF2-13DC-130E-CD4AD72EF7D7}"/>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9" name="Line 76">
            <a:extLst>
              <a:ext uri="{FF2B5EF4-FFF2-40B4-BE49-F238E27FC236}">
                <a16:creationId xmlns:a16="http://schemas.microsoft.com/office/drawing/2014/main" id="{43BA0048-2BDF-085A-2E45-3AEC9A276F9F}"/>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0" name="Line 77">
            <a:extLst>
              <a:ext uri="{FF2B5EF4-FFF2-40B4-BE49-F238E27FC236}">
                <a16:creationId xmlns:a16="http://schemas.microsoft.com/office/drawing/2014/main" id="{455B8C6A-8EE1-BF64-6031-BDEA507789E8}"/>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1" name="Line 78">
            <a:extLst>
              <a:ext uri="{FF2B5EF4-FFF2-40B4-BE49-F238E27FC236}">
                <a16:creationId xmlns:a16="http://schemas.microsoft.com/office/drawing/2014/main" id="{179418E0-A44E-6B6C-F79A-C286AB15CB9F}"/>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2" name="Line 79">
            <a:extLst>
              <a:ext uri="{FF2B5EF4-FFF2-40B4-BE49-F238E27FC236}">
                <a16:creationId xmlns:a16="http://schemas.microsoft.com/office/drawing/2014/main" id="{3C9E4324-78DA-BD3E-E121-CE3CEF8FCCFF}"/>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3" name="Rectangle 80">
            <a:extLst>
              <a:ext uri="{FF2B5EF4-FFF2-40B4-BE49-F238E27FC236}">
                <a16:creationId xmlns:a16="http://schemas.microsoft.com/office/drawing/2014/main" id="{EB3FBD26-6FE4-7C8C-01D1-AD62BBF11B78}"/>
              </a:ext>
            </a:extLst>
          </p:cNvPr>
          <p:cNvSpPr>
            <a:spLocks noChangeArrowheads="1"/>
          </p:cNvSpPr>
          <p:nvPr/>
        </p:nvSpPr>
        <p:spPr bwMode="auto">
          <a:xfrm>
            <a:off x="5260975" y="5540375"/>
            <a:ext cx="1422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1764" name="Rectangle 81">
            <a:extLst>
              <a:ext uri="{FF2B5EF4-FFF2-40B4-BE49-F238E27FC236}">
                <a16:creationId xmlns:a16="http://schemas.microsoft.com/office/drawing/2014/main" id="{C010E998-8E8F-120D-ACC8-AB732ADAF12F}"/>
              </a:ext>
            </a:extLst>
          </p:cNvPr>
          <p:cNvSpPr>
            <a:spLocks noChangeArrowheads="1"/>
          </p:cNvSpPr>
          <p:nvPr/>
        </p:nvSpPr>
        <p:spPr bwMode="auto">
          <a:xfrm>
            <a:off x="5384800" y="5159376"/>
            <a:ext cx="2070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1765" name="Line 82">
            <a:extLst>
              <a:ext uri="{FF2B5EF4-FFF2-40B4-BE49-F238E27FC236}">
                <a16:creationId xmlns:a16="http://schemas.microsoft.com/office/drawing/2014/main" id="{C5A28EA7-8901-567D-E901-8C8A32A147E7}"/>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6" name="Line 83">
            <a:extLst>
              <a:ext uri="{FF2B5EF4-FFF2-40B4-BE49-F238E27FC236}">
                <a16:creationId xmlns:a16="http://schemas.microsoft.com/office/drawing/2014/main" id="{30EEDE9C-C24A-8DE0-A381-4943A7DEB0C3}"/>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7" name="Line 84">
            <a:extLst>
              <a:ext uri="{FF2B5EF4-FFF2-40B4-BE49-F238E27FC236}">
                <a16:creationId xmlns:a16="http://schemas.microsoft.com/office/drawing/2014/main" id="{B8814FCD-4814-FC67-78D0-D37A40D8037B}"/>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8" name="Text Box 85">
            <a:extLst>
              <a:ext uri="{FF2B5EF4-FFF2-40B4-BE49-F238E27FC236}">
                <a16:creationId xmlns:a16="http://schemas.microsoft.com/office/drawing/2014/main" id="{8932040C-C1E8-389F-A17E-8F2FD08B43A6}"/>
              </a:ext>
            </a:extLst>
          </p:cNvPr>
          <p:cNvSpPr txBox="1">
            <a:spLocks noChangeArrowheads="1"/>
          </p:cNvSpPr>
          <p:nvPr/>
        </p:nvSpPr>
        <p:spPr bwMode="auto">
          <a:xfrm>
            <a:off x="2279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71769" name="Line 86">
            <a:extLst>
              <a:ext uri="{FF2B5EF4-FFF2-40B4-BE49-F238E27FC236}">
                <a16:creationId xmlns:a16="http://schemas.microsoft.com/office/drawing/2014/main" id="{38D1E8C1-092F-3446-8A59-637545193B5D}"/>
              </a:ext>
            </a:extLst>
          </p:cNvPr>
          <p:cNvSpPr>
            <a:spLocks noChangeShapeType="1"/>
          </p:cNvSpPr>
          <p:nvPr/>
        </p:nvSpPr>
        <p:spPr bwMode="auto">
          <a:xfrm>
            <a:off x="3719514"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0" name="Line 87">
            <a:extLst>
              <a:ext uri="{FF2B5EF4-FFF2-40B4-BE49-F238E27FC236}">
                <a16:creationId xmlns:a16="http://schemas.microsoft.com/office/drawing/2014/main" id="{033C4D36-44B9-07DA-5519-A556A114EBAF}"/>
              </a:ext>
            </a:extLst>
          </p:cNvPr>
          <p:cNvSpPr>
            <a:spLocks noChangeShapeType="1"/>
          </p:cNvSpPr>
          <p:nvPr/>
        </p:nvSpPr>
        <p:spPr bwMode="auto">
          <a:xfrm>
            <a:off x="2135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1" name="Line 88">
            <a:extLst>
              <a:ext uri="{FF2B5EF4-FFF2-40B4-BE49-F238E27FC236}">
                <a16:creationId xmlns:a16="http://schemas.microsoft.com/office/drawing/2014/main" id="{B022FCDD-B573-CE96-616A-2E9DC188A3C7}"/>
              </a:ext>
            </a:extLst>
          </p:cNvPr>
          <p:cNvSpPr>
            <a:spLocks noChangeShapeType="1"/>
          </p:cNvSpPr>
          <p:nvPr/>
        </p:nvSpPr>
        <p:spPr bwMode="auto">
          <a:xfrm>
            <a:off x="3432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2" name="Freeform 89">
            <a:extLst>
              <a:ext uri="{FF2B5EF4-FFF2-40B4-BE49-F238E27FC236}">
                <a16:creationId xmlns:a16="http://schemas.microsoft.com/office/drawing/2014/main" id="{C632DC83-4339-8EEB-9B18-9E607EA34861}"/>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3" name="Rectangle 90">
            <a:extLst>
              <a:ext uri="{FF2B5EF4-FFF2-40B4-BE49-F238E27FC236}">
                <a16:creationId xmlns:a16="http://schemas.microsoft.com/office/drawing/2014/main" id="{F3ECFA3D-997A-CF9B-85E7-709FA8E3D927}"/>
              </a:ext>
            </a:extLst>
          </p:cNvPr>
          <p:cNvSpPr>
            <a:spLocks noChangeArrowheads="1"/>
          </p:cNvSpPr>
          <p:nvPr/>
        </p:nvSpPr>
        <p:spPr bwMode="auto">
          <a:xfrm>
            <a:off x="4651375" y="5970589"/>
            <a:ext cx="25971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1774" name="Rectangle 91">
            <a:extLst>
              <a:ext uri="{FF2B5EF4-FFF2-40B4-BE49-F238E27FC236}">
                <a16:creationId xmlns:a16="http://schemas.microsoft.com/office/drawing/2014/main" id="{6FB595B6-E035-7F75-E74C-86CB25935F1F}"/>
              </a:ext>
            </a:extLst>
          </p:cNvPr>
          <p:cNvSpPr>
            <a:spLocks noChangeArrowheads="1"/>
          </p:cNvSpPr>
          <p:nvPr/>
        </p:nvSpPr>
        <p:spPr bwMode="auto">
          <a:xfrm>
            <a:off x="4727576" y="6381751"/>
            <a:ext cx="2771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日期占位符 3">
            <a:extLst>
              <a:ext uri="{FF2B5EF4-FFF2-40B4-BE49-F238E27FC236}">
                <a16:creationId xmlns:a16="http://schemas.microsoft.com/office/drawing/2014/main" id="{A164E9C7-118D-50D1-BBD1-783C9B7E6133}"/>
              </a:ext>
            </a:extLst>
          </p:cNvPr>
          <p:cNvSpPr>
            <a:spLocks noGrp="1"/>
          </p:cNvSpPr>
          <p:nvPr>
            <p:ph type="dt" sz="half" idx="10"/>
          </p:nvPr>
        </p:nvSpPr>
        <p:spPr bwMode="auto">
          <a:ln>
            <a:miter lim="800000"/>
          </a:ln>
        </p:spPr>
        <p:txBody>
          <a:bodyPr anchor="t"/>
          <a:lstStyle/>
          <a:p>
            <a:pPr>
              <a:buClrTx/>
              <a:buFontTx/>
              <a:buNone/>
              <a:defRPr/>
            </a:pPr>
            <a:fld id="{1451A449-0FF4-4535-99A1-D5202A8CC59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3732" name="灯片编号占位符 5">
            <a:extLst>
              <a:ext uri="{FF2B5EF4-FFF2-40B4-BE49-F238E27FC236}">
                <a16:creationId xmlns:a16="http://schemas.microsoft.com/office/drawing/2014/main" id="{024F02D8-F2F1-6BED-4C50-E75945D46BF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71160D0-616E-4C70-B785-B958137192EC}" type="slidenum">
              <a:rPr lang="en-US" altLang="zh-CN" sz="1400">
                <a:ea typeface="宋体" panose="02010600030101010101" pitchFamily="2" charset="-122"/>
              </a:rPr>
              <a:pPr/>
              <a:t>41</a:t>
            </a:fld>
            <a:endParaRPr lang="en-US" altLang="zh-CN" sz="1400">
              <a:ea typeface="宋体" panose="02010600030101010101" pitchFamily="2" charset="-122"/>
            </a:endParaRPr>
          </a:p>
        </p:txBody>
      </p:sp>
      <p:sp>
        <p:nvSpPr>
          <p:cNvPr id="73733" name="Line 2">
            <a:extLst>
              <a:ext uri="{FF2B5EF4-FFF2-40B4-BE49-F238E27FC236}">
                <a16:creationId xmlns:a16="http://schemas.microsoft.com/office/drawing/2014/main" id="{A923AD15-ED25-160D-34D9-58201762489B}"/>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Line 3">
            <a:extLst>
              <a:ext uri="{FF2B5EF4-FFF2-40B4-BE49-F238E27FC236}">
                <a16:creationId xmlns:a16="http://schemas.microsoft.com/office/drawing/2014/main" id="{1A2C7964-8BD3-051A-F45C-2F5375A9717B}"/>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Line 4">
            <a:extLst>
              <a:ext uri="{FF2B5EF4-FFF2-40B4-BE49-F238E27FC236}">
                <a16:creationId xmlns:a16="http://schemas.microsoft.com/office/drawing/2014/main" id="{6F44BEC1-7F10-1CA2-009E-1F23F00A2DD9}"/>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5">
            <a:extLst>
              <a:ext uri="{FF2B5EF4-FFF2-40B4-BE49-F238E27FC236}">
                <a16:creationId xmlns:a16="http://schemas.microsoft.com/office/drawing/2014/main" id="{7346BBCA-3D13-B63E-D4B1-DEFB030E7A6B}"/>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Line 6">
            <a:extLst>
              <a:ext uri="{FF2B5EF4-FFF2-40B4-BE49-F238E27FC236}">
                <a16:creationId xmlns:a16="http://schemas.microsoft.com/office/drawing/2014/main" id="{F56F0062-DE03-921F-A983-9708F140D414}"/>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8" name="Line 7">
            <a:extLst>
              <a:ext uri="{FF2B5EF4-FFF2-40B4-BE49-F238E27FC236}">
                <a16:creationId xmlns:a16="http://schemas.microsoft.com/office/drawing/2014/main" id="{2E9450E7-DB17-813A-FC3D-FE247F0C120F}"/>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Line 8">
            <a:extLst>
              <a:ext uri="{FF2B5EF4-FFF2-40B4-BE49-F238E27FC236}">
                <a16:creationId xmlns:a16="http://schemas.microsoft.com/office/drawing/2014/main" id="{2E3EC173-94A7-9D9A-F426-ABF053FE5840}"/>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9">
            <a:extLst>
              <a:ext uri="{FF2B5EF4-FFF2-40B4-BE49-F238E27FC236}">
                <a16:creationId xmlns:a16="http://schemas.microsoft.com/office/drawing/2014/main" id="{607B55E2-AC87-5994-D37B-2A1CD9F848D2}"/>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Rectangle 10">
            <a:extLst>
              <a:ext uri="{FF2B5EF4-FFF2-40B4-BE49-F238E27FC236}">
                <a16:creationId xmlns:a16="http://schemas.microsoft.com/office/drawing/2014/main" id="{E82F6C2E-D4E9-20C2-5C22-235032986FE8}"/>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3742" name="Rectangle 11">
            <a:extLst>
              <a:ext uri="{FF2B5EF4-FFF2-40B4-BE49-F238E27FC236}">
                <a16:creationId xmlns:a16="http://schemas.microsoft.com/office/drawing/2014/main" id="{1BF5158C-00AD-C55B-B0FF-FAB985F264AF}"/>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3743" name="Rectangle 12">
            <a:extLst>
              <a:ext uri="{FF2B5EF4-FFF2-40B4-BE49-F238E27FC236}">
                <a16:creationId xmlns:a16="http://schemas.microsoft.com/office/drawing/2014/main" id="{82FC21D3-2CB4-657A-9CFD-9F60F4CB470D}"/>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3744" name="Line 13">
            <a:extLst>
              <a:ext uri="{FF2B5EF4-FFF2-40B4-BE49-F238E27FC236}">
                <a16:creationId xmlns:a16="http://schemas.microsoft.com/office/drawing/2014/main" id="{40D03AF8-D456-0D4B-C73D-B43DE462C0EA}"/>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14">
            <a:extLst>
              <a:ext uri="{FF2B5EF4-FFF2-40B4-BE49-F238E27FC236}">
                <a16:creationId xmlns:a16="http://schemas.microsoft.com/office/drawing/2014/main" id="{6F1B9291-9A62-3C6B-41F5-688D25340DAA}"/>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Line 15">
            <a:extLst>
              <a:ext uri="{FF2B5EF4-FFF2-40B4-BE49-F238E27FC236}">
                <a16:creationId xmlns:a16="http://schemas.microsoft.com/office/drawing/2014/main" id="{B2637DA2-F774-F6D6-E9DB-8D1056517C9A}"/>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Rectangle 16">
            <a:extLst>
              <a:ext uri="{FF2B5EF4-FFF2-40B4-BE49-F238E27FC236}">
                <a16:creationId xmlns:a16="http://schemas.microsoft.com/office/drawing/2014/main" id="{F11EDA91-27A5-3BDD-3817-01CD274F8C00}"/>
              </a:ext>
            </a:extLst>
          </p:cNvPr>
          <p:cNvSpPr>
            <a:spLocks noChangeArrowheads="1"/>
          </p:cNvSpPr>
          <p:nvPr/>
        </p:nvSpPr>
        <p:spPr bwMode="auto">
          <a:xfrm>
            <a:off x="2424113" y="4221163"/>
            <a:ext cx="2374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3748" name="Line 17">
            <a:extLst>
              <a:ext uri="{FF2B5EF4-FFF2-40B4-BE49-F238E27FC236}">
                <a16:creationId xmlns:a16="http://schemas.microsoft.com/office/drawing/2014/main" id="{1FDA880F-6781-6E85-778D-93DCB4E7535B}"/>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Line 18">
            <a:extLst>
              <a:ext uri="{FF2B5EF4-FFF2-40B4-BE49-F238E27FC236}">
                <a16:creationId xmlns:a16="http://schemas.microsoft.com/office/drawing/2014/main" id="{580D4235-5C9F-774A-A21B-22BA1071FFFB}"/>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Line 19">
            <a:extLst>
              <a:ext uri="{FF2B5EF4-FFF2-40B4-BE49-F238E27FC236}">
                <a16:creationId xmlns:a16="http://schemas.microsoft.com/office/drawing/2014/main" id="{418CFBB8-E545-1810-ADE5-AC58B438A79F}"/>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20">
            <a:extLst>
              <a:ext uri="{FF2B5EF4-FFF2-40B4-BE49-F238E27FC236}">
                <a16:creationId xmlns:a16="http://schemas.microsoft.com/office/drawing/2014/main" id="{4113E383-A34E-F003-0346-C1A17255A6C1}"/>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Rectangle 21">
            <a:extLst>
              <a:ext uri="{FF2B5EF4-FFF2-40B4-BE49-F238E27FC236}">
                <a16:creationId xmlns:a16="http://schemas.microsoft.com/office/drawing/2014/main" id="{A44D14E1-B8E1-B10E-3C0F-0F66B9E9D378}"/>
              </a:ext>
            </a:extLst>
          </p:cNvPr>
          <p:cNvSpPr>
            <a:spLocks noChangeArrowheads="1"/>
          </p:cNvSpPr>
          <p:nvPr/>
        </p:nvSpPr>
        <p:spPr bwMode="auto">
          <a:xfrm>
            <a:off x="2536825" y="4603751"/>
            <a:ext cx="15954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3753" name="Line 22">
            <a:extLst>
              <a:ext uri="{FF2B5EF4-FFF2-40B4-BE49-F238E27FC236}">
                <a16:creationId xmlns:a16="http://schemas.microsoft.com/office/drawing/2014/main" id="{4ED5D2F1-E409-93F1-DFA2-0E001301A5AB}"/>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4" name="Line 23">
            <a:extLst>
              <a:ext uri="{FF2B5EF4-FFF2-40B4-BE49-F238E27FC236}">
                <a16:creationId xmlns:a16="http://schemas.microsoft.com/office/drawing/2014/main" id="{31B20B62-0927-3411-B354-F7CCB60B35BD}"/>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5" name="Line 24">
            <a:extLst>
              <a:ext uri="{FF2B5EF4-FFF2-40B4-BE49-F238E27FC236}">
                <a16:creationId xmlns:a16="http://schemas.microsoft.com/office/drawing/2014/main" id="{7E113356-4860-6EE4-924C-DF0D30E329B3}"/>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6" name="Freeform 25">
            <a:extLst>
              <a:ext uri="{FF2B5EF4-FFF2-40B4-BE49-F238E27FC236}">
                <a16:creationId xmlns:a16="http://schemas.microsoft.com/office/drawing/2014/main" id="{B1EAE289-0579-3906-9515-B3E07F2B0B97}"/>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7" name="Line 26">
            <a:extLst>
              <a:ext uri="{FF2B5EF4-FFF2-40B4-BE49-F238E27FC236}">
                <a16:creationId xmlns:a16="http://schemas.microsoft.com/office/drawing/2014/main" id="{682ECEC0-BCE0-CD95-6E02-A3EE423301D0}"/>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8" name="Line 27">
            <a:extLst>
              <a:ext uri="{FF2B5EF4-FFF2-40B4-BE49-F238E27FC236}">
                <a16:creationId xmlns:a16="http://schemas.microsoft.com/office/drawing/2014/main" id="{37051BD2-59C6-9B7C-44BA-491463197F1E}"/>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9" name="Line 28">
            <a:extLst>
              <a:ext uri="{FF2B5EF4-FFF2-40B4-BE49-F238E27FC236}">
                <a16:creationId xmlns:a16="http://schemas.microsoft.com/office/drawing/2014/main" id="{A3C63971-64D0-7CEE-DF6A-2C470E9813B8}"/>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0" name="Line 29">
            <a:extLst>
              <a:ext uri="{FF2B5EF4-FFF2-40B4-BE49-F238E27FC236}">
                <a16:creationId xmlns:a16="http://schemas.microsoft.com/office/drawing/2014/main" id="{C45E2786-1441-BBA2-1835-FA922630340F}"/>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1" name="Line 30">
            <a:extLst>
              <a:ext uri="{FF2B5EF4-FFF2-40B4-BE49-F238E27FC236}">
                <a16:creationId xmlns:a16="http://schemas.microsoft.com/office/drawing/2014/main" id="{8D7AD750-308A-9F12-CE1C-4263014AB6C4}"/>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2" name="Line 31">
            <a:extLst>
              <a:ext uri="{FF2B5EF4-FFF2-40B4-BE49-F238E27FC236}">
                <a16:creationId xmlns:a16="http://schemas.microsoft.com/office/drawing/2014/main" id="{C4750937-8F71-52F7-6260-232AAEE4C807}"/>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3" name="Text Box 32">
            <a:extLst>
              <a:ext uri="{FF2B5EF4-FFF2-40B4-BE49-F238E27FC236}">
                <a16:creationId xmlns:a16="http://schemas.microsoft.com/office/drawing/2014/main" id="{58C688F7-A0A1-4247-7036-699CDC7B11F1}"/>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3764" name="Line 33">
            <a:extLst>
              <a:ext uri="{FF2B5EF4-FFF2-40B4-BE49-F238E27FC236}">
                <a16:creationId xmlns:a16="http://schemas.microsoft.com/office/drawing/2014/main" id="{38F98650-BD45-F337-C919-12F20EB1BACE}"/>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5" name="Line 34">
            <a:extLst>
              <a:ext uri="{FF2B5EF4-FFF2-40B4-BE49-F238E27FC236}">
                <a16:creationId xmlns:a16="http://schemas.microsoft.com/office/drawing/2014/main" id="{6D439E8E-9206-3EE9-C7E7-C20AD5C1AA3C}"/>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6" name="Line 35">
            <a:extLst>
              <a:ext uri="{FF2B5EF4-FFF2-40B4-BE49-F238E27FC236}">
                <a16:creationId xmlns:a16="http://schemas.microsoft.com/office/drawing/2014/main" id="{384A0964-F3E9-5B43-7671-8C5F4E7A31A9}"/>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7" name="Text Box 36">
            <a:extLst>
              <a:ext uri="{FF2B5EF4-FFF2-40B4-BE49-F238E27FC236}">
                <a16:creationId xmlns:a16="http://schemas.microsoft.com/office/drawing/2014/main" id="{36E32CFA-2440-1D0A-22AA-5FDFFE5F6C1D}"/>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3768" name="Text Box 37">
            <a:extLst>
              <a:ext uri="{FF2B5EF4-FFF2-40B4-BE49-F238E27FC236}">
                <a16:creationId xmlns:a16="http://schemas.microsoft.com/office/drawing/2014/main" id="{A4A3CC9A-E593-C01B-EDDE-67B109C86947}"/>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73769" name="Rectangle 38">
            <a:extLst>
              <a:ext uri="{FF2B5EF4-FFF2-40B4-BE49-F238E27FC236}">
                <a16:creationId xmlns:a16="http://schemas.microsoft.com/office/drawing/2014/main" id="{E96431E5-E365-AED9-F712-3BBB789E44B0}"/>
              </a:ext>
            </a:extLst>
          </p:cNvPr>
          <p:cNvSpPr>
            <a:spLocks noChangeArrowheads="1"/>
          </p:cNvSpPr>
          <p:nvPr/>
        </p:nvSpPr>
        <p:spPr bwMode="auto">
          <a:xfrm>
            <a:off x="4657725" y="1916113"/>
            <a:ext cx="22288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3770" name="Rectangle 39">
            <a:extLst>
              <a:ext uri="{FF2B5EF4-FFF2-40B4-BE49-F238E27FC236}">
                <a16:creationId xmlns:a16="http://schemas.microsoft.com/office/drawing/2014/main" id="{FA7B985B-92A6-12EE-4B7A-041184C71ACA}"/>
              </a:ext>
            </a:extLst>
          </p:cNvPr>
          <p:cNvSpPr>
            <a:spLocks noChangeArrowheads="1"/>
          </p:cNvSpPr>
          <p:nvPr/>
        </p:nvSpPr>
        <p:spPr bwMode="auto">
          <a:xfrm>
            <a:off x="4656139" y="2297114"/>
            <a:ext cx="25098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3771" name="Rectangle 40">
            <a:extLst>
              <a:ext uri="{FF2B5EF4-FFF2-40B4-BE49-F238E27FC236}">
                <a16:creationId xmlns:a16="http://schemas.microsoft.com/office/drawing/2014/main" id="{A0ABF78F-31CB-0667-43E5-C86D7A9357CD}"/>
              </a:ext>
            </a:extLst>
          </p:cNvPr>
          <p:cNvSpPr>
            <a:spLocks noChangeArrowheads="1"/>
          </p:cNvSpPr>
          <p:nvPr/>
        </p:nvSpPr>
        <p:spPr bwMode="auto">
          <a:xfrm>
            <a:off x="1920875" y="5014914"/>
            <a:ext cx="23749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3772" name="Rectangle 41">
            <a:extLst>
              <a:ext uri="{FF2B5EF4-FFF2-40B4-BE49-F238E27FC236}">
                <a16:creationId xmlns:a16="http://schemas.microsoft.com/office/drawing/2014/main" id="{BE8EFEDF-C05D-79F8-8DAE-3FA589D83F5E}"/>
              </a:ext>
            </a:extLst>
          </p:cNvPr>
          <p:cNvSpPr>
            <a:spLocks noChangeArrowheads="1"/>
          </p:cNvSpPr>
          <p:nvPr/>
        </p:nvSpPr>
        <p:spPr bwMode="auto">
          <a:xfrm>
            <a:off x="4591051" y="2652713"/>
            <a:ext cx="2301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3773" name="Rectangle 42">
            <a:extLst>
              <a:ext uri="{FF2B5EF4-FFF2-40B4-BE49-F238E27FC236}">
                <a16:creationId xmlns:a16="http://schemas.microsoft.com/office/drawing/2014/main" id="{8A6EC2CA-79D5-6F00-9A8A-C0B74C1F91D7}"/>
              </a:ext>
            </a:extLst>
          </p:cNvPr>
          <p:cNvSpPr>
            <a:spLocks noChangeArrowheads="1"/>
          </p:cNvSpPr>
          <p:nvPr/>
        </p:nvSpPr>
        <p:spPr bwMode="auto">
          <a:xfrm>
            <a:off x="7140575" y="2703513"/>
            <a:ext cx="3125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3774" name="Line 43">
            <a:extLst>
              <a:ext uri="{FF2B5EF4-FFF2-40B4-BE49-F238E27FC236}">
                <a16:creationId xmlns:a16="http://schemas.microsoft.com/office/drawing/2014/main" id="{BECE5514-6EB3-AB3D-7C3D-0D4D4DD5F75A}"/>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75" name="Rectangle 44">
            <a:extLst>
              <a:ext uri="{FF2B5EF4-FFF2-40B4-BE49-F238E27FC236}">
                <a16:creationId xmlns:a16="http://schemas.microsoft.com/office/drawing/2014/main" id="{6C3402FC-97DB-07B6-22C1-99F1B9F413FB}"/>
              </a:ext>
            </a:extLst>
          </p:cNvPr>
          <p:cNvSpPr>
            <a:spLocks noChangeArrowheads="1"/>
          </p:cNvSpPr>
          <p:nvPr/>
        </p:nvSpPr>
        <p:spPr bwMode="auto">
          <a:xfrm>
            <a:off x="5376864" y="4221163"/>
            <a:ext cx="21732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3776" name="Line 45">
            <a:extLst>
              <a:ext uri="{FF2B5EF4-FFF2-40B4-BE49-F238E27FC236}">
                <a16:creationId xmlns:a16="http://schemas.microsoft.com/office/drawing/2014/main" id="{06461F3F-4389-BD15-1492-CD81888D6A3F}"/>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46">
            <a:extLst>
              <a:ext uri="{FF2B5EF4-FFF2-40B4-BE49-F238E27FC236}">
                <a16:creationId xmlns:a16="http://schemas.microsoft.com/office/drawing/2014/main" id="{76DC7100-2E9E-4012-BB3A-7D69890AD644}"/>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Line 47">
            <a:extLst>
              <a:ext uri="{FF2B5EF4-FFF2-40B4-BE49-F238E27FC236}">
                <a16:creationId xmlns:a16="http://schemas.microsoft.com/office/drawing/2014/main" id="{47779BED-B0FB-BCF1-5A6E-74BB17FCA4C8}"/>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9" name="Rectangle 48">
            <a:extLst>
              <a:ext uri="{FF2B5EF4-FFF2-40B4-BE49-F238E27FC236}">
                <a16:creationId xmlns:a16="http://schemas.microsoft.com/office/drawing/2014/main" id="{AE6BBB2A-ED5A-C4BE-D440-16D7EBB75866}"/>
              </a:ext>
            </a:extLst>
          </p:cNvPr>
          <p:cNvSpPr>
            <a:spLocks noChangeArrowheads="1"/>
          </p:cNvSpPr>
          <p:nvPr/>
        </p:nvSpPr>
        <p:spPr bwMode="auto">
          <a:xfrm>
            <a:off x="5305426" y="4610101"/>
            <a:ext cx="17049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3780" name="Line 49">
            <a:extLst>
              <a:ext uri="{FF2B5EF4-FFF2-40B4-BE49-F238E27FC236}">
                <a16:creationId xmlns:a16="http://schemas.microsoft.com/office/drawing/2014/main" id="{2D21C7A4-B144-A66A-CF82-F9F697691D83}"/>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1" name="Line 50">
            <a:extLst>
              <a:ext uri="{FF2B5EF4-FFF2-40B4-BE49-F238E27FC236}">
                <a16:creationId xmlns:a16="http://schemas.microsoft.com/office/drawing/2014/main" id="{67FF2AE6-E6AD-08A0-4626-CEFF0823DE3A}"/>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2" name="Line 51">
            <a:extLst>
              <a:ext uri="{FF2B5EF4-FFF2-40B4-BE49-F238E27FC236}">
                <a16:creationId xmlns:a16="http://schemas.microsoft.com/office/drawing/2014/main" id="{8723645F-5B4D-11C4-FD9D-31C18126DA7A}"/>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83" name="Text Box 52">
            <a:extLst>
              <a:ext uri="{FF2B5EF4-FFF2-40B4-BE49-F238E27FC236}">
                <a16:creationId xmlns:a16="http://schemas.microsoft.com/office/drawing/2014/main" id="{96B44BB8-CC2B-6A6C-9837-C6CC4BBC5E3A}"/>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3784" name="Text Box 53">
            <a:extLst>
              <a:ext uri="{FF2B5EF4-FFF2-40B4-BE49-F238E27FC236}">
                <a16:creationId xmlns:a16="http://schemas.microsoft.com/office/drawing/2014/main" id="{D4FEA660-35D2-57C9-8A05-BC03345F83F9}"/>
              </a:ext>
            </a:extLst>
          </p:cNvPr>
          <p:cNvSpPr txBox="1">
            <a:spLocks noChangeArrowheads="1"/>
          </p:cNvSpPr>
          <p:nvPr/>
        </p:nvSpPr>
        <p:spPr bwMode="auto">
          <a:xfrm>
            <a:off x="1558926" y="1268413"/>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3785" name="Rectangle 54">
            <a:extLst>
              <a:ext uri="{FF2B5EF4-FFF2-40B4-BE49-F238E27FC236}">
                <a16:creationId xmlns:a16="http://schemas.microsoft.com/office/drawing/2014/main" id="{C6C22A7E-87B6-7FAD-9354-EB0FE7470305}"/>
              </a:ext>
            </a:extLst>
          </p:cNvPr>
          <p:cNvSpPr>
            <a:spLocks noChangeArrowheads="1"/>
          </p:cNvSpPr>
          <p:nvPr/>
        </p:nvSpPr>
        <p:spPr bwMode="auto">
          <a:xfrm>
            <a:off x="4591050" y="3048001"/>
            <a:ext cx="22939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3786" name="Rectangle 55">
            <a:extLst>
              <a:ext uri="{FF2B5EF4-FFF2-40B4-BE49-F238E27FC236}">
                <a16:creationId xmlns:a16="http://schemas.microsoft.com/office/drawing/2014/main" id="{75C56EA6-8E67-EAA8-5E05-13E30E5B0166}"/>
              </a:ext>
            </a:extLst>
          </p:cNvPr>
          <p:cNvSpPr>
            <a:spLocks noChangeArrowheads="1"/>
          </p:cNvSpPr>
          <p:nvPr/>
        </p:nvSpPr>
        <p:spPr bwMode="auto">
          <a:xfrm>
            <a:off x="7153275" y="3098800"/>
            <a:ext cx="31194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3787" name="Line 56">
            <a:extLst>
              <a:ext uri="{FF2B5EF4-FFF2-40B4-BE49-F238E27FC236}">
                <a16:creationId xmlns:a16="http://schemas.microsoft.com/office/drawing/2014/main" id="{2336F676-8CB0-028D-E29A-15D2E7E9004E}"/>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88" name="Line 57">
            <a:extLst>
              <a:ext uri="{FF2B5EF4-FFF2-40B4-BE49-F238E27FC236}">
                <a16:creationId xmlns:a16="http://schemas.microsoft.com/office/drawing/2014/main" id="{63213AD5-82ED-CA0E-D24D-77E8BED55633}"/>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9" name="Line 58">
            <a:extLst>
              <a:ext uri="{FF2B5EF4-FFF2-40B4-BE49-F238E27FC236}">
                <a16:creationId xmlns:a16="http://schemas.microsoft.com/office/drawing/2014/main" id="{01AF1833-E560-74E3-0E02-60E4271C97DB}"/>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59">
            <a:extLst>
              <a:ext uri="{FF2B5EF4-FFF2-40B4-BE49-F238E27FC236}">
                <a16:creationId xmlns:a16="http://schemas.microsoft.com/office/drawing/2014/main" id="{04868621-664F-DD68-045F-E0BF661F6B28}"/>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1" name="Line 60">
            <a:extLst>
              <a:ext uri="{FF2B5EF4-FFF2-40B4-BE49-F238E27FC236}">
                <a16:creationId xmlns:a16="http://schemas.microsoft.com/office/drawing/2014/main" id="{0BA0D03C-F757-CD47-15A8-F05522F28D30}"/>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2" name="Line 61">
            <a:extLst>
              <a:ext uri="{FF2B5EF4-FFF2-40B4-BE49-F238E27FC236}">
                <a16:creationId xmlns:a16="http://schemas.microsoft.com/office/drawing/2014/main" id="{DBB67234-838E-FBDB-2457-9019456741B2}"/>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3" name="Line 62">
            <a:extLst>
              <a:ext uri="{FF2B5EF4-FFF2-40B4-BE49-F238E27FC236}">
                <a16:creationId xmlns:a16="http://schemas.microsoft.com/office/drawing/2014/main" id="{1B9DB900-96CC-3918-A701-59C185D779F0}"/>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Rectangle 63">
            <a:extLst>
              <a:ext uri="{FF2B5EF4-FFF2-40B4-BE49-F238E27FC236}">
                <a16:creationId xmlns:a16="http://schemas.microsoft.com/office/drawing/2014/main" id="{32E370A1-DF40-AFB4-584E-D931194CB76C}"/>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73795" name="Rectangle 64">
            <a:extLst>
              <a:ext uri="{FF2B5EF4-FFF2-40B4-BE49-F238E27FC236}">
                <a16:creationId xmlns:a16="http://schemas.microsoft.com/office/drawing/2014/main" id="{8FDE272B-03B1-35BD-BE6E-1575E6B40661}"/>
              </a:ext>
            </a:extLst>
          </p:cNvPr>
          <p:cNvSpPr>
            <a:spLocks noChangeArrowheads="1"/>
          </p:cNvSpPr>
          <p:nvPr/>
        </p:nvSpPr>
        <p:spPr bwMode="auto">
          <a:xfrm>
            <a:off x="8401051" y="4221164"/>
            <a:ext cx="21367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3796" name="Line 65">
            <a:extLst>
              <a:ext uri="{FF2B5EF4-FFF2-40B4-BE49-F238E27FC236}">
                <a16:creationId xmlns:a16="http://schemas.microsoft.com/office/drawing/2014/main" id="{79C9FAF6-3D73-F6B8-963E-6AB4B1DEB428}"/>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7" name="Line 66">
            <a:extLst>
              <a:ext uri="{FF2B5EF4-FFF2-40B4-BE49-F238E27FC236}">
                <a16:creationId xmlns:a16="http://schemas.microsoft.com/office/drawing/2014/main" id="{201C35C4-C516-1573-9FC7-706343865A8B}"/>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8" name="Line 67">
            <a:extLst>
              <a:ext uri="{FF2B5EF4-FFF2-40B4-BE49-F238E27FC236}">
                <a16:creationId xmlns:a16="http://schemas.microsoft.com/office/drawing/2014/main" id="{0BA98B0A-D66D-63A7-FDE8-6F004F2DFC6E}"/>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9" name="Freeform 68">
            <a:extLst>
              <a:ext uri="{FF2B5EF4-FFF2-40B4-BE49-F238E27FC236}">
                <a16:creationId xmlns:a16="http://schemas.microsoft.com/office/drawing/2014/main" id="{2BA809AF-B674-BAAE-C998-84B7DA4211E2}"/>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00" name="Text Box 69">
            <a:extLst>
              <a:ext uri="{FF2B5EF4-FFF2-40B4-BE49-F238E27FC236}">
                <a16:creationId xmlns:a16="http://schemas.microsoft.com/office/drawing/2014/main" id="{18D08BC9-5971-5ABC-DC56-130B2A92A1D7}"/>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73801" name="Line 70">
            <a:extLst>
              <a:ext uri="{FF2B5EF4-FFF2-40B4-BE49-F238E27FC236}">
                <a16:creationId xmlns:a16="http://schemas.microsoft.com/office/drawing/2014/main" id="{DB672E51-EB40-7F7B-DEEA-97EF6B71427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71">
            <a:extLst>
              <a:ext uri="{FF2B5EF4-FFF2-40B4-BE49-F238E27FC236}">
                <a16:creationId xmlns:a16="http://schemas.microsoft.com/office/drawing/2014/main" id="{D0108E09-C7E6-93D2-2ECF-E73B79844178}"/>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803" name="Line 72">
            <a:extLst>
              <a:ext uri="{FF2B5EF4-FFF2-40B4-BE49-F238E27FC236}">
                <a16:creationId xmlns:a16="http://schemas.microsoft.com/office/drawing/2014/main" id="{E9D7D1E6-625F-72B6-335B-6876C1F02142}"/>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4" name="Rectangle 73">
            <a:extLst>
              <a:ext uri="{FF2B5EF4-FFF2-40B4-BE49-F238E27FC236}">
                <a16:creationId xmlns:a16="http://schemas.microsoft.com/office/drawing/2014/main" id="{61E80CB6-E8AB-B7A1-9656-BAA36CB585E4}"/>
              </a:ext>
            </a:extLst>
          </p:cNvPr>
          <p:cNvSpPr>
            <a:spLocks noChangeArrowheads="1"/>
          </p:cNvSpPr>
          <p:nvPr/>
        </p:nvSpPr>
        <p:spPr bwMode="auto">
          <a:xfrm>
            <a:off x="7896226" y="5013326"/>
            <a:ext cx="2435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3805" name="Rectangle 74">
            <a:extLst>
              <a:ext uri="{FF2B5EF4-FFF2-40B4-BE49-F238E27FC236}">
                <a16:creationId xmlns:a16="http://schemas.microsoft.com/office/drawing/2014/main" id="{5D3D7C0F-6731-118F-00F4-36BDF1EDBD68}"/>
              </a:ext>
            </a:extLst>
          </p:cNvPr>
          <p:cNvSpPr>
            <a:spLocks noChangeArrowheads="1"/>
          </p:cNvSpPr>
          <p:nvPr/>
        </p:nvSpPr>
        <p:spPr bwMode="auto">
          <a:xfrm>
            <a:off x="7896226" y="5392739"/>
            <a:ext cx="25876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3806" name="Line 75">
            <a:extLst>
              <a:ext uri="{FF2B5EF4-FFF2-40B4-BE49-F238E27FC236}">
                <a16:creationId xmlns:a16="http://schemas.microsoft.com/office/drawing/2014/main" id="{00D2A726-9E4E-52F0-8EBD-7C3294819D40}"/>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7" name="Line 76">
            <a:extLst>
              <a:ext uri="{FF2B5EF4-FFF2-40B4-BE49-F238E27FC236}">
                <a16:creationId xmlns:a16="http://schemas.microsoft.com/office/drawing/2014/main" id="{5C91868E-1F05-A324-A847-A35FA13DD132}"/>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8" name="Line 77">
            <a:extLst>
              <a:ext uri="{FF2B5EF4-FFF2-40B4-BE49-F238E27FC236}">
                <a16:creationId xmlns:a16="http://schemas.microsoft.com/office/drawing/2014/main" id="{32CE4E19-3AA8-BC55-6243-3EBE4FACD485}"/>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9" name="Line 78">
            <a:extLst>
              <a:ext uri="{FF2B5EF4-FFF2-40B4-BE49-F238E27FC236}">
                <a16:creationId xmlns:a16="http://schemas.microsoft.com/office/drawing/2014/main" id="{4918F17F-0B95-C5F6-7F57-611AB954522B}"/>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0" name="Line 79">
            <a:extLst>
              <a:ext uri="{FF2B5EF4-FFF2-40B4-BE49-F238E27FC236}">
                <a16:creationId xmlns:a16="http://schemas.microsoft.com/office/drawing/2014/main" id="{CB4C4367-D385-FB58-568E-49C25348D996}"/>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1" name="Rectangle 80">
            <a:extLst>
              <a:ext uri="{FF2B5EF4-FFF2-40B4-BE49-F238E27FC236}">
                <a16:creationId xmlns:a16="http://schemas.microsoft.com/office/drawing/2014/main" id="{4D1F75F9-AF78-79C4-16C2-DFDA1001F534}"/>
              </a:ext>
            </a:extLst>
          </p:cNvPr>
          <p:cNvSpPr>
            <a:spLocks noChangeArrowheads="1"/>
          </p:cNvSpPr>
          <p:nvPr/>
        </p:nvSpPr>
        <p:spPr bwMode="auto">
          <a:xfrm>
            <a:off x="5330826" y="5540375"/>
            <a:ext cx="1800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3812" name="Rectangle 81">
            <a:extLst>
              <a:ext uri="{FF2B5EF4-FFF2-40B4-BE49-F238E27FC236}">
                <a16:creationId xmlns:a16="http://schemas.microsoft.com/office/drawing/2014/main" id="{E6030855-54EB-D833-7E2D-4BCC94112A46}"/>
              </a:ext>
            </a:extLst>
          </p:cNvPr>
          <p:cNvSpPr>
            <a:spLocks noChangeArrowheads="1"/>
          </p:cNvSpPr>
          <p:nvPr/>
        </p:nvSpPr>
        <p:spPr bwMode="auto">
          <a:xfrm>
            <a:off x="5651501" y="5159376"/>
            <a:ext cx="22463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3813" name="Line 82">
            <a:extLst>
              <a:ext uri="{FF2B5EF4-FFF2-40B4-BE49-F238E27FC236}">
                <a16:creationId xmlns:a16="http://schemas.microsoft.com/office/drawing/2014/main" id="{890FB328-9BAE-C0D9-CAF3-9D46F07B513B}"/>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4" name="Line 83">
            <a:extLst>
              <a:ext uri="{FF2B5EF4-FFF2-40B4-BE49-F238E27FC236}">
                <a16:creationId xmlns:a16="http://schemas.microsoft.com/office/drawing/2014/main" id="{55A9687E-4A18-0396-1E88-7233636453AC}"/>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5" name="Line 84">
            <a:extLst>
              <a:ext uri="{FF2B5EF4-FFF2-40B4-BE49-F238E27FC236}">
                <a16:creationId xmlns:a16="http://schemas.microsoft.com/office/drawing/2014/main" id="{55DA254F-62CF-20F4-5E0E-292C48852475}"/>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6" name="Freeform 85">
            <a:extLst>
              <a:ext uri="{FF2B5EF4-FFF2-40B4-BE49-F238E27FC236}">
                <a16:creationId xmlns:a16="http://schemas.microsoft.com/office/drawing/2014/main" id="{DF88A263-AF6B-40DD-230A-1BCD9C2BF1C0}"/>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17" name="Rectangle 86">
            <a:extLst>
              <a:ext uri="{FF2B5EF4-FFF2-40B4-BE49-F238E27FC236}">
                <a16:creationId xmlns:a16="http://schemas.microsoft.com/office/drawing/2014/main" id="{CDCBAF7D-740C-CB2A-5797-B6D943B85088}"/>
              </a:ext>
            </a:extLst>
          </p:cNvPr>
          <p:cNvSpPr>
            <a:spLocks noChangeArrowheads="1"/>
          </p:cNvSpPr>
          <p:nvPr/>
        </p:nvSpPr>
        <p:spPr bwMode="auto">
          <a:xfrm>
            <a:off x="4727576" y="5969001"/>
            <a:ext cx="2428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3818" name="Rectangle 87">
            <a:extLst>
              <a:ext uri="{FF2B5EF4-FFF2-40B4-BE49-F238E27FC236}">
                <a16:creationId xmlns:a16="http://schemas.microsoft.com/office/drawing/2014/main" id="{8DCC7AB0-30D0-68B5-4E73-98B0E2C024F7}"/>
              </a:ext>
            </a:extLst>
          </p:cNvPr>
          <p:cNvSpPr>
            <a:spLocks noChangeArrowheads="1"/>
          </p:cNvSpPr>
          <p:nvPr/>
        </p:nvSpPr>
        <p:spPr bwMode="auto">
          <a:xfrm>
            <a:off x="4727576" y="6381751"/>
            <a:ext cx="2500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
        <p:nvSpPr>
          <p:cNvPr id="73819" name="Rectangle 88">
            <a:extLst>
              <a:ext uri="{FF2B5EF4-FFF2-40B4-BE49-F238E27FC236}">
                <a16:creationId xmlns:a16="http://schemas.microsoft.com/office/drawing/2014/main" id="{75F88DE4-E18D-F73C-5D56-E2999965D423}"/>
              </a:ext>
            </a:extLst>
          </p:cNvPr>
          <p:cNvSpPr>
            <a:spLocks noChangeArrowheads="1"/>
          </p:cNvSpPr>
          <p:nvPr/>
        </p:nvSpPr>
        <p:spPr bwMode="auto">
          <a:xfrm>
            <a:off x="7639051" y="5718176"/>
            <a:ext cx="20542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3820" name="Line 89">
            <a:extLst>
              <a:ext uri="{FF2B5EF4-FFF2-40B4-BE49-F238E27FC236}">
                <a16:creationId xmlns:a16="http://schemas.microsoft.com/office/drawing/2014/main" id="{C3C868AC-8E3E-C755-216F-53DEA203B1FE}"/>
              </a:ext>
            </a:extLst>
          </p:cNvPr>
          <p:cNvSpPr>
            <a:spLocks noChangeShapeType="1"/>
          </p:cNvSpPr>
          <p:nvPr/>
        </p:nvSpPr>
        <p:spPr bwMode="auto">
          <a:xfrm>
            <a:off x="9767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1" name="Line 90">
            <a:extLst>
              <a:ext uri="{FF2B5EF4-FFF2-40B4-BE49-F238E27FC236}">
                <a16:creationId xmlns:a16="http://schemas.microsoft.com/office/drawing/2014/main" id="{7108466E-669B-7692-86F0-3C04E8811CB5}"/>
              </a:ext>
            </a:extLst>
          </p:cNvPr>
          <p:cNvSpPr>
            <a:spLocks noChangeShapeType="1"/>
          </p:cNvSpPr>
          <p:nvPr/>
        </p:nvSpPr>
        <p:spPr bwMode="auto">
          <a:xfrm flipH="1">
            <a:off x="6816726"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日期占位符 3">
            <a:extLst>
              <a:ext uri="{FF2B5EF4-FFF2-40B4-BE49-F238E27FC236}">
                <a16:creationId xmlns:a16="http://schemas.microsoft.com/office/drawing/2014/main" id="{378A972C-BF7F-E4D7-8B8B-DF9C00629867}"/>
              </a:ext>
            </a:extLst>
          </p:cNvPr>
          <p:cNvSpPr>
            <a:spLocks noGrp="1"/>
          </p:cNvSpPr>
          <p:nvPr>
            <p:ph type="dt" sz="half" idx="10"/>
          </p:nvPr>
        </p:nvSpPr>
        <p:spPr bwMode="auto">
          <a:ln>
            <a:miter lim="800000"/>
          </a:ln>
        </p:spPr>
        <p:txBody>
          <a:bodyPr anchor="t"/>
          <a:lstStyle/>
          <a:p>
            <a:pPr>
              <a:buClrTx/>
              <a:buFontTx/>
              <a:buNone/>
              <a:defRPr/>
            </a:pPr>
            <a:fld id="{57CAEFF7-568B-4A30-91E7-FCD7D7A8430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5780" name="灯片编号占位符 5">
            <a:extLst>
              <a:ext uri="{FF2B5EF4-FFF2-40B4-BE49-F238E27FC236}">
                <a16:creationId xmlns:a16="http://schemas.microsoft.com/office/drawing/2014/main" id="{9B6BE35A-C698-10DB-850C-8A17892170D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919F615-149E-4CA0-85E8-EBA56EBF836D}" type="slidenum">
              <a:rPr lang="en-US" altLang="zh-CN" sz="1400">
                <a:ea typeface="宋体" panose="02010600030101010101" pitchFamily="2" charset="-122"/>
              </a:rPr>
              <a:pPr/>
              <a:t>42</a:t>
            </a:fld>
            <a:endParaRPr lang="en-US" altLang="zh-CN" sz="1400">
              <a:ea typeface="宋体" panose="02010600030101010101" pitchFamily="2" charset="-122"/>
            </a:endParaRPr>
          </a:p>
        </p:txBody>
      </p:sp>
      <p:sp>
        <p:nvSpPr>
          <p:cNvPr id="75781" name="Line 2">
            <a:extLst>
              <a:ext uri="{FF2B5EF4-FFF2-40B4-BE49-F238E27FC236}">
                <a16:creationId xmlns:a16="http://schemas.microsoft.com/office/drawing/2014/main" id="{AF04D4B6-BAD7-A753-9775-1E8936F75A27}"/>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Line 3">
            <a:extLst>
              <a:ext uri="{FF2B5EF4-FFF2-40B4-BE49-F238E27FC236}">
                <a16:creationId xmlns:a16="http://schemas.microsoft.com/office/drawing/2014/main" id="{4CB7A4C7-87DD-5FCC-A11C-3D254D3985E4}"/>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3" name="Line 4">
            <a:extLst>
              <a:ext uri="{FF2B5EF4-FFF2-40B4-BE49-F238E27FC236}">
                <a16:creationId xmlns:a16="http://schemas.microsoft.com/office/drawing/2014/main" id="{F8B493EB-2195-3A00-CCF0-23C960EEBA57}"/>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4" name="Line 5">
            <a:extLst>
              <a:ext uri="{FF2B5EF4-FFF2-40B4-BE49-F238E27FC236}">
                <a16:creationId xmlns:a16="http://schemas.microsoft.com/office/drawing/2014/main" id="{5754FF46-8C04-401B-20D5-A2F8A11B5423}"/>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6">
            <a:extLst>
              <a:ext uri="{FF2B5EF4-FFF2-40B4-BE49-F238E27FC236}">
                <a16:creationId xmlns:a16="http://schemas.microsoft.com/office/drawing/2014/main" id="{51E6F74B-01AA-747B-8297-36ED3D7FE9E0}"/>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7">
            <a:extLst>
              <a:ext uri="{FF2B5EF4-FFF2-40B4-BE49-F238E27FC236}">
                <a16:creationId xmlns:a16="http://schemas.microsoft.com/office/drawing/2014/main" id="{0F0BE8E9-E124-EF85-8F09-AFA636476CD6}"/>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8">
            <a:extLst>
              <a:ext uri="{FF2B5EF4-FFF2-40B4-BE49-F238E27FC236}">
                <a16:creationId xmlns:a16="http://schemas.microsoft.com/office/drawing/2014/main" id="{857E0AFF-FC0C-EC23-C62B-18DC4A192DCB}"/>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9">
            <a:extLst>
              <a:ext uri="{FF2B5EF4-FFF2-40B4-BE49-F238E27FC236}">
                <a16:creationId xmlns:a16="http://schemas.microsoft.com/office/drawing/2014/main" id="{DEA0BADD-56EB-B018-DD2A-3BA581E6098C}"/>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Rectangle 10">
            <a:extLst>
              <a:ext uri="{FF2B5EF4-FFF2-40B4-BE49-F238E27FC236}">
                <a16:creationId xmlns:a16="http://schemas.microsoft.com/office/drawing/2014/main" id="{11C836C6-098C-0F5E-2C20-5DA6CB9541E6}"/>
              </a:ext>
            </a:extLst>
          </p:cNvPr>
          <p:cNvSpPr>
            <a:spLocks noChangeArrowheads="1"/>
          </p:cNvSpPr>
          <p:nvPr/>
        </p:nvSpPr>
        <p:spPr bwMode="auto">
          <a:xfrm>
            <a:off x="5322889" y="1506538"/>
            <a:ext cx="17240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5790" name="Rectangle 11">
            <a:extLst>
              <a:ext uri="{FF2B5EF4-FFF2-40B4-BE49-F238E27FC236}">
                <a16:creationId xmlns:a16="http://schemas.microsoft.com/office/drawing/2014/main" id="{8C3E16ED-2C7E-FE2E-3A83-F25B80137868}"/>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5791" name="Rectangle 12">
            <a:extLst>
              <a:ext uri="{FF2B5EF4-FFF2-40B4-BE49-F238E27FC236}">
                <a16:creationId xmlns:a16="http://schemas.microsoft.com/office/drawing/2014/main" id="{3FF07AA0-C5D2-8C1F-5CCA-D89A5CBD8EFF}"/>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5792" name="Line 13">
            <a:extLst>
              <a:ext uri="{FF2B5EF4-FFF2-40B4-BE49-F238E27FC236}">
                <a16:creationId xmlns:a16="http://schemas.microsoft.com/office/drawing/2014/main" id="{EF59E097-4C37-2203-E5D0-6FFC5BE12058}"/>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Line 14">
            <a:extLst>
              <a:ext uri="{FF2B5EF4-FFF2-40B4-BE49-F238E27FC236}">
                <a16:creationId xmlns:a16="http://schemas.microsoft.com/office/drawing/2014/main" id="{0F06F8CB-2B46-9E5D-CB7A-A664470AB297}"/>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4" name="Line 15">
            <a:extLst>
              <a:ext uri="{FF2B5EF4-FFF2-40B4-BE49-F238E27FC236}">
                <a16:creationId xmlns:a16="http://schemas.microsoft.com/office/drawing/2014/main" id="{CFB16ECA-660D-5250-F38A-04C46ECC8466}"/>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5" name="Rectangle 16">
            <a:extLst>
              <a:ext uri="{FF2B5EF4-FFF2-40B4-BE49-F238E27FC236}">
                <a16:creationId xmlns:a16="http://schemas.microsoft.com/office/drawing/2014/main" id="{B9C99D89-4A6A-EF3D-44DC-588314BE5BC5}"/>
              </a:ext>
            </a:extLst>
          </p:cNvPr>
          <p:cNvSpPr>
            <a:spLocks noChangeArrowheads="1"/>
          </p:cNvSpPr>
          <p:nvPr/>
        </p:nvSpPr>
        <p:spPr bwMode="auto">
          <a:xfrm>
            <a:off x="2609850" y="4171950"/>
            <a:ext cx="24701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5796" name="Line 17">
            <a:extLst>
              <a:ext uri="{FF2B5EF4-FFF2-40B4-BE49-F238E27FC236}">
                <a16:creationId xmlns:a16="http://schemas.microsoft.com/office/drawing/2014/main" id="{BFCE6C43-AB63-4B92-E324-28415607E5C1}"/>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7" name="Line 18">
            <a:extLst>
              <a:ext uri="{FF2B5EF4-FFF2-40B4-BE49-F238E27FC236}">
                <a16:creationId xmlns:a16="http://schemas.microsoft.com/office/drawing/2014/main" id="{CD54316B-E8EC-952B-5FB7-B77DFE7B10A9}"/>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19">
            <a:extLst>
              <a:ext uri="{FF2B5EF4-FFF2-40B4-BE49-F238E27FC236}">
                <a16:creationId xmlns:a16="http://schemas.microsoft.com/office/drawing/2014/main" id="{C1553529-35FF-79E3-4BFB-2E5C6F1F602D}"/>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20">
            <a:extLst>
              <a:ext uri="{FF2B5EF4-FFF2-40B4-BE49-F238E27FC236}">
                <a16:creationId xmlns:a16="http://schemas.microsoft.com/office/drawing/2014/main" id="{F9B8BDD8-01F4-B212-0E6B-8A128766C9A8}"/>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Rectangle 21">
            <a:extLst>
              <a:ext uri="{FF2B5EF4-FFF2-40B4-BE49-F238E27FC236}">
                <a16:creationId xmlns:a16="http://schemas.microsoft.com/office/drawing/2014/main" id="{8E03924D-3D08-E3BC-F01D-2CADF86E5A67}"/>
              </a:ext>
            </a:extLst>
          </p:cNvPr>
          <p:cNvSpPr>
            <a:spLocks noChangeArrowheads="1"/>
          </p:cNvSpPr>
          <p:nvPr/>
        </p:nvSpPr>
        <p:spPr bwMode="auto">
          <a:xfrm>
            <a:off x="2536826" y="460375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5801" name="Line 22">
            <a:extLst>
              <a:ext uri="{FF2B5EF4-FFF2-40B4-BE49-F238E27FC236}">
                <a16:creationId xmlns:a16="http://schemas.microsoft.com/office/drawing/2014/main" id="{D98BCA18-B166-837D-DEC7-5ECB4322BBAF}"/>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3">
            <a:extLst>
              <a:ext uri="{FF2B5EF4-FFF2-40B4-BE49-F238E27FC236}">
                <a16:creationId xmlns:a16="http://schemas.microsoft.com/office/drawing/2014/main" id="{C727C29D-CAC2-F4E4-E3CF-6C2C5AF2AA8D}"/>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Line 24">
            <a:extLst>
              <a:ext uri="{FF2B5EF4-FFF2-40B4-BE49-F238E27FC236}">
                <a16:creationId xmlns:a16="http://schemas.microsoft.com/office/drawing/2014/main" id="{DE17450E-6F48-6D8C-A4AB-1C5808BDE509}"/>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Freeform 25">
            <a:extLst>
              <a:ext uri="{FF2B5EF4-FFF2-40B4-BE49-F238E27FC236}">
                <a16:creationId xmlns:a16="http://schemas.microsoft.com/office/drawing/2014/main" id="{0A0B481E-EAFE-DFFB-074B-EBFE63ECB015}"/>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5" name="Line 26">
            <a:extLst>
              <a:ext uri="{FF2B5EF4-FFF2-40B4-BE49-F238E27FC236}">
                <a16:creationId xmlns:a16="http://schemas.microsoft.com/office/drawing/2014/main" id="{99A70139-6416-FF53-1850-B2436F85EEF9}"/>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Line 27">
            <a:extLst>
              <a:ext uri="{FF2B5EF4-FFF2-40B4-BE49-F238E27FC236}">
                <a16:creationId xmlns:a16="http://schemas.microsoft.com/office/drawing/2014/main" id="{165254AA-6824-4323-DD86-24C4E88ACFB5}"/>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7" name="Line 28">
            <a:extLst>
              <a:ext uri="{FF2B5EF4-FFF2-40B4-BE49-F238E27FC236}">
                <a16:creationId xmlns:a16="http://schemas.microsoft.com/office/drawing/2014/main" id="{DA1FB821-B771-4C60-32DD-BF7C3C7AE580}"/>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8" name="Line 29">
            <a:extLst>
              <a:ext uri="{FF2B5EF4-FFF2-40B4-BE49-F238E27FC236}">
                <a16:creationId xmlns:a16="http://schemas.microsoft.com/office/drawing/2014/main" id="{7AA21C7D-9986-B1F1-4C7D-976F0A235E52}"/>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9" name="Line 30">
            <a:extLst>
              <a:ext uri="{FF2B5EF4-FFF2-40B4-BE49-F238E27FC236}">
                <a16:creationId xmlns:a16="http://schemas.microsoft.com/office/drawing/2014/main" id="{F4B449E7-6A33-01AB-F562-42E73CAFE3E3}"/>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0" name="Line 31">
            <a:extLst>
              <a:ext uri="{FF2B5EF4-FFF2-40B4-BE49-F238E27FC236}">
                <a16:creationId xmlns:a16="http://schemas.microsoft.com/office/drawing/2014/main" id="{3C2DEA4F-A1FB-0592-E367-ACF08647E1E3}"/>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1" name="Text Box 32">
            <a:extLst>
              <a:ext uri="{FF2B5EF4-FFF2-40B4-BE49-F238E27FC236}">
                <a16:creationId xmlns:a16="http://schemas.microsoft.com/office/drawing/2014/main" id="{3304235F-0720-574C-7142-AB4CFC9B288A}"/>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5812" name="Line 33">
            <a:extLst>
              <a:ext uri="{FF2B5EF4-FFF2-40B4-BE49-F238E27FC236}">
                <a16:creationId xmlns:a16="http://schemas.microsoft.com/office/drawing/2014/main" id="{B5EAEA75-B7EB-ACFB-B768-9E08EEF84FD3}"/>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3" name="Line 34">
            <a:extLst>
              <a:ext uri="{FF2B5EF4-FFF2-40B4-BE49-F238E27FC236}">
                <a16:creationId xmlns:a16="http://schemas.microsoft.com/office/drawing/2014/main" id="{274C33E2-E5C8-D597-EFFC-B702121F4D64}"/>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4" name="Line 35">
            <a:extLst>
              <a:ext uri="{FF2B5EF4-FFF2-40B4-BE49-F238E27FC236}">
                <a16:creationId xmlns:a16="http://schemas.microsoft.com/office/drawing/2014/main" id="{B7F3124B-6528-C8B9-26E7-453941055407}"/>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5" name="Text Box 36">
            <a:extLst>
              <a:ext uri="{FF2B5EF4-FFF2-40B4-BE49-F238E27FC236}">
                <a16:creationId xmlns:a16="http://schemas.microsoft.com/office/drawing/2014/main" id="{43DF971C-D784-DB9E-E05A-DCB37514B130}"/>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5816" name="Text Box 37">
            <a:extLst>
              <a:ext uri="{FF2B5EF4-FFF2-40B4-BE49-F238E27FC236}">
                <a16:creationId xmlns:a16="http://schemas.microsoft.com/office/drawing/2014/main" id="{99117F07-FB00-22DE-04FA-6A1AD3B613F3}"/>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75817" name="Rectangle 38">
            <a:extLst>
              <a:ext uri="{FF2B5EF4-FFF2-40B4-BE49-F238E27FC236}">
                <a16:creationId xmlns:a16="http://schemas.microsoft.com/office/drawing/2014/main" id="{3F5D81E3-1E5C-D625-65A6-B497A6409F74}"/>
              </a:ext>
            </a:extLst>
          </p:cNvPr>
          <p:cNvSpPr>
            <a:spLocks noChangeArrowheads="1"/>
          </p:cNvSpPr>
          <p:nvPr/>
        </p:nvSpPr>
        <p:spPr bwMode="auto">
          <a:xfrm>
            <a:off x="4656139" y="1916113"/>
            <a:ext cx="2509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5818" name="Rectangle 39">
            <a:extLst>
              <a:ext uri="{FF2B5EF4-FFF2-40B4-BE49-F238E27FC236}">
                <a16:creationId xmlns:a16="http://schemas.microsoft.com/office/drawing/2014/main" id="{3BC126ED-47F8-1C37-89BD-6F8836297D2B}"/>
              </a:ext>
            </a:extLst>
          </p:cNvPr>
          <p:cNvSpPr>
            <a:spLocks noChangeArrowheads="1"/>
          </p:cNvSpPr>
          <p:nvPr/>
        </p:nvSpPr>
        <p:spPr bwMode="auto">
          <a:xfrm>
            <a:off x="4656139" y="2297114"/>
            <a:ext cx="25558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5819" name="Rectangle 40">
            <a:extLst>
              <a:ext uri="{FF2B5EF4-FFF2-40B4-BE49-F238E27FC236}">
                <a16:creationId xmlns:a16="http://schemas.microsoft.com/office/drawing/2014/main" id="{03887C54-4A25-6012-FDA6-B6DF53A4834F}"/>
              </a:ext>
            </a:extLst>
          </p:cNvPr>
          <p:cNvSpPr>
            <a:spLocks noChangeArrowheads="1"/>
          </p:cNvSpPr>
          <p:nvPr/>
        </p:nvSpPr>
        <p:spPr bwMode="auto">
          <a:xfrm>
            <a:off x="1920875" y="5013326"/>
            <a:ext cx="25288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5820" name="Rectangle 41">
            <a:extLst>
              <a:ext uri="{FF2B5EF4-FFF2-40B4-BE49-F238E27FC236}">
                <a16:creationId xmlns:a16="http://schemas.microsoft.com/office/drawing/2014/main" id="{5CB043C4-D0D4-D098-80D2-3B621B4575EC}"/>
              </a:ext>
            </a:extLst>
          </p:cNvPr>
          <p:cNvSpPr>
            <a:spLocks noChangeArrowheads="1"/>
          </p:cNvSpPr>
          <p:nvPr/>
        </p:nvSpPr>
        <p:spPr bwMode="auto">
          <a:xfrm>
            <a:off x="4591051" y="2652713"/>
            <a:ext cx="2290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5821" name="Rectangle 42">
            <a:extLst>
              <a:ext uri="{FF2B5EF4-FFF2-40B4-BE49-F238E27FC236}">
                <a16:creationId xmlns:a16="http://schemas.microsoft.com/office/drawing/2014/main" id="{58F290B1-D53F-4D54-6640-0C46CAC7579D}"/>
              </a:ext>
            </a:extLst>
          </p:cNvPr>
          <p:cNvSpPr>
            <a:spLocks noChangeArrowheads="1"/>
          </p:cNvSpPr>
          <p:nvPr/>
        </p:nvSpPr>
        <p:spPr bwMode="auto">
          <a:xfrm>
            <a:off x="7140575" y="2703513"/>
            <a:ext cx="32702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5822" name="Line 43">
            <a:extLst>
              <a:ext uri="{FF2B5EF4-FFF2-40B4-BE49-F238E27FC236}">
                <a16:creationId xmlns:a16="http://schemas.microsoft.com/office/drawing/2014/main" id="{1B88D2A8-D104-0B23-3C3D-1372C7240390}"/>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23" name="Rectangle 44">
            <a:extLst>
              <a:ext uri="{FF2B5EF4-FFF2-40B4-BE49-F238E27FC236}">
                <a16:creationId xmlns:a16="http://schemas.microsoft.com/office/drawing/2014/main" id="{8A40D3B4-68A7-6D10-2D1D-7BB1C2BAD3F1}"/>
              </a:ext>
            </a:extLst>
          </p:cNvPr>
          <p:cNvSpPr>
            <a:spLocks noChangeArrowheads="1"/>
          </p:cNvSpPr>
          <p:nvPr/>
        </p:nvSpPr>
        <p:spPr bwMode="auto">
          <a:xfrm>
            <a:off x="5376863" y="4221163"/>
            <a:ext cx="22796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5824" name="Line 45">
            <a:extLst>
              <a:ext uri="{FF2B5EF4-FFF2-40B4-BE49-F238E27FC236}">
                <a16:creationId xmlns:a16="http://schemas.microsoft.com/office/drawing/2014/main" id="{2D6B87C8-AFF0-42EA-B102-B6E2AB58C27E}"/>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5" name="Line 46">
            <a:extLst>
              <a:ext uri="{FF2B5EF4-FFF2-40B4-BE49-F238E27FC236}">
                <a16:creationId xmlns:a16="http://schemas.microsoft.com/office/drawing/2014/main" id="{93B109C3-34D2-DF17-AC82-4669D08D0372}"/>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6" name="Line 47">
            <a:extLst>
              <a:ext uri="{FF2B5EF4-FFF2-40B4-BE49-F238E27FC236}">
                <a16:creationId xmlns:a16="http://schemas.microsoft.com/office/drawing/2014/main" id="{D85078FA-C5B6-6C6C-3837-34C15A4493FC}"/>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7" name="Rectangle 48">
            <a:extLst>
              <a:ext uri="{FF2B5EF4-FFF2-40B4-BE49-F238E27FC236}">
                <a16:creationId xmlns:a16="http://schemas.microsoft.com/office/drawing/2014/main" id="{AD1D8D44-2661-F957-BFE1-D2A812273070}"/>
              </a:ext>
            </a:extLst>
          </p:cNvPr>
          <p:cNvSpPr>
            <a:spLocks noChangeArrowheads="1"/>
          </p:cNvSpPr>
          <p:nvPr/>
        </p:nvSpPr>
        <p:spPr bwMode="auto">
          <a:xfrm>
            <a:off x="5305426" y="4610101"/>
            <a:ext cx="18018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5828" name="Line 49">
            <a:extLst>
              <a:ext uri="{FF2B5EF4-FFF2-40B4-BE49-F238E27FC236}">
                <a16:creationId xmlns:a16="http://schemas.microsoft.com/office/drawing/2014/main" id="{FB448B75-9DAB-6699-2BF4-4E3DDC35D722}"/>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9" name="Line 50">
            <a:extLst>
              <a:ext uri="{FF2B5EF4-FFF2-40B4-BE49-F238E27FC236}">
                <a16:creationId xmlns:a16="http://schemas.microsoft.com/office/drawing/2014/main" id="{DCE1EF05-F354-ADA5-4BFE-C0DCCF20E382}"/>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0" name="Line 51">
            <a:extLst>
              <a:ext uri="{FF2B5EF4-FFF2-40B4-BE49-F238E27FC236}">
                <a16:creationId xmlns:a16="http://schemas.microsoft.com/office/drawing/2014/main" id="{5B490DB2-EBC0-4833-0C94-706F0DA9D686}"/>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31" name="Text Box 52">
            <a:extLst>
              <a:ext uri="{FF2B5EF4-FFF2-40B4-BE49-F238E27FC236}">
                <a16:creationId xmlns:a16="http://schemas.microsoft.com/office/drawing/2014/main" id="{608E0AEB-FF8F-F15F-DB54-A1A5CA83CDA5}"/>
              </a:ext>
            </a:extLst>
          </p:cNvPr>
          <p:cNvSpPr txBox="1">
            <a:spLocks noChangeArrowheads="1"/>
          </p:cNvSpPr>
          <p:nvPr/>
        </p:nvSpPr>
        <p:spPr bwMode="auto">
          <a:xfrm>
            <a:off x="2782889"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5832" name="Text Box 53">
            <a:extLst>
              <a:ext uri="{FF2B5EF4-FFF2-40B4-BE49-F238E27FC236}">
                <a16:creationId xmlns:a16="http://schemas.microsoft.com/office/drawing/2014/main" id="{FA7FCE91-A2C8-8956-87E9-81D544E54E47}"/>
              </a:ext>
            </a:extLst>
          </p:cNvPr>
          <p:cNvSpPr txBox="1">
            <a:spLocks noChangeArrowheads="1"/>
          </p:cNvSpPr>
          <p:nvPr/>
        </p:nvSpPr>
        <p:spPr bwMode="auto">
          <a:xfrm>
            <a:off x="1558926"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5833" name="Rectangle 54">
            <a:extLst>
              <a:ext uri="{FF2B5EF4-FFF2-40B4-BE49-F238E27FC236}">
                <a16:creationId xmlns:a16="http://schemas.microsoft.com/office/drawing/2014/main" id="{82FB2852-27B5-3532-D913-4C326575F640}"/>
              </a:ext>
            </a:extLst>
          </p:cNvPr>
          <p:cNvSpPr>
            <a:spLocks noChangeArrowheads="1"/>
          </p:cNvSpPr>
          <p:nvPr/>
        </p:nvSpPr>
        <p:spPr bwMode="auto">
          <a:xfrm>
            <a:off x="4591051" y="3048001"/>
            <a:ext cx="23288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5834" name="Rectangle 55">
            <a:extLst>
              <a:ext uri="{FF2B5EF4-FFF2-40B4-BE49-F238E27FC236}">
                <a16:creationId xmlns:a16="http://schemas.microsoft.com/office/drawing/2014/main" id="{7C6822CB-5A11-1034-E45B-1B1E3EADC224}"/>
              </a:ext>
            </a:extLst>
          </p:cNvPr>
          <p:cNvSpPr>
            <a:spLocks noChangeArrowheads="1"/>
          </p:cNvSpPr>
          <p:nvPr/>
        </p:nvSpPr>
        <p:spPr bwMode="auto">
          <a:xfrm>
            <a:off x="7153276" y="3098800"/>
            <a:ext cx="32099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5835" name="Line 56">
            <a:extLst>
              <a:ext uri="{FF2B5EF4-FFF2-40B4-BE49-F238E27FC236}">
                <a16:creationId xmlns:a16="http://schemas.microsoft.com/office/drawing/2014/main" id="{E00D5E79-4E01-BD93-19CC-553AE519B014}"/>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36" name="Line 57">
            <a:extLst>
              <a:ext uri="{FF2B5EF4-FFF2-40B4-BE49-F238E27FC236}">
                <a16:creationId xmlns:a16="http://schemas.microsoft.com/office/drawing/2014/main" id="{AFCD7742-7449-280E-6B67-6E15CE13BBA2}"/>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Line 58">
            <a:extLst>
              <a:ext uri="{FF2B5EF4-FFF2-40B4-BE49-F238E27FC236}">
                <a16:creationId xmlns:a16="http://schemas.microsoft.com/office/drawing/2014/main" id="{E8865298-DFC0-2A28-9751-6A8DB14B2EE1}"/>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8" name="Line 59">
            <a:extLst>
              <a:ext uri="{FF2B5EF4-FFF2-40B4-BE49-F238E27FC236}">
                <a16:creationId xmlns:a16="http://schemas.microsoft.com/office/drawing/2014/main" id="{94BF3367-B018-9604-7E68-FFE728F4492C}"/>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60">
            <a:extLst>
              <a:ext uri="{FF2B5EF4-FFF2-40B4-BE49-F238E27FC236}">
                <a16:creationId xmlns:a16="http://schemas.microsoft.com/office/drawing/2014/main" id="{71120D8F-1F1C-2D41-44A0-7EFB0624EF81}"/>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1">
            <a:extLst>
              <a:ext uri="{FF2B5EF4-FFF2-40B4-BE49-F238E27FC236}">
                <a16:creationId xmlns:a16="http://schemas.microsoft.com/office/drawing/2014/main" id="{4852F2F9-D118-DFA3-3547-F1ACA23FC497}"/>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62">
            <a:extLst>
              <a:ext uri="{FF2B5EF4-FFF2-40B4-BE49-F238E27FC236}">
                <a16:creationId xmlns:a16="http://schemas.microsoft.com/office/drawing/2014/main" id="{B9C6E72B-D013-D32C-2F67-BE22F5C380B8}"/>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Rectangle 63">
            <a:extLst>
              <a:ext uri="{FF2B5EF4-FFF2-40B4-BE49-F238E27FC236}">
                <a16:creationId xmlns:a16="http://schemas.microsoft.com/office/drawing/2014/main" id="{9E8048FC-6412-C32F-632C-2CD5C9CE89C2}"/>
              </a:ext>
            </a:extLst>
          </p:cNvPr>
          <p:cNvSpPr>
            <a:spLocks noChangeArrowheads="1"/>
          </p:cNvSpPr>
          <p:nvPr/>
        </p:nvSpPr>
        <p:spPr bwMode="auto">
          <a:xfrm>
            <a:off x="8486775" y="45704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5843" name="Rectangle 64">
            <a:extLst>
              <a:ext uri="{FF2B5EF4-FFF2-40B4-BE49-F238E27FC236}">
                <a16:creationId xmlns:a16="http://schemas.microsoft.com/office/drawing/2014/main" id="{858B17A4-75F9-32D3-448D-D36D55739711}"/>
              </a:ext>
            </a:extLst>
          </p:cNvPr>
          <p:cNvSpPr>
            <a:spLocks noChangeArrowheads="1"/>
          </p:cNvSpPr>
          <p:nvPr/>
        </p:nvSpPr>
        <p:spPr bwMode="auto">
          <a:xfrm>
            <a:off x="8472489" y="4221164"/>
            <a:ext cx="21986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5844" name="Line 65">
            <a:extLst>
              <a:ext uri="{FF2B5EF4-FFF2-40B4-BE49-F238E27FC236}">
                <a16:creationId xmlns:a16="http://schemas.microsoft.com/office/drawing/2014/main" id="{FF7943C5-4E58-3217-3B0A-A87637B618FC}"/>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66">
            <a:extLst>
              <a:ext uri="{FF2B5EF4-FFF2-40B4-BE49-F238E27FC236}">
                <a16:creationId xmlns:a16="http://schemas.microsoft.com/office/drawing/2014/main" id="{6B9B5FA3-5DF5-46D2-92DA-0F1ABA0F1B2A}"/>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67">
            <a:extLst>
              <a:ext uri="{FF2B5EF4-FFF2-40B4-BE49-F238E27FC236}">
                <a16:creationId xmlns:a16="http://schemas.microsoft.com/office/drawing/2014/main" id="{FD6C28C4-1999-225B-3798-3C11A0B55011}"/>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Freeform 68">
            <a:extLst>
              <a:ext uri="{FF2B5EF4-FFF2-40B4-BE49-F238E27FC236}">
                <a16:creationId xmlns:a16="http://schemas.microsoft.com/office/drawing/2014/main" id="{FEF84260-EA19-F10A-56B7-26295A6F14CF}"/>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8" name="Rectangle 69">
            <a:extLst>
              <a:ext uri="{FF2B5EF4-FFF2-40B4-BE49-F238E27FC236}">
                <a16:creationId xmlns:a16="http://schemas.microsoft.com/office/drawing/2014/main" id="{BBBE802A-2C82-50B3-F9EC-85B89CA29D4B}"/>
              </a:ext>
            </a:extLst>
          </p:cNvPr>
          <p:cNvSpPr>
            <a:spLocks noChangeArrowheads="1"/>
          </p:cNvSpPr>
          <p:nvPr/>
        </p:nvSpPr>
        <p:spPr bwMode="auto">
          <a:xfrm>
            <a:off x="7896225" y="5013326"/>
            <a:ext cx="23177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5849" name="Rectangle 70">
            <a:extLst>
              <a:ext uri="{FF2B5EF4-FFF2-40B4-BE49-F238E27FC236}">
                <a16:creationId xmlns:a16="http://schemas.microsoft.com/office/drawing/2014/main" id="{82556662-C6B2-3849-EE90-220376CB22B5}"/>
              </a:ext>
            </a:extLst>
          </p:cNvPr>
          <p:cNvSpPr>
            <a:spLocks noChangeArrowheads="1"/>
          </p:cNvSpPr>
          <p:nvPr/>
        </p:nvSpPr>
        <p:spPr bwMode="auto">
          <a:xfrm>
            <a:off x="7896225" y="5392739"/>
            <a:ext cx="23177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5850" name="Line 71">
            <a:extLst>
              <a:ext uri="{FF2B5EF4-FFF2-40B4-BE49-F238E27FC236}">
                <a16:creationId xmlns:a16="http://schemas.microsoft.com/office/drawing/2014/main" id="{BC9B9D8F-5CF4-BBA2-ACB6-8CCC167B453D}"/>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1" name="Line 72">
            <a:extLst>
              <a:ext uri="{FF2B5EF4-FFF2-40B4-BE49-F238E27FC236}">
                <a16:creationId xmlns:a16="http://schemas.microsoft.com/office/drawing/2014/main" id="{5C140484-5A9D-3769-483D-ACFFD031AEC7}"/>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2" name="Line 73">
            <a:extLst>
              <a:ext uri="{FF2B5EF4-FFF2-40B4-BE49-F238E27FC236}">
                <a16:creationId xmlns:a16="http://schemas.microsoft.com/office/drawing/2014/main" id="{0F4D82A1-86DC-4C1E-7213-FC6FC064B950}"/>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3" name="Line 74">
            <a:extLst>
              <a:ext uri="{FF2B5EF4-FFF2-40B4-BE49-F238E27FC236}">
                <a16:creationId xmlns:a16="http://schemas.microsoft.com/office/drawing/2014/main" id="{6F4E34B6-6D82-E3EF-0C48-F53736985829}"/>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4" name="Line 75">
            <a:extLst>
              <a:ext uri="{FF2B5EF4-FFF2-40B4-BE49-F238E27FC236}">
                <a16:creationId xmlns:a16="http://schemas.microsoft.com/office/drawing/2014/main" id="{A06B0D03-ADFD-B722-99C2-AA659BA9DA6B}"/>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5" name="Rectangle 76">
            <a:extLst>
              <a:ext uri="{FF2B5EF4-FFF2-40B4-BE49-F238E27FC236}">
                <a16:creationId xmlns:a16="http://schemas.microsoft.com/office/drawing/2014/main" id="{38C7842C-B23F-BD48-9188-E6DA857F75CE}"/>
              </a:ext>
            </a:extLst>
          </p:cNvPr>
          <p:cNvSpPr>
            <a:spLocks noChangeArrowheads="1"/>
          </p:cNvSpPr>
          <p:nvPr/>
        </p:nvSpPr>
        <p:spPr bwMode="auto">
          <a:xfrm>
            <a:off x="5330826" y="5540375"/>
            <a:ext cx="17192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5856" name="Rectangle 77">
            <a:extLst>
              <a:ext uri="{FF2B5EF4-FFF2-40B4-BE49-F238E27FC236}">
                <a16:creationId xmlns:a16="http://schemas.microsoft.com/office/drawing/2014/main" id="{AFCAF518-DB16-688C-6699-6FC2A0946A15}"/>
              </a:ext>
            </a:extLst>
          </p:cNvPr>
          <p:cNvSpPr>
            <a:spLocks noChangeArrowheads="1"/>
          </p:cNvSpPr>
          <p:nvPr/>
        </p:nvSpPr>
        <p:spPr bwMode="auto">
          <a:xfrm>
            <a:off x="5651501" y="5159376"/>
            <a:ext cx="2049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5857" name="Line 78">
            <a:extLst>
              <a:ext uri="{FF2B5EF4-FFF2-40B4-BE49-F238E27FC236}">
                <a16:creationId xmlns:a16="http://schemas.microsoft.com/office/drawing/2014/main" id="{B4434947-44B2-580E-9E65-FE38BF45D8AB}"/>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8" name="Line 79">
            <a:extLst>
              <a:ext uri="{FF2B5EF4-FFF2-40B4-BE49-F238E27FC236}">
                <a16:creationId xmlns:a16="http://schemas.microsoft.com/office/drawing/2014/main" id="{4BD26F16-D42E-B754-7FB3-8054354AABC9}"/>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9" name="Line 80">
            <a:extLst>
              <a:ext uri="{FF2B5EF4-FFF2-40B4-BE49-F238E27FC236}">
                <a16:creationId xmlns:a16="http://schemas.microsoft.com/office/drawing/2014/main" id="{C04CCBE6-93BA-F6CE-14B3-0F832D4D86E9}"/>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0" name="Freeform 81">
            <a:extLst>
              <a:ext uri="{FF2B5EF4-FFF2-40B4-BE49-F238E27FC236}">
                <a16:creationId xmlns:a16="http://schemas.microsoft.com/office/drawing/2014/main" id="{570B5FB5-7BA1-39CD-59FF-88E6485C2B03}"/>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61" name="Rectangle 82">
            <a:extLst>
              <a:ext uri="{FF2B5EF4-FFF2-40B4-BE49-F238E27FC236}">
                <a16:creationId xmlns:a16="http://schemas.microsoft.com/office/drawing/2014/main" id="{893995A2-EBAE-D219-0C5A-AEF0ABB6EF85}"/>
              </a:ext>
            </a:extLst>
          </p:cNvPr>
          <p:cNvSpPr>
            <a:spLocks noChangeArrowheads="1"/>
          </p:cNvSpPr>
          <p:nvPr/>
        </p:nvSpPr>
        <p:spPr bwMode="auto">
          <a:xfrm>
            <a:off x="4727575" y="5970589"/>
            <a:ext cx="23177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5862" name="Rectangle 83">
            <a:extLst>
              <a:ext uri="{FF2B5EF4-FFF2-40B4-BE49-F238E27FC236}">
                <a16:creationId xmlns:a16="http://schemas.microsoft.com/office/drawing/2014/main" id="{19838FCC-48E6-A7EE-DFA2-26741C0F7E17}"/>
              </a:ext>
            </a:extLst>
          </p:cNvPr>
          <p:cNvSpPr>
            <a:spLocks noChangeArrowheads="1"/>
          </p:cNvSpPr>
          <p:nvPr/>
        </p:nvSpPr>
        <p:spPr bwMode="auto">
          <a:xfrm>
            <a:off x="4727576" y="6381751"/>
            <a:ext cx="26082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
        <p:nvSpPr>
          <p:cNvPr id="75863" name="Rectangle 84">
            <a:extLst>
              <a:ext uri="{FF2B5EF4-FFF2-40B4-BE49-F238E27FC236}">
                <a16:creationId xmlns:a16="http://schemas.microsoft.com/office/drawing/2014/main" id="{12991A44-F18C-C108-6F86-9F9FACB9517E}"/>
              </a:ext>
            </a:extLst>
          </p:cNvPr>
          <p:cNvSpPr>
            <a:spLocks noChangeArrowheads="1"/>
          </p:cNvSpPr>
          <p:nvPr/>
        </p:nvSpPr>
        <p:spPr bwMode="auto">
          <a:xfrm>
            <a:off x="7680326" y="5732464"/>
            <a:ext cx="23717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5864" name="Line 85">
            <a:extLst>
              <a:ext uri="{FF2B5EF4-FFF2-40B4-BE49-F238E27FC236}">
                <a16:creationId xmlns:a16="http://schemas.microsoft.com/office/drawing/2014/main" id="{DCA46FDE-2523-042F-3E16-355CFA3B0F6B}"/>
              </a:ext>
            </a:extLst>
          </p:cNvPr>
          <p:cNvSpPr>
            <a:spLocks noChangeShapeType="1"/>
          </p:cNvSpPr>
          <p:nvPr/>
        </p:nvSpPr>
        <p:spPr bwMode="auto">
          <a:xfrm>
            <a:off x="9767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5" name="Line 86">
            <a:extLst>
              <a:ext uri="{FF2B5EF4-FFF2-40B4-BE49-F238E27FC236}">
                <a16:creationId xmlns:a16="http://schemas.microsoft.com/office/drawing/2014/main" id="{A54A3997-0335-ABB2-E27F-0F306AFCD961}"/>
              </a:ext>
            </a:extLst>
          </p:cNvPr>
          <p:cNvSpPr>
            <a:spLocks noChangeShapeType="1"/>
          </p:cNvSpPr>
          <p:nvPr/>
        </p:nvSpPr>
        <p:spPr bwMode="auto">
          <a:xfrm flipH="1">
            <a:off x="6816726"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6" name="Rectangle 87">
            <a:extLst>
              <a:ext uri="{FF2B5EF4-FFF2-40B4-BE49-F238E27FC236}">
                <a16:creationId xmlns:a16="http://schemas.microsoft.com/office/drawing/2014/main" id="{1C78F60D-260A-9554-494A-3901E0C91952}"/>
              </a:ext>
            </a:extLst>
          </p:cNvPr>
          <p:cNvSpPr>
            <a:spLocks noChangeArrowheads="1"/>
          </p:cNvSpPr>
          <p:nvPr/>
        </p:nvSpPr>
        <p:spPr bwMode="auto">
          <a:xfrm>
            <a:off x="4591050" y="3429001"/>
            <a:ext cx="2376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5867" name="Freeform 88">
            <a:extLst>
              <a:ext uri="{FF2B5EF4-FFF2-40B4-BE49-F238E27FC236}">
                <a16:creationId xmlns:a16="http://schemas.microsoft.com/office/drawing/2014/main" id="{3B6BBE56-173F-0C68-1452-60F37159D287}"/>
              </a:ext>
            </a:extLst>
          </p:cNvPr>
          <p:cNvSpPr>
            <a:spLocks noChangeArrowheads="1"/>
          </p:cNvSpPr>
          <p:nvPr/>
        </p:nvSpPr>
        <p:spPr bwMode="auto">
          <a:xfrm>
            <a:off x="6599238" y="3716338"/>
            <a:ext cx="3084512" cy="728662"/>
          </a:xfrm>
          <a:custGeom>
            <a:avLst/>
            <a:gdLst>
              <a:gd name="T0" fmla="*/ 0 w 2940"/>
              <a:gd name="T1" fmla="*/ 11945 h 610"/>
              <a:gd name="T2" fmla="*/ 1542256 w 2940"/>
              <a:gd name="T3" fmla="*/ 11945 h 610"/>
              <a:gd name="T4" fmla="*/ 2266172 w 2940"/>
              <a:gd name="T5" fmla="*/ 11945 h 610"/>
              <a:gd name="T6" fmla="*/ 2675342 w 2940"/>
              <a:gd name="T7" fmla="*/ 83617 h 610"/>
              <a:gd name="T8" fmla="*/ 2974351 w 2940"/>
              <a:gd name="T9" fmla="*/ 298632 h 610"/>
              <a:gd name="T10" fmla="*/ 3084512 w 2940"/>
              <a:gd name="T11" fmla="*/ 728662 h 6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日期占位符 3">
            <a:extLst>
              <a:ext uri="{FF2B5EF4-FFF2-40B4-BE49-F238E27FC236}">
                <a16:creationId xmlns:a16="http://schemas.microsoft.com/office/drawing/2014/main" id="{93E78D74-AC01-A06D-15AB-A73EB3A01A0E}"/>
              </a:ext>
            </a:extLst>
          </p:cNvPr>
          <p:cNvSpPr>
            <a:spLocks noGrp="1"/>
          </p:cNvSpPr>
          <p:nvPr>
            <p:ph type="dt" sz="half" idx="10"/>
          </p:nvPr>
        </p:nvSpPr>
        <p:spPr bwMode="auto">
          <a:ln>
            <a:miter lim="800000"/>
          </a:ln>
        </p:spPr>
        <p:txBody>
          <a:bodyPr anchor="t"/>
          <a:lstStyle/>
          <a:p>
            <a:pPr>
              <a:buClrTx/>
              <a:buFontTx/>
              <a:buNone/>
              <a:defRPr/>
            </a:pPr>
            <a:fld id="{C614D3D9-924B-4B8B-B613-185E91EB66A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7828" name="灯片编号占位符 5">
            <a:extLst>
              <a:ext uri="{FF2B5EF4-FFF2-40B4-BE49-F238E27FC236}">
                <a16:creationId xmlns:a16="http://schemas.microsoft.com/office/drawing/2014/main" id="{37DAB3E6-E4A9-B8ED-14D3-6728B74E7AC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CB7082C-EBB2-4CFE-ABEB-489431AC1624}" type="slidenum">
              <a:rPr lang="en-US" altLang="zh-CN" sz="1400">
                <a:ea typeface="宋体" panose="02010600030101010101" pitchFamily="2" charset="-122"/>
              </a:rPr>
              <a:pPr/>
              <a:t>43</a:t>
            </a:fld>
            <a:endParaRPr lang="en-US" altLang="zh-CN" sz="1400">
              <a:ea typeface="宋体" panose="02010600030101010101" pitchFamily="2" charset="-122"/>
            </a:endParaRPr>
          </a:p>
        </p:txBody>
      </p:sp>
      <p:sp>
        <p:nvSpPr>
          <p:cNvPr id="77829" name="Line 2">
            <a:extLst>
              <a:ext uri="{FF2B5EF4-FFF2-40B4-BE49-F238E27FC236}">
                <a16:creationId xmlns:a16="http://schemas.microsoft.com/office/drawing/2014/main" id="{4F0DC6F6-4044-1E15-A180-52019A0F45FB}"/>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Line 3">
            <a:extLst>
              <a:ext uri="{FF2B5EF4-FFF2-40B4-BE49-F238E27FC236}">
                <a16:creationId xmlns:a16="http://schemas.microsoft.com/office/drawing/2014/main" id="{1F1DDF71-0742-4BAF-F161-CD1C9631D487}"/>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Line 4">
            <a:extLst>
              <a:ext uri="{FF2B5EF4-FFF2-40B4-BE49-F238E27FC236}">
                <a16:creationId xmlns:a16="http://schemas.microsoft.com/office/drawing/2014/main" id="{27A9F24C-06B1-D187-3102-B697E58879C6}"/>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5">
            <a:extLst>
              <a:ext uri="{FF2B5EF4-FFF2-40B4-BE49-F238E27FC236}">
                <a16:creationId xmlns:a16="http://schemas.microsoft.com/office/drawing/2014/main" id="{BEA7F585-9C90-8999-2893-AA24FC524F57}"/>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6">
            <a:extLst>
              <a:ext uri="{FF2B5EF4-FFF2-40B4-BE49-F238E27FC236}">
                <a16:creationId xmlns:a16="http://schemas.microsoft.com/office/drawing/2014/main" id="{07A12B29-BC26-700B-2CE1-849BEC0AD5E2}"/>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7">
            <a:extLst>
              <a:ext uri="{FF2B5EF4-FFF2-40B4-BE49-F238E27FC236}">
                <a16:creationId xmlns:a16="http://schemas.microsoft.com/office/drawing/2014/main" id="{FFF3AF2D-B091-DB8B-F1F3-19981AFFDA74}"/>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5" name="Line 8">
            <a:extLst>
              <a:ext uri="{FF2B5EF4-FFF2-40B4-BE49-F238E27FC236}">
                <a16:creationId xmlns:a16="http://schemas.microsoft.com/office/drawing/2014/main" id="{BFF20A85-613F-D862-ABD9-A142DF7A60DD}"/>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9">
            <a:extLst>
              <a:ext uri="{FF2B5EF4-FFF2-40B4-BE49-F238E27FC236}">
                <a16:creationId xmlns:a16="http://schemas.microsoft.com/office/drawing/2014/main" id="{2117A70B-382A-BCAA-8AB8-2B26A386E940}"/>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Rectangle 10">
            <a:extLst>
              <a:ext uri="{FF2B5EF4-FFF2-40B4-BE49-F238E27FC236}">
                <a16:creationId xmlns:a16="http://schemas.microsoft.com/office/drawing/2014/main" id="{6FFFF953-FFA9-D06A-9617-38E13DD6A316}"/>
              </a:ext>
            </a:extLst>
          </p:cNvPr>
          <p:cNvSpPr>
            <a:spLocks noChangeArrowheads="1"/>
          </p:cNvSpPr>
          <p:nvPr/>
        </p:nvSpPr>
        <p:spPr bwMode="auto">
          <a:xfrm>
            <a:off x="5087939" y="1484313"/>
            <a:ext cx="19462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44</a:t>
            </a:r>
          </a:p>
        </p:txBody>
      </p:sp>
      <p:sp>
        <p:nvSpPr>
          <p:cNvPr id="77838" name="Rectangle 11">
            <a:extLst>
              <a:ext uri="{FF2B5EF4-FFF2-40B4-BE49-F238E27FC236}">
                <a16:creationId xmlns:a16="http://schemas.microsoft.com/office/drawing/2014/main" id="{61E37EE9-B77A-9AF5-0B2B-7D08FA615B76}"/>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7839" name="Rectangle 12">
            <a:extLst>
              <a:ext uri="{FF2B5EF4-FFF2-40B4-BE49-F238E27FC236}">
                <a16:creationId xmlns:a16="http://schemas.microsoft.com/office/drawing/2014/main" id="{71255DAA-707B-9A42-5DCC-B32E797D4EA0}"/>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7840" name="Line 13">
            <a:extLst>
              <a:ext uri="{FF2B5EF4-FFF2-40B4-BE49-F238E27FC236}">
                <a16:creationId xmlns:a16="http://schemas.microsoft.com/office/drawing/2014/main" id="{AFD33FFD-1064-CE78-473B-C20080D9DA25}"/>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Line 14">
            <a:extLst>
              <a:ext uri="{FF2B5EF4-FFF2-40B4-BE49-F238E27FC236}">
                <a16:creationId xmlns:a16="http://schemas.microsoft.com/office/drawing/2014/main" id="{88CC4FAC-FF84-E521-615E-21A1A7D1081D}"/>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2" name="Line 15">
            <a:extLst>
              <a:ext uri="{FF2B5EF4-FFF2-40B4-BE49-F238E27FC236}">
                <a16:creationId xmlns:a16="http://schemas.microsoft.com/office/drawing/2014/main" id="{7404F769-8D07-589B-AAAB-8F8E13B232D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3" name="Rectangle 16">
            <a:extLst>
              <a:ext uri="{FF2B5EF4-FFF2-40B4-BE49-F238E27FC236}">
                <a16:creationId xmlns:a16="http://schemas.microsoft.com/office/drawing/2014/main" id="{0D28BBF2-117D-2C84-D6C5-72BC6EFDA41C}"/>
              </a:ext>
            </a:extLst>
          </p:cNvPr>
          <p:cNvSpPr>
            <a:spLocks noChangeArrowheads="1"/>
          </p:cNvSpPr>
          <p:nvPr/>
        </p:nvSpPr>
        <p:spPr bwMode="auto">
          <a:xfrm>
            <a:off x="2495550" y="4149725"/>
            <a:ext cx="2438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7844" name="Line 17">
            <a:extLst>
              <a:ext uri="{FF2B5EF4-FFF2-40B4-BE49-F238E27FC236}">
                <a16:creationId xmlns:a16="http://schemas.microsoft.com/office/drawing/2014/main" id="{07EC48F6-24F5-F789-57B7-FA068EE0B3A8}"/>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5" name="Line 18">
            <a:extLst>
              <a:ext uri="{FF2B5EF4-FFF2-40B4-BE49-F238E27FC236}">
                <a16:creationId xmlns:a16="http://schemas.microsoft.com/office/drawing/2014/main" id="{794FED61-3247-C13D-63C2-CDC0FAFCB3B5}"/>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6" name="Line 19">
            <a:extLst>
              <a:ext uri="{FF2B5EF4-FFF2-40B4-BE49-F238E27FC236}">
                <a16:creationId xmlns:a16="http://schemas.microsoft.com/office/drawing/2014/main" id="{92B8A0B7-3627-8F67-2D6C-F1E453CA09B6}"/>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7" name="Line 20">
            <a:extLst>
              <a:ext uri="{FF2B5EF4-FFF2-40B4-BE49-F238E27FC236}">
                <a16:creationId xmlns:a16="http://schemas.microsoft.com/office/drawing/2014/main" id="{3023570B-7590-B666-AE5C-F57764A807BB}"/>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8" name="Rectangle 21">
            <a:extLst>
              <a:ext uri="{FF2B5EF4-FFF2-40B4-BE49-F238E27FC236}">
                <a16:creationId xmlns:a16="http://schemas.microsoft.com/office/drawing/2014/main" id="{9FEF924C-52F8-2077-E18E-AD0FA8E4E941}"/>
              </a:ext>
            </a:extLst>
          </p:cNvPr>
          <p:cNvSpPr>
            <a:spLocks noChangeArrowheads="1"/>
          </p:cNvSpPr>
          <p:nvPr/>
        </p:nvSpPr>
        <p:spPr bwMode="auto">
          <a:xfrm>
            <a:off x="2536826" y="4603751"/>
            <a:ext cx="15589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7849" name="Line 22">
            <a:extLst>
              <a:ext uri="{FF2B5EF4-FFF2-40B4-BE49-F238E27FC236}">
                <a16:creationId xmlns:a16="http://schemas.microsoft.com/office/drawing/2014/main" id="{D0728B7D-5B79-83F3-940A-37B51DE3E7EB}"/>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Line 23">
            <a:extLst>
              <a:ext uri="{FF2B5EF4-FFF2-40B4-BE49-F238E27FC236}">
                <a16:creationId xmlns:a16="http://schemas.microsoft.com/office/drawing/2014/main" id="{19FDE2AA-49A7-FECA-F70F-DADA0E6D3FB0}"/>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4">
            <a:extLst>
              <a:ext uri="{FF2B5EF4-FFF2-40B4-BE49-F238E27FC236}">
                <a16:creationId xmlns:a16="http://schemas.microsoft.com/office/drawing/2014/main" id="{045A92E3-5D0F-0255-F537-678FDBA42F70}"/>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Freeform 25">
            <a:extLst>
              <a:ext uri="{FF2B5EF4-FFF2-40B4-BE49-F238E27FC236}">
                <a16:creationId xmlns:a16="http://schemas.microsoft.com/office/drawing/2014/main" id="{45C65FAF-E789-5B10-D3E8-9F7C8BC5DD07}"/>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3" name="Line 26">
            <a:extLst>
              <a:ext uri="{FF2B5EF4-FFF2-40B4-BE49-F238E27FC236}">
                <a16:creationId xmlns:a16="http://schemas.microsoft.com/office/drawing/2014/main" id="{813E221E-9ED2-3F32-33CC-63F839A16D5A}"/>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4" name="Line 27">
            <a:extLst>
              <a:ext uri="{FF2B5EF4-FFF2-40B4-BE49-F238E27FC236}">
                <a16:creationId xmlns:a16="http://schemas.microsoft.com/office/drawing/2014/main" id="{ACAD0543-C397-2151-EFBA-78D5A1E8B26B}"/>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5" name="Line 28">
            <a:extLst>
              <a:ext uri="{FF2B5EF4-FFF2-40B4-BE49-F238E27FC236}">
                <a16:creationId xmlns:a16="http://schemas.microsoft.com/office/drawing/2014/main" id="{2DE6B846-B342-B07B-0DA3-CC8D5B031C59}"/>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Line 29">
            <a:extLst>
              <a:ext uri="{FF2B5EF4-FFF2-40B4-BE49-F238E27FC236}">
                <a16:creationId xmlns:a16="http://schemas.microsoft.com/office/drawing/2014/main" id="{35432D4E-FBD3-7C0D-3C9B-9E6B42512928}"/>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7" name="Line 30">
            <a:extLst>
              <a:ext uri="{FF2B5EF4-FFF2-40B4-BE49-F238E27FC236}">
                <a16:creationId xmlns:a16="http://schemas.microsoft.com/office/drawing/2014/main" id="{6580247A-C6D7-FBCE-6374-908CCE9B0B6F}"/>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8" name="Line 31">
            <a:extLst>
              <a:ext uri="{FF2B5EF4-FFF2-40B4-BE49-F238E27FC236}">
                <a16:creationId xmlns:a16="http://schemas.microsoft.com/office/drawing/2014/main" id="{17A7DA7A-2C93-7511-F489-09585D456EAA}"/>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9" name="Text Box 32">
            <a:extLst>
              <a:ext uri="{FF2B5EF4-FFF2-40B4-BE49-F238E27FC236}">
                <a16:creationId xmlns:a16="http://schemas.microsoft.com/office/drawing/2014/main" id="{C6D7279C-3C80-806F-FE75-B4A2B97D997D}"/>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7860" name="Line 33">
            <a:extLst>
              <a:ext uri="{FF2B5EF4-FFF2-40B4-BE49-F238E27FC236}">
                <a16:creationId xmlns:a16="http://schemas.microsoft.com/office/drawing/2014/main" id="{F4ACAF78-B7C4-6F03-898C-8F5B15825866}"/>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1" name="Line 34">
            <a:extLst>
              <a:ext uri="{FF2B5EF4-FFF2-40B4-BE49-F238E27FC236}">
                <a16:creationId xmlns:a16="http://schemas.microsoft.com/office/drawing/2014/main" id="{C830AF44-8236-413C-6786-25D74D69E182}"/>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2" name="Text Box 35">
            <a:extLst>
              <a:ext uri="{FF2B5EF4-FFF2-40B4-BE49-F238E27FC236}">
                <a16:creationId xmlns:a16="http://schemas.microsoft.com/office/drawing/2014/main" id="{C183FECD-C855-ADDB-5C74-0B866489B7F8}"/>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7863" name="Rectangle 36">
            <a:extLst>
              <a:ext uri="{FF2B5EF4-FFF2-40B4-BE49-F238E27FC236}">
                <a16:creationId xmlns:a16="http://schemas.microsoft.com/office/drawing/2014/main" id="{5CD7AE98-291B-626C-32A1-716FDF57B0BE}"/>
              </a:ext>
            </a:extLst>
          </p:cNvPr>
          <p:cNvSpPr>
            <a:spLocks noChangeArrowheads="1"/>
          </p:cNvSpPr>
          <p:nvPr/>
        </p:nvSpPr>
        <p:spPr bwMode="auto">
          <a:xfrm>
            <a:off x="4657726" y="1916113"/>
            <a:ext cx="28860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7864" name="Rectangle 37">
            <a:extLst>
              <a:ext uri="{FF2B5EF4-FFF2-40B4-BE49-F238E27FC236}">
                <a16:creationId xmlns:a16="http://schemas.microsoft.com/office/drawing/2014/main" id="{3DD62320-B890-CB35-9E38-FB289E6D8A94}"/>
              </a:ext>
            </a:extLst>
          </p:cNvPr>
          <p:cNvSpPr>
            <a:spLocks noChangeArrowheads="1"/>
          </p:cNvSpPr>
          <p:nvPr/>
        </p:nvSpPr>
        <p:spPr bwMode="auto">
          <a:xfrm>
            <a:off x="4656139" y="2297114"/>
            <a:ext cx="27892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7865" name="Rectangle 38">
            <a:extLst>
              <a:ext uri="{FF2B5EF4-FFF2-40B4-BE49-F238E27FC236}">
                <a16:creationId xmlns:a16="http://schemas.microsoft.com/office/drawing/2014/main" id="{2E238E1A-6CF7-DDF2-AFD1-DAF48F59A227}"/>
              </a:ext>
            </a:extLst>
          </p:cNvPr>
          <p:cNvSpPr>
            <a:spLocks noChangeArrowheads="1"/>
          </p:cNvSpPr>
          <p:nvPr/>
        </p:nvSpPr>
        <p:spPr bwMode="auto">
          <a:xfrm>
            <a:off x="1920876" y="5014914"/>
            <a:ext cx="22383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7866" name="Rectangle 39">
            <a:extLst>
              <a:ext uri="{FF2B5EF4-FFF2-40B4-BE49-F238E27FC236}">
                <a16:creationId xmlns:a16="http://schemas.microsoft.com/office/drawing/2014/main" id="{6451BD40-0A2C-CB50-47B3-B51BF19DCA3C}"/>
              </a:ext>
            </a:extLst>
          </p:cNvPr>
          <p:cNvSpPr>
            <a:spLocks noChangeArrowheads="1"/>
          </p:cNvSpPr>
          <p:nvPr/>
        </p:nvSpPr>
        <p:spPr bwMode="auto">
          <a:xfrm>
            <a:off x="4511675" y="2636838"/>
            <a:ext cx="2598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7867" name="Rectangle 40">
            <a:extLst>
              <a:ext uri="{FF2B5EF4-FFF2-40B4-BE49-F238E27FC236}">
                <a16:creationId xmlns:a16="http://schemas.microsoft.com/office/drawing/2014/main" id="{C8031BC2-A910-21B9-9E91-E6D3C16AB017}"/>
              </a:ext>
            </a:extLst>
          </p:cNvPr>
          <p:cNvSpPr>
            <a:spLocks noChangeArrowheads="1"/>
          </p:cNvSpPr>
          <p:nvPr/>
        </p:nvSpPr>
        <p:spPr bwMode="auto">
          <a:xfrm>
            <a:off x="7140575" y="2703513"/>
            <a:ext cx="3125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7868" name="Line 41">
            <a:extLst>
              <a:ext uri="{FF2B5EF4-FFF2-40B4-BE49-F238E27FC236}">
                <a16:creationId xmlns:a16="http://schemas.microsoft.com/office/drawing/2014/main" id="{EB54AEA0-DF58-93A7-2B11-23E170F5135D}"/>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69" name="Rectangle 42">
            <a:extLst>
              <a:ext uri="{FF2B5EF4-FFF2-40B4-BE49-F238E27FC236}">
                <a16:creationId xmlns:a16="http://schemas.microsoft.com/office/drawing/2014/main" id="{4C35E969-19BE-6160-85B2-C87880FAF307}"/>
              </a:ext>
            </a:extLst>
          </p:cNvPr>
          <p:cNvSpPr>
            <a:spLocks noChangeArrowheads="1"/>
          </p:cNvSpPr>
          <p:nvPr/>
        </p:nvSpPr>
        <p:spPr bwMode="auto">
          <a:xfrm>
            <a:off x="5159375" y="4221163"/>
            <a:ext cx="22542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7870" name="Line 43">
            <a:extLst>
              <a:ext uri="{FF2B5EF4-FFF2-40B4-BE49-F238E27FC236}">
                <a16:creationId xmlns:a16="http://schemas.microsoft.com/office/drawing/2014/main" id="{B9FCFF76-435E-EBBD-5E6B-50957F71CA05}"/>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1" name="Line 44">
            <a:extLst>
              <a:ext uri="{FF2B5EF4-FFF2-40B4-BE49-F238E27FC236}">
                <a16:creationId xmlns:a16="http://schemas.microsoft.com/office/drawing/2014/main" id="{FCC419E4-4FDA-056D-C67B-ADA4BE3C468D}"/>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2" name="Line 45">
            <a:extLst>
              <a:ext uri="{FF2B5EF4-FFF2-40B4-BE49-F238E27FC236}">
                <a16:creationId xmlns:a16="http://schemas.microsoft.com/office/drawing/2014/main" id="{B8591518-6C39-945D-79A7-C687FA0A6D2F}"/>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3" name="Rectangle 46">
            <a:extLst>
              <a:ext uri="{FF2B5EF4-FFF2-40B4-BE49-F238E27FC236}">
                <a16:creationId xmlns:a16="http://schemas.microsoft.com/office/drawing/2014/main" id="{DF5D0A3F-B606-0252-4199-A07900E1995C}"/>
              </a:ext>
            </a:extLst>
          </p:cNvPr>
          <p:cNvSpPr>
            <a:spLocks noChangeArrowheads="1"/>
          </p:cNvSpPr>
          <p:nvPr/>
        </p:nvSpPr>
        <p:spPr bwMode="auto">
          <a:xfrm>
            <a:off x="5305426" y="461010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7874" name="Line 47">
            <a:extLst>
              <a:ext uri="{FF2B5EF4-FFF2-40B4-BE49-F238E27FC236}">
                <a16:creationId xmlns:a16="http://schemas.microsoft.com/office/drawing/2014/main" id="{6103A178-340D-0E13-A9A2-0F2AA34968A3}"/>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5" name="Line 48">
            <a:extLst>
              <a:ext uri="{FF2B5EF4-FFF2-40B4-BE49-F238E27FC236}">
                <a16:creationId xmlns:a16="http://schemas.microsoft.com/office/drawing/2014/main" id="{39E61E7D-962F-81C3-77D2-34195ED758DF}"/>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6" name="Line 49">
            <a:extLst>
              <a:ext uri="{FF2B5EF4-FFF2-40B4-BE49-F238E27FC236}">
                <a16:creationId xmlns:a16="http://schemas.microsoft.com/office/drawing/2014/main" id="{22088083-C315-08C1-E9D0-52A62348A251}"/>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77" name="Text Box 50">
            <a:extLst>
              <a:ext uri="{FF2B5EF4-FFF2-40B4-BE49-F238E27FC236}">
                <a16:creationId xmlns:a16="http://schemas.microsoft.com/office/drawing/2014/main" id="{7DCF6169-FED6-C071-EC92-9721AB3F6427}"/>
              </a:ext>
            </a:extLst>
          </p:cNvPr>
          <p:cNvSpPr txBox="1">
            <a:spLocks noChangeArrowheads="1"/>
          </p:cNvSpPr>
          <p:nvPr/>
        </p:nvSpPr>
        <p:spPr bwMode="auto">
          <a:xfrm>
            <a:off x="2782889"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7878" name="Text Box 51">
            <a:extLst>
              <a:ext uri="{FF2B5EF4-FFF2-40B4-BE49-F238E27FC236}">
                <a16:creationId xmlns:a16="http://schemas.microsoft.com/office/drawing/2014/main" id="{5DEE7F08-112D-21C9-7AE2-6803D33B2A5C}"/>
              </a:ext>
            </a:extLst>
          </p:cNvPr>
          <p:cNvSpPr txBox="1">
            <a:spLocks noChangeArrowheads="1"/>
          </p:cNvSpPr>
          <p:nvPr/>
        </p:nvSpPr>
        <p:spPr bwMode="auto">
          <a:xfrm>
            <a:off x="1558926"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7879" name="Rectangle 52">
            <a:extLst>
              <a:ext uri="{FF2B5EF4-FFF2-40B4-BE49-F238E27FC236}">
                <a16:creationId xmlns:a16="http://schemas.microsoft.com/office/drawing/2014/main" id="{AFD80670-25A0-95B5-ECF5-2673D816B1DF}"/>
              </a:ext>
            </a:extLst>
          </p:cNvPr>
          <p:cNvSpPr>
            <a:spLocks noChangeArrowheads="1"/>
          </p:cNvSpPr>
          <p:nvPr/>
        </p:nvSpPr>
        <p:spPr bwMode="auto">
          <a:xfrm>
            <a:off x="4591051" y="3048001"/>
            <a:ext cx="22209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7880" name="Rectangle 53">
            <a:extLst>
              <a:ext uri="{FF2B5EF4-FFF2-40B4-BE49-F238E27FC236}">
                <a16:creationId xmlns:a16="http://schemas.microsoft.com/office/drawing/2014/main" id="{AF89B1E7-172F-F734-35B2-42C81363AE37}"/>
              </a:ext>
            </a:extLst>
          </p:cNvPr>
          <p:cNvSpPr>
            <a:spLocks noChangeArrowheads="1"/>
          </p:cNvSpPr>
          <p:nvPr/>
        </p:nvSpPr>
        <p:spPr bwMode="auto">
          <a:xfrm>
            <a:off x="7153276" y="3098800"/>
            <a:ext cx="30019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7881" name="Line 54">
            <a:extLst>
              <a:ext uri="{FF2B5EF4-FFF2-40B4-BE49-F238E27FC236}">
                <a16:creationId xmlns:a16="http://schemas.microsoft.com/office/drawing/2014/main" id="{0BBAAF93-3160-824E-C25C-8ADA4DACC619}"/>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82" name="Line 55">
            <a:extLst>
              <a:ext uri="{FF2B5EF4-FFF2-40B4-BE49-F238E27FC236}">
                <a16:creationId xmlns:a16="http://schemas.microsoft.com/office/drawing/2014/main" id="{3F4D3B1A-442B-673A-E867-80042545739D}"/>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3" name="Line 56">
            <a:extLst>
              <a:ext uri="{FF2B5EF4-FFF2-40B4-BE49-F238E27FC236}">
                <a16:creationId xmlns:a16="http://schemas.microsoft.com/office/drawing/2014/main" id="{CF2644DC-95F7-C213-5A8F-2C2AD0982E76}"/>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4" name="Line 57">
            <a:extLst>
              <a:ext uri="{FF2B5EF4-FFF2-40B4-BE49-F238E27FC236}">
                <a16:creationId xmlns:a16="http://schemas.microsoft.com/office/drawing/2014/main" id="{1DD372E5-F8B2-B936-0334-28FA6CE49F50}"/>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5" name="Line 58">
            <a:extLst>
              <a:ext uri="{FF2B5EF4-FFF2-40B4-BE49-F238E27FC236}">
                <a16:creationId xmlns:a16="http://schemas.microsoft.com/office/drawing/2014/main" id="{E50F55A2-8A29-EFB8-F785-5686FEBF55C2}"/>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6" name="Line 59">
            <a:extLst>
              <a:ext uri="{FF2B5EF4-FFF2-40B4-BE49-F238E27FC236}">
                <a16:creationId xmlns:a16="http://schemas.microsoft.com/office/drawing/2014/main" id="{7E84BF8C-3CB5-03BD-1122-6AB9B08DAC6A}"/>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7" name="Line 60">
            <a:extLst>
              <a:ext uri="{FF2B5EF4-FFF2-40B4-BE49-F238E27FC236}">
                <a16:creationId xmlns:a16="http://schemas.microsoft.com/office/drawing/2014/main" id="{DDE7C544-1911-578B-6388-84F2BB3C63D0}"/>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8" name="Rectangle 61">
            <a:extLst>
              <a:ext uri="{FF2B5EF4-FFF2-40B4-BE49-F238E27FC236}">
                <a16:creationId xmlns:a16="http://schemas.microsoft.com/office/drawing/2014/main" id="{A24C8CE2-1FFC-5A56-052C-433B2BCB0229}"/>
              </a:ext>
            </a:extLst>
          </p:cNvPr>
          <p:cNvSpPr>
            <a:spLocks noChangeArrowheads="1"/>
          </p:cNvSpPr>
          <p:nvPr/>
        </p:nvSpPr>
        <p:spPr bwMode="auto">
          <a:xfrm>
            <a:off x="8486775" y="4570413"/>
            <a:ext cx="16652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7889" name="Rectangle 62">
            <a:extLst>
              <a:ext uri="{FF2B5EF4-FFF2-40B4-BE49-F238E27FC236}">
                <a16:creationId xmlns:a16="http://schemas.microsoft.com/office/drawing/2014/main" id="{719FE70F-2791-D6C5-9198-FD0482E89CDE}"/>
              </a:ext>
            </a:extLst>
          </p:cNvPr>
          <p:cNvSpPr>
            <a:spLocks noChangeArrowheads="1"/>
          </p:cNvSpPr>
          <p:nvPr/>
        </p:nvSpPr>
        <p:spPr bwMode="auto">
          <a:xfrm>
            <a:off x="8472488" y="4149726"/>
            <a:ext cx="2182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7890" name="Line 63">
            <a:extLst>
              <a:ext uri="{FF2B5EF4-FFF2-40B4-BE49-F238E27FC236}">
                <a16:creationId xmlns:a16="http://schemas.microsoft.com/office/drawing/2014/main" id="{AABF9F2D-FBE5-2CF5-2499-F7573F8130E1}"/>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1" name="Line 64">
            <a:extLst>
              <a:ext uri="{FF2B5EF4-FFF2-40B4-BE49-F238E27FC236}">
                <a16:creationId xmlns:a16="http://schemas.microsoft.com/office/drawing/2014/main" id="{836C18C1-3B0C-4DB5-4C31-0DD21AC54162}"/>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5">
            <a:extLst>
              <a:ext uri="{FF2B5EF4-FFF2-40B4-BE49-F238E27FC236}">
                <a16:creationId xmlns:a16="http://schemas.microsoft.com/office/drawing/2014/main" id="{1E514BCD-4154-EDC0-9B11-8C8F1D40AA2B}"/>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3" name="Freeform 66">
            <a:extLst>
              <a:ext uri="{FF2B5EF4-FFF2-40B4-BE49-F238E27FC236}">
                <a16:creationId xmlns:a16="http://schemas.microsoft.com/office/drawing/2014/main" id="{15876593-FC21-1479-6BC0-7C9988D3F4C9}"/>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4" name="Rectangle 67">
            <a:extLst>
              <a:ext uri="{FF2B5EF4-FFF2-40B4-BE49-F238E27FC236}">
                <a16:creationId xmlns:a16="http://schemas.microsoft.com/office/drawing/2014/main" id="{AB8D203B-98E3-FE79-95F0-4E19FCB40AF4}"/>
              </a:ext>
            </a:extLst>
          </p:cNvPr>
          <p:cNvSpPr>
            <a:spLocks noChangeArrowheads="1"/>
          </p:cNvSpPr>
          <p:nvPr/>
        </p:nvSpPr>
        <p:spPr bwMode="auto">
          <a:xfrm>
            <a:off x="7896226" y="5014914"/>
            <a:ext cx="2259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7895" name="Rectangle 68">
            <a:extLst>
              <a:ext uri="{FF2B5EF4-FFF2-40B4-BE49-F238E27FC236}">
                <a16:creationId xmlns:a16="http://schemas.microsoft.com/office/drawing/2014/main" id="{3058CC41-EF29-D8D3-38A8-085060F2B5CA}"/>
              </a:ext>
            </a:extLst>
          </p:cNvPr>
          <p:cNvSpPr>
            <a:spLocks noChangeArrowheads="1"/>
          </p:cNvSpPr>
          <p:nvPr/>
        </p:nvSpPr>
        <p:spPr bwMode="auto">
          <a:xfrm>
            <a:off x="7896226" y="5392739"/>
            <a:ext cx="22637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7896" name="Line 69">
            <a:extLst>
              <a:ext uri="{FF2B5EF4-FFF2-40B4-BE49-F238E27FC236}">
                <a16:creationId xmlns:a16="http://schemas.microsoft.com/office/drawing/2014/main" id="{E75F2C9A-CE41-9B67-142E-FE638BB7CA01}"/>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7" name="Line 70">
            <a:extLst>
              <a:ext uri="{FF2B5EF4-FFF2-40B4-BE49-F238E27FC236}">
                <a16:creationId xmlns:a16="http://schemas.microsoft.com/office/drawing/2014/main" id="{9F17AFDE-73F7-7AFC-CA9E-FE8C356B0116}"/>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8" name="Line 71">
            <a:extLst>
              <a:ext uri="{FF2B5EF4-FFF2-40B4-BE49-F238E27FC236}">
                <a16:creationId xmlns:a16="http://schemas.microsoft.com/office/drawing/2014/main" id="{DDB0DDFA-A8A0-3B4A-902D-E4DCFCF2D953}"/>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9" name="Line 72">
            <a:extLst>
              <a:ext uri="{FF2B5EF4-FFF2-40B4-BE49-F238E27FC236}">
                <a16:creationId xmlns:a16="http://schemas.microsoft.com/office/drawing/2014/main" id="{58F467DB-3A92-312E-2C45-D3FC5C17B23F}"/>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0" name="Line 73">
            <a:extLst>
              <a:ext uri="{FF2B5EF4-FFF2-40B4-BE49-F238E27FC236}">
                <a16:creationId xmlns:a16="http://schemas.microsoft.com/office/drawing/2014/main" id="{FBC07C2C-0C96-C4C5-15D5-B2240D67306D}"/>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1" name="Rectangle 74">
            <a:extLst>
              <a:ext uri="{FF2B5EF4-FFF2-40B4-BE49-F238E27FC236}">
                <a16:creationId xmlns:a16="http://schemas.microsoft.com/office/drawing/2014/main" id="{C0954D97-5103-5C06-FBC7-583419EFD6EB}"/>
              </a:ext>
            </a:extLst>
          </p:cNvPr>
          <p:cNvSpPr>
            <a:spLocks noChangeArrowheads="1"/>
          </p:cNvSpPr>
          <p:nvPr/>
        </p:nvSpPr>
        <p:spPr bwMode="auto">
          <a:xfrm>
            <a:off x="5330826" y="5540375"/>
            <a:ext cx="16478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7902" name="Rectangle 75">
            <a:extLst>
              <a:ext uri="{FF2B5EF4-FFF2-40B4-BE49-F238E27FC236}">
                <a16:creationId xmlns:a16="http://schemas.microsoft.com/office/drawing/2014/main" id="{06518A85-5504-6565-69BA-92B5D2204142}"/>
              </a:ext>
            </a:extLst>
          </p:cNvPr>
          <p:cNvSpPr>
            <a:spLocks noChangeArrowheads="1"/>
          </p:cNvSpPr>
          <p:nvPr/>
        </p:nvSpPr>
        <p:spPr bwMode="auto">
          <a:xfrm>
            <a:off x="5651501" y="5159376"/>
            <a:ext cx="20304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7903" name="Line 76">
            <a:extLst>
              <a:ext uri="{FF2B5EF4-FFF2-40B4-BE49-F238E27FC236}">
                <a16:creationId xmlns:a16="http://schemas.microsoft.com/office/drawing/2014/main" id="{FFB81D17-5D6C-33E8-9ECC-0BCB82DE65AB}"/>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4" name="Line 77">
            <a:extLst>
              <a:ext uri="{FF2B5EF4-FFF2-40B4-BE49-F238E27FC236}">
                <a16:creationId xmlns:a16="http://schemas.microsoft.com/office/drawing/2014/main" id="{403A3386-C4D4-98DE-9A04-8D82D941B8EA}"/>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5" name="Line 78">
            <a:extLst>
              <a:ext uri="{FF2B5EF4-FFF2-40B4-BE49-F238E27FC236}">
                <a16:creationId xmlns:a16="http://schemas.microsoft.com/office/drawing/2014/main" id="{CD40544E-EDD9-940B-AC2C-73C1E5AE77C3}"/>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6" name="Freeform 79">
            <a:extLst>
              <a:ext uri="{FF2B5EF4-FFF2-40B4-BE49-F238E27FC236}">
                <a16:creationId xmlns:a16="http://schemas.microsoft.com/office/drawing/2014/main" id="{F0071E1F-9D8F-D116-8F13-335958840E9F}"/>
              </a:ext>
            </a:extLst>
          </p:cNvPr>
          <p:cNvSpPr>
            <a:spLocks noChangeArrowheads="1"/>
          </p:cNvSpPr>
          <p:nvPr/>
        </p:nvSpPr>
        <p:spPr bwMode="auto">
          <a:xfrm>
            <a:off x="4583113" y="5229225"/>
            <a:ext cx="3370262" cy="647700"/>
          </a:xfrm>
          <a:custGeom>
            <a:avLst/>
            <a:gdLst>
              <a:gd name="T0" fmla="*/ 0 w 2414"/>
              <a:gd name="T1" fmla="*/ 647700 h 819"/>
              <a:gd name="T2" fmla="*/ 100521 w 2414"/>
              <a:gd name="T3" fmla="*/ 411238 h 819"/>
              <a:gd name="T4" fmla="*/ 393709 w 2414"/>
              <a:gd name="T5" fmla="*/ 185848 h 819"/>
              <a:gd name="T6" fmla="*/ 791607 w 2414"/>
              <a:gd name="T7" fmla="*/ 67222 h 819"/>
              <a:gd name="T8" fmla="*/ 1294214 w 2414"/>
              <a:gd name="T9" fmla="*/ 7908 h 819"/>
              <a:gd name="T10" fmla="*/ 3370262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07" name="Rectangle 80">
            <a:extLst>
              <a:ext uri="{FF2B5EF4-FFF2-40B4-BE49-F238E27FC236}">
                <a16:creationId xmlns:a16="http://schemas.microsoft.com/office/drawing/2014/main" id="{67ACFF52-4A3D-495C-273A-9CCC678657B1}"/>
              </a:ext>
            </a:extLst>
          </p:cNvPr>
          <p:cNvSpPr>
            <a:spLocks noChangeArrowheads="1"/>
          </p:cNvSpPr>
          <p:nvPr/>
        </p:nvSpPr>
        <p:spPr bwMode="auto">
          <a:xfrm>
            <a:off x="4729163" y="5970589"/>
            <a:ext cx="23161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7908" name="Rectangle 81">
            <a:extLst>
              <a:ext uri="{FF2B5EF4-FFF2-40B4-BE49-F238E27FC236}">
                <a16:creationId xmlns:a16="http://schemas.microsoft.com/office/drawing/2014/main" id="{31CA8B45-36B0-2955-7868-C9EDCFE40B56}"/>
              </a:ext>
            </a:extLst>
          </p:cNvPr>
          <p:cNvSpPr>
            <a:spLocks noChangeArrowheads="1"/>
          </p:cNvSpPr>
          <p:nvPr/>
        </p:nvSpPr>
        <p:spPr bwMode="auto">
          <a:xfrm>
            <a:off x="4727576" y="6381751"/>
            <a:ext cx="21939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
        <p:nvSpPr>
          <p:cNvPr id="77909" name="Rectangle 82">
            <a:extLst>
              <a:ext uri="{FF2B5EF4-FFF2-40B4-BE49-F238E27FC236}">
                <a16:creationId xmlns:a16="http://schemas.microsoft.com/office/drawing/2014/main" id="{E9857D5E-6741-B868-14D1-E3EFDE5454F2}"/>
              </a:ext>
            </a:extLst>
          </p:cNvPr>
          <p:cNvSpPr>
            <a:spLocks noChangeArrowheads="1"/>
          </p:cNvSpPr>
          <p:nvPr/>
        </p:nvSpPr>
        <p:spPr bwMode="auto">
          <a:xfrm>
            <a:off x="7923214" y="5718176"/>
            <a:ext cx="20923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7910" name="Line 83">
            <a:extLst>
              <a:ext uri="{FF2B5EF4-FFF2-40B4-BE49-F238E27FC236}">
                <a16:creationId xmlns:a16="http://schemas.microsoft.com/office/drawing/2014/main" id="{D657D56A-8EC7-B464-6B32-0555FAA90B99}"/>
              </a:ext>
            </a:extLst>
          </p:cNvPr>
          <p:cNvSpPr>
            <a:spLocks noChangeShapeType="1"/>
          </p:cNvSpPr>
          <p:nvPr/>
        </p:nvSpPr>
        <p:spPr bwMode="auto">
          <a:xfrm>
            <a:off x="9767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11" name="Line 84">
            <a:extLst>
              <a:ext uri="{FF2B5EF4-FFF2-40B4-BE49-F238E27FC236}">
                <a16:creationId xmlns:a16="http://schemas.microsoft.com/office/drawing/2014/main" id="{EFEA2B12-66C4-DF10-6125-E7E1A0E50F28}"/>
              </a:ext>
            </a:extLst>
          </p:cNvPr>
          <p:cNvSpPr>
            <a:spLocks noChangeShapeType="1"/>
          </p:cNvSpPr>
          <p:nvPr/>
        </p:nvSpPr>
        <p:spPr bwMode="auto">
          <a:xfrm flipH="1">
            <a:off x="6816726"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12" name="Rectangle 85">
            <a:extLst>
              <a:ext uri="{FF2B5EF4-FFF2-40B4-BE49-F238E27FC236}">
                <a16:creationId xmlns:a16="http://schemas.microsoft.com/office/drawing/2014/main" id="{DD9703B8-74CE-A715-FC38-675376C189BA}"/>
              </a:ext>
            </a:extLst>
          </p:cNvPr>
          <p:cNvSpPr>
            <a:spLocks noChangeArrowheads="1"/>
          </p:cNvSpPr>
          <p:nvPr/>
        </p:nvSpPr>
        <p:spPr bwMode="auto">
          <a:xfrm>
            <a:off x="4591051" y="3429001"/>
            <a:ext cx="2162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7913" name="Freeform 86">
            <a:extLst>
              <a:ext uri="{FF2B5EF4-FFF2-40B4-BE49-F238E27FC236}">
                <a16:creationId xmlns:a16="http://schemas.microsoft.com/office/drawing/2014/main" id="{7263799E-789B-52C4-535B-11D8B996008C}"/>
              </a:ext>
            </a:extLst>
          </p:cNvPr>
          <p:cNvSpPr>
            <a:spLocks noChangeArrowheads="1"/>
          </p:cNvSpPr>
          <p:nvPr/>
        </p:nvSpPr>
        <p:spPr bwMode="auto">
          <a:xfrm>
            <a:off x="6632576" y="3683001"/>
            <a:ext cx="3084513" cy="728663"/>
          </a:xfrm>
          <a:custGeom>
            <a:avLst/>
            <a:gdLst>
              <a:gd name="T0" fmla="*/ 0 w 2940"/>
              <a:gd name="T1" fmla="*/ 11945 h 610"/>
              <a:gd name="T2" fmla="*/ 1542257 w 2940"/>
              <a:gd name="T3" fmla="*/ 11945 h 610"/>
              <a:gd name="T4" fmla="*/ 2266173 w 2940"/>
              <a:gd name="T5" fmla="*/ 11945 h 610"/>
              <a:gd name="T6" fmla="*/ 2675343 w 2940"/>
              <a:gd name="T7" fmla="*/ 83617 h 610"/>
              <a:gd name="T8" fmla="*/ 2974352 w 2940"/>
              <a:gd name="T9" fmla="*/ 298632 h 610"/>
              <a:gd name="T10" fmla="*/ 3084513 w 2940"/>
              <a:gd name="T11" fmla="*/ 728663 h 6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2">
            <a:extLst>
              <a:ext uri="{FF2B5EF4-FFF2-40B4-BE49-F238E27FC236}">
                <a16:creationId xmlns:a16="http://schemas.microsoft.com/office/drawing/2014/main" id="{97A7E515-E0DA-F592-0446-3FA75B6DB4B9}"/>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7.2.6 </a:t>
            </a:r>
            <a:r>
              <a:rPr lang="zh-CN" altLang="en-US" dirty="0">
                <a:latin typeface="Times New Roman" panose="02020603050405020304" pitchFamily="18" charset="0"/>
              </a:rPr>
              <a:t>记录的翻译</a:t>
            </a:r>
          </a:p>
        </p:txBody>
      </p:sp>
      <p:sp>
        <p:nvSpPr>
          <p:cNvPr id="8" name="日期占位符 3">
            <a:extLst>
              <a:ext uri="{FF2B5EF4-FFF2-40B4-BE49-F238E27FC236}">
                <a16:creationId xmlns:a16="http://schemas.microsoft.com/office/drawing/2014/main" id="{759BFE93-34B2-1AEE-3028-92C5D8F77930}"/>
              </a:ext>
            </a:extLst>
          </p:cNvPr>
          <p:cNvSpPr>
            <a:spLocks noGrp="1"/>
          </p:cNvSpPr>
          <p:nvPr>
            <p:ph type="dt" sz="half" idx="10"/>
          </p:nvPr>
        </p:nvSpPr>
        <p:spPr bwMode="auto">
          <a:ln>
            <a:miter lim="800000"/>
          </a:ln>
        </p:spPr>
        <p:txBody>
          <a:bodyPr anchor="t"/>
          <a:lstStyle/>
          <a:p>
            <a:pPr>
              <a:buClrTx/>
              <a:buFontTx/>
              <a:buNone/>
              <a:defRPr/>
            </a:pPr>
            <a:fld id="{E2203985-CA14-4EB9-A4D1-AD2DE8C8315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9875" name="灯片编号占位符 5">
            <a:extLst>
              <a:ext uri="{FF2B5EF4-FFF2-40B4-BE49-F238E27FC236}">
                <a16:creationId xmlns:a16="http://schemas.microsoft.com/office/drawing/2014/main" id="{8143B681-690D-8DA4-CE39-156819E5426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2E8E7F5-D47D-4EE8-B739-F1E48C1872DC}" type="slidenum">
              <a:rPr lang="en-US" altLang="zh-CN" sz="1400">
                <a:ea typeface="宋体" panose="02010600030101010101" pitchFamily="2" charset="-122"/>
              </a:rPr>
              <a:pPr/>
              <a:t>44</a:t>
            </a:fld>
            <a:endParaRPr lang="en-US" altLang="zh-CN" sz="1400">
              <a:ea typeface="宋体" panose="02010600030101010101" pitchFamily="2" charset="-122"/>
            </a:endParaRPr>
          </a:p>
        </p:txBody>
      </p:sp>
      <p:sp>
        <p:nvSpPr>
          <p:cNvPr id="1484803" name="Rectangle 3">
            <a:extLst>
              <a:ext uri="{FF2B5EF4-FFF2-40B4-BE49-F238E27FC236}">
                <a16:creationId xmlns:a16="http://schemas.microsoft.com/office/drawing/2014/main" id="{09CDAA13-F7C6-0F43-E06C-9F4F5DB2C5A8}"/>
              </a:ext>
            </a:extLst>
          </p:cNvPr>
          <p:cNvSpPr>
            <a:spLocks noGrp="1" noChangeArrowheads="1"/>
          </p:cNvSpPr>
          <p:nvPr>
            <p:ph type="body" sz="quarter" idx="13"/>
          </p:nvPr>
        </p:nvSpPr>
        <p:spPr/>
        <p:txBody>
          <a:bodyPr>
            <a:normAutofit fontScale="92500" lnSpcReduction="20000"/>
          </a:bodyPr>
          <a:lstStyle/>
          <a:p>
            <a:pPr eaLnBrk="1" hangingPunct="1">
              <a:lnSpc>
                <a:spcPct val="120000"/>
              </a:lnSpc>
            </a:pPr>
            <a:r>
              <a:rPr lang="zh-CN" altLang="en-US" dirty="0">
                <a:latin typeface="Times New Roman" panose="02020603050405020304" pitchFamily="18" charset="0"/>
              </a:rPr>
              <a:t>空间分配</a:t>
            </a:r>
          </a:p>
          <a:p>
            <a:pPr lvl="1" eaLnBrk="1" hangingPunct="1">
              <a:lnSpc>
                <a:spcPct val="120000"/>
              </a:lnSpc>
            </a:pPr>
            <a:r>
              <a:rPr lang="zh-CN" altLang="en-US" dirty="0">
                <a:latin typeface="Times New Roman" panose="02020603050405020304" pitchFamily="18" charset="0"/>
              </a:rPr>
              <a:t>设置首地址和各元素的相对地址</a:t>
            </a:r>
          </a:p>
          <a:p>
            <a:pPr lvl="1" eaLnBrk="1" hangingPunct="1">
              <a:lnSpc>
                <a:spcPct val="120000"/>
              </a:lnSpc>
            </a:pPr>
            <a:r>
              <a:rPr lang="zh-CN" altLang="en-US" dirty="0">
                <a:latin typeface="Times New Roman" panose="02020603050405020304" pitchFamily="18" charset="0"/>
              </a:rPr>
              <a:t>大于所需的空间 </a:t>
            </a:r>
            <a:r>
              <a:rPr lang="en-US" altLang="zh-CN" dirty="0">
                <a:latin typeface="Times New Roman" panose="02020603050405020304" pitchFamily="18" charset="0"/>
              </a:rPr>
              <a:t>(</a:t>
            </a:r>
            <a:r>
              <a:rPr lang="zh-CN" altLang="en-US" dirty="0">
                <a:latin typeface="Times New Roman" panose="02020603050405020304" pitchFamily="18" charset="0"/>
              </a:rPr>
              <a:t>对齐</a:t>
            </a:r>
            <a:r>
              <a:rPr lang="en-US" altLang="zh-CN" dirty="0">
                <a:latin typeface="Times New Roman" panose="02020603050405020304" pitchFamily="18" charset="0"/>
              </a:rPr>
              <a:t>)</a:t>
            </a:r>
          </a:p>
          <a:p>
            <a:pPr eaLnBrk="1" hangingPunct="1"/>
            <a:r>
              <a:rPr lang="zh-CN" altLang="en-US" dirty="0">
                <a:latin typeface="Times New Roman" panose="02020603050405020304" pitchFamily="18" charset="0"/>
              </a:rPr>
              <a:t>例：</a:t>
            </a:r>
          </a:p>
          <a:p>
            <a:pPr lvl="1" eaLnBrk="1" hangingPunct="1">
              <a:buFont typeface="Wingdings" panose="05000000000000000000" pitchFamily="2" charset="2"/>
              <a:buNone/>
            </a:pPr>
            <a:r>
              <a:rPr lang="en-US" altLang="zh-CN" dirty="0">
                <a:latin typeface="Times New Roman" panose="02020603050405020304" pitchFamily="18" charset="0"/>
              </a:rPr>
              <a:t>struct Node {</a:t>
            </a:r>
          </a:p>
          <a:p>
            <a:pPr lvl="1" eaLnBrk="1" hangingPunct="1">
              <a:buFont typeface="Wingdings" panose="05000000000000000000" pitchFamily="2" charset="2"/>
              <a:buNone/>
            </a:pPr>
            <a:r>
              <a:rPr lang="en-US" altLang="zh-CN" dirty="0">
                <a:latin typeface="Times New Roman" panose="02020603050405020304" pitchFamily="18" charset="0"/>
              </a:rPr>
              <a:t>    float x, y;</a:t>
            </a:r>
          </a:p>
          <a:p>
            <a:pPr lvl="1" eaLnBrk="1" hangingPunct="1">
              <a:buFont typeface="Wingdings" panose="05000000000000000000" pitchFamily="2" charset="2"/>
              <a:buNone/>
            </a:pPr>
            <a:r>
              <a:rPr lang="en-US" altLang="zh-CN" dirty="0">
                <a:latin typeface="Times New Roman" panose="02020603050405020304" pitchFamily="18" charset="0"/>
              </a:rPr>
              <a:t>    struct node *next;</a:t>
            </a:r>
          </a:p>
          <a:p>
            <a:pPr lvl="1" eaLnBrk="1" hangingPunct="1">
              <a:buFont typeface="Wingdings" panose="05000000000000000000" pitchFamily="2" charset="2"/>
              <a:buNone/>
            </a:pPr>
            <a:r>
              <a:rPr lang="en-US" altLang="zh-CN" dirty="0">
                <a:latin typeface="Times New Roman" panose="02020603050405020304" pitchFamily="18" charset="0"/>
              </a:rPr>
              <a:t>} node; </a:t>
            </a:r>
          </a:p>
        </p:txBody>
      </p:sp>
      <p:graphicFrame>
        <p:nvGraphicFramePr>
          <p:cNvPr id="1484804" name="Object 4">
            <a:extLst>
              <a:ext uri="{FF2B5EF4-FFF2-40B4-BE49-F238E27FC236}">
                <a16:creationId xmlns:a16="http://schemas.microsoft.com/office/drawing/2014/main" id="{A47A99E4-AABB-F1D5-28B0-C3C3360B330D}"/>
              </a:ext>
            </a:extLst>
          </p:cNvPr>
          <p:cNvGraphicFramePr>
            <a:graphicFrameLocks/>
          </p:cNvGraphicFramePr>
          <p:nvPr/>
        </p:nvGraphicFramePr>
        <p:xfrm>
          <a:off x="8543925" y="1412875"/>
          <a:ext cx="1944688" cy="4179888"/>
        </p:xfrm>
        <a:graphic>
          <a:graphicData uri="http://schemas.openxmlformats.org/presentationml/2006/ole">
            <mc:AlternateContent xmlns:mc="http://schemas.openxmlformats.org/markup-compatibility/2006">
              <mc:Choice xmlns:v="urn:schemas-microsoft-com:vml" Requires="v">
                <p:oleObj spid="_x0000_s7204" r:id="rId3" imgW="1948180" imgH="5791200" progId="Word.Document.8">
                  <p:embed/>
                </p:oleObj>
              </mc:Choice>
              <mc:Fallback>
                <p:oleObj r:id="rId3" imgW="1948180" imgH="5791200" progId="Word.Document.8">
                  <p:embed/>
                  <p:pic>
                    <p:nvPicPr>
                      <p:cNvPr id="1484804" name="Object 4">
                        <a:extLst>
                          <a:ext uri="{FF2B5EF4-FFF2-40B4-BE49-F238E27FC236}">
                            <a16:creationId xmlns:a16="http://schemas.microsoft.com/office/drawing/2014/main" id="{A47A99E4-AABB-F1D5-28B0-C3C3360B330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925" y="1412875"/>
                        <a:ext cx="1944688"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84805" name="Text Box 5">
            <a:extLst>
              <a:ext uri="{FF2B5EF4-FFF2-40B4-BE49-F238E27FC236}">
                <a16:creationId xmlns:a16="http://schemas.microsoft.com/office/drawing/2014/main" id="{986F1A02-88D0-5AD3-A698-396D2AC5F2E2}"/>
              </a:ext>
            </a:extLst>
          </p:cNvPr>
          <p:cNvSpPr txBox="1">
            <a:spLocks noChangeArrowheads="1"/>
          </p:cNvSpPr>
          <p:nvPr/>
        </p:nvSpPr>
        <p:spPr bwMode="auto">
          <a:xfrm>
            <a:off x="7991475" y="1462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a:latin typeface="Times New Roman" panose="02020603050405020304" pitchFamily="18" charset="0"/>
                <a:ea typeface="宋体" panose="02010600030101010101" pitchFamily="2" charset="-122"/>
              </a:rPr>
              <a:t>0</a:t>
            </a:r>
          </a:p>
        </p:txBody>
      </p:sp>
      <p:sp>
        <p:nvSpPr>
          <p:cNvPr id="1484806" name="Text Box 6">
            <a:extLst>
              <a:ext uri="{FF2B5EF4-FFF2-40B4-BE49-F238E27FC236}">
                <a16:creationId xmlns:a16="http://schemas.microsoft.com/office/drawing/2014/main" id="{B03614AC-206D-B605-801F-58A995EB8906}"/>
              </a:ext>
            </a:extLst>
          </p:cNvPr>
          <p:cNvSpPr txBox="1">
            <a:spLocks noChangeArrowheads="1"/>
          </p:cNvSpPr>
          <p:nvPr/>
        </p:nvSpPr>
        <p:spPr bwMode="auto">
          <a:xfrm>
            <a:off x="7991475" y="2986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a:latin typeface="Times New Roman" panose="02020603050405020304" pitchFamily="18" charset="0"/>
                <a:ea typeface="宋体" panose="02010600030101010101" pitchFamily="2" charset="-122"/>
              </a:rPr>
              <a:t>4</a:t>
            </a:r>
          </a:p>
        </p:txBody>
      </p:sp>
      <p:sp>
        <p:nvSpPr>
          <p:cNvPr id="1484807" name="Text Box 7">
            <a:extLst>
              <a:ext uri="{FF2B5EF4-FFF2-40B4-BE49-F238E27FC236}">
                <a16:creationId xmlns:a16="http://schemas.microsoft.com/office/drawing/2014/main" id="{BDECDE8E-9A61-5974-11DD-5A822EE1A8C3}"/>
              </a:ext>
            </a:extLst>
          </p:cNvPr>
          <p:cNvSpPr txBox="1">
            <a:spLocks noChangeArrowheads="1"/>
          </p:cNvSpPr>
          <p:nvPr/>
        </p:nvSpPr>
        <p:spPr bwMode="auto">
          <a:xfrm>
            <a:off x="7991475" y="45862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a:latin typeface="Times New Roman" panose="02020603050405020304" pitchFamily="18" charset="0"/>
                <a:ea typeface="宋体" panose="02010600030101010101" pitchFamily="2" charset="-122"/>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03">
                                            <p:txEl>
                                              <p:pRg st="0" end="0"/>
                                            </p:txEl>
                                          </p:spTgt>
                                        </p:tgtEl>
                                        <p:attrNameLst>
                                          <p:attrName>style.visibility</p:attrName>
                                        </p:attrNameLst>
                                      </p:cBhvr>
                                      <p:to>
                                        <p:strVal val="visible"/>
                                      </p:to>
                                    </p:set>
                                    <p:animEffect transition="in" filter="wipe(up)">
                                      <p:cBhvr>
                                        <p:cTn id="7" dur="500"/>
                                        <p:tgtEl>
                                          <p:spTgt spid="14848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84803">
                                            <p:txEl>
                                              <p:pRg st="1" end="1"/>
                                            </p:txEl>
                                          </p:spTgt>
                                        </p:tgtEl>
                                        <p:attrNameLst>
                                          <p:attrName>style.visibility</p:attrName>
                                        </p:attrNameLst>
                                      </p:cBhvr>
                                      <p:to>
                                        <p:strVal val="visible"/>
                                      </p:to>
                                    </p:set>
                                    <p:animEffect transition="in" filter="wipe(up)">
                                      <p:cBhvr>
                                        <p:cTn id="10" dur="500"/>
                                        <p:tgtEl>
                                          <p:spTgt spid="14848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84803">
                                            <p:txEl>
                                              <p:pRg st="2" end="2"/>
                                            </p:txEl>
                                          </p:spTgt>
                                        </p:tgtEl>
                                        <p:attrNameLst>
                                          <p:attrName>style.visibility</p:attrName>
                                        </p:attrNameLst>
                                      </p:cBhvr>
                                      <p:to>
                                        <p:strVal val="visible"/>
                                      </p:to>
                                    </p:set>
                                    <p:animEffect transition="in" filter="wipe(up)">
                                      <p:cBhvr>
                                        <p:cTn id="13" dur="500"/>
                                        <p:tgtEl>
                                          <p:spTgt spid="14848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84803">
                                            <p:txEl>
                                              <p:pRg st="3" end="3"/>
                                            </p:txEl>
                                          </p:spTgt>
                                        </p:tgtEl>
                                        <p:attrNameLst>
                                          <p:attrName>style.visibility</p:attrName>
                                        </p:attrNameLst>
                                      </p:cBhvr>
                                      <p:to>
                                        <p:strVal val="visible"/>
                                      </p:to>
                                    </p:set>
                                    <p:animEffect transition="in" filter="wipe(up)">
                                      <p:cBhvr>
                                        <p:cTn id="18" dur="500"/>
                                        <p:tgtEl>
                                          <p:spTgt spid="148480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84803">
                                            <p:txEl>
                                              <p:pRg st="4" end="4"/>
                                            </p:txEl>
                                          </p:spTgt>
                                        </p:tgtEl>
                                        <p:attrNameLst>
                                          <p:attrName>style.visibility</p:attrName>
                                        </p:attrNameLst>
                                      </p:cBhvr>
                                      <p:to>
                                        <p:strVal val="visible"/>
                                      </p:to>
                                    </p:set>
                                    <p:animEffect transition="in" filter="wipe(up)">
                                      <p:cBhvr>
                                        <p:cTn id="21" dur="500"/>
                                        <p:tgtEl>
                                          <p:spTgt spid="148480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84803">
                                            <p:txEl>
                                              <p:pRg st="5" end="5"/>
                                            </p:txEl>
                                          </p:spTgt>
                                        </p:tgtEl>
                                        <p:attrNameLst>
                                          <p:attrName>style.visibility</p:attrName>
                                        </p:attrNameLst>
                                      </p:cBhvr>
                                      <p:to>
                                        <p:strVal val="visible"/>
                                      </p:to>
                                    </p:set>
                                    <p:animEffect transition="in" filter="wipe(up)">
                                      <p:cBhvr>
                                        <p:cTn id="24" dur="500"/>
                                        <p:tgtEl>
                                          <p:spTgt spid="148480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84803">
                                            <p:txEl>
                                              <p:pRg st="6" end="6"/>
                                            </p:txEl>
                                          </p:spTgt>
                                        </p:tgtEl>
                                        <p:attrNameLst>
                                          <p:attrName>style.visibility</p:attrName>
                                        </p:attrNameLst>
                                      </p:cBhvr>
                                      <p:to>
                                        <p:strVal val="visible"/>
                                      </p:to>
                                    </p:set>
                                    <p:animEffect transition="in" filter="wipe(up)">
                                      <p:cBhvr>
                                        <p:cTn id="27" dur="500"/>
                                        <p:tgtEl>
                                          <p:spTgt spid="1484803">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84803">
                                            <p:txEl>
                                              <p:pRg st="7" end="7"/>
                                            </p:txEl>
                                          </p:spTgt>
                                        </p:tgtEl>
                                        <p:attrNameLst>
                                          <p:attrName>style.visibility</p:attrName>
                                        </p:attrNameLst>
                                      </p:cBhvr>
                                      <p:to>
                                        <p:strVal val="visible"/>
                                      </p:to>
                                    </p:set>
                                    <p:animEffect transition="in" filter="wipe(up)">
                                      <p:cBhvr>
                                        <p:cTn id="30" dur="500"/>
                                        <p:tgtEl>
                                          <p:spTgt spid="148480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1484804"/>
                                        </p:tgtEl>
                                        <p:attrNameLst>
                                          <p:attrName>style.visibility</p:attrName>
                                        </p:attrNameLst>
                                      </p:cBhvr>
                                      <p:to>
                                        <p:strVal val="visible"/>
                                      </p:to>
                                    </p:set>
                                    <p:anim calcmode="lin" valueType="num">
                                      <p:cBhvr additive="base">
                                        <p:cTn id="35" dur="500" fill="hold"/>
                                        <p:tgtEl>
                                          <p:spTgt spid="1484804"/>
                                        </p:tgtEl>
                                        <p:attrNameLst>
                                          <p:attrName>ppt_x</p:attrName>
                                        </p:attrNameLst>
                                      </p:cBhvr>
                                      <p:tavLst>
                                        <p:tav tm="0">
                                          <p:val>
                                            <p:strVal val="1+#ppt_w/2"/>
                                          </p:val>
                                        </p:tav>
                                        <p:tav tm="100000">
                                          <p:val>
                                            <p:strVal val="#ppt_x"/>
                                          </p:val>
                                        </p:tav>
                                      </p:tavLst>
                                    </p:anim>
                                    <p:anim calcmode="lin" valueType="num">
                                      <p:cBhvr additive="base">
                                        <p:cTn id="36" dur="500" fill="hold"/>
                                        <p:tgtEl>
                                          <p:spTgt spid="148480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484805">
                                            <p:txEl>
                                              <p:pRg st="0" end="0"/>
                                            </p:txEl>
                                          </p:spTgt>
                                        </p:tgtEl>
                                        <p:attrNameLst>
                                          <p:attrName>style.visibility</p:attrName>
                                        </p:attrNameLst>
                                      </p:cBhvr>
                                      <p:to>
                                        <p:strVal val="visible"/>
                                      </p:to>
                                    </p:se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484806">
                                            <p:txEl>
                                              <p:pRg st="0" end="0"/>
                                            </p:txEl>
                                          </p:spTgt>
                                        </p:tgtEl>
                                        <p:attrNameLst>
                                          <p:attrName>style.visibility</p:attrName>
                                        </p:attrNameLst>
                                      </p:cBhvr>
                                      <p:to>
                                        <p:strVal val="visible"/>
                                      </p:to>
                                    </p:set>
                                  </p:childTnLst>
                                </p:cTn>
                              </p:par>
                            </p:childTnLst>
                          </p:cTn>
                        </p:par>
                        <p:par>
                          <p:cTn id="43" fill="hold" nodeType="afterGroup">
                            <p:stCondLst>
                              <p:cond delay="1500"/>
                            </p:stCondLst>
                            <p:childTnLst>
                              <p:par>
                                <p:cTn id="44" presetID="1" presetClass="entr" presetSubtype="0" fill="hold" grpId="0" nodeType="afterEffect">
                                  <p:stCondLst>
                                    <p:cond delay="0"/>
                                  </p:stCondLst>
                                  <p:childTnLst>
                                    <p:set>
                                      <p:cBhvr>
                                        <p:cTn id="45" dur="1" fill="hold">
                                          <p:stCondLst>
                                            <p:cond delay="499"/>
                                          </p:stCondLst>
                                        </p:cTn>
                                        <p:tgtEl>
                                          <p:spTgt spid="14848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build="p" autoUpdateAnimBg="0"/>
      <p:bldP spid="1484805" grpId="0" build="p" autoUpdateAnimBg="0" advAuto="0"/>
      <p:bldP spid="1484806" grpId="0" build="p" autoUpdateAnimBg="0" advAuto="0"/>
      <p:bldP spid="1484807" grpId="0" build="p"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A78D983C-B745-9C10-3624-AC4B0D483883}"/>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7.2.6 </a:t>
            </a:r>
            <a:r>
              <a:rPr lang="zh-CN" altLang="en-US" dirty="0">
                <a:latin typeface="Times New Roman" panose="02020603050405020304" pitchFamily="18" charset="0"/>
              </a:rPr>
              <a:t>记录的翻译</a:t>
            </a:r>
          </a:p>
        </p:txBody>
      </p:sp>
      <p:sp>
        <p:nvSpPr>
          <p:cNvPr id="4" name="日期占位符 3">
            <a:extLst>
              <a:ext uri="{FF2B5EF4-FFF2-40B4-BE49-F238E27FC236}">
                <a16:creationId xmlns:a16="http://schemas.microsoft.com/office/drawing/2014/main" id="{2501CA59-4006-C28A-978F-5791EB57424A}"/>
              </a:ext>
            </a:extLst>
          </p:cNvPr>
          <p:cNvSpPr>
            <a:spLocks noGrp="1"/>
          </p:cNvSpPr>
          <p:nvPr>
            <p:ph type="dt" sz="half" idx="10"/>
          </p:nvPr>
        </p:nvSpPr>
        <p:spPr bwMode="auto">
          <a:ln>
            <a:miter lim="800000"/>
          </a:ln>
        </p:spPr>
        <p:txBody>
          <a:bodyPr anchor="t"/>
          <a:lstStyle/>
          <a:p>
            <a:pPr>
              <a:buClrTx/>
              <a:buFontTx/>
              <a:buNone/>
              <a:defRPr/>
            </a:pPr>
            <a:fld id="{5D8C3CF0-2265-4CF8-9C50-8BD92D20354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0899" name="灯片编号占位符 5">
            <a:extLst>
              <a:ext uri="{FF2B5EF4-FFF2-40B4-BE49-F238E27FC236}">
                <a16:creationId xmlns:a16="http://schemas.microsoft.com/office/drawing/2014/main" id="{703BF675-F998-A9EC-1498-9913EDE8359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E04F136-4B33-44AD-AB17-CF38AD3917D1}" type="slidenum">
              <a:rPr lang="en-US" altLang="zh-CN" sz="1400">
                <a:ea typeface="宋体" panose="02010600030101010101" pitchFamily="2" charset="-122"/>
              </a:rPr>
              <a:pPr/>
              <a:t>45</a:t>
            </a:fld>
            <a:endParaRPr lang="en-US" altLang="zh-CN" sz="1400">
              <a:ea typeface="宋体" panose="02010600030101010101" pitchFamily="2" charset="-122"/>
            </a:endParaRPr>
          </a:p>
        </p:txBody>
      </p:sp>
      <p:sp>
        <p:nvSpPr>
          <p:cNvPr id="1485827" name="Rectangle 3">
            <a:extLst>
              <a:ext uri="{FF2B5EF4-FFF2-40B4-BE49-F238E27FC236}">
                <a16:creationId xmlns:a16="http://schemas.microsoft.com/office/drawing/2014/main" id="{BC9D0B7B-B271-3BA5-7403-C1BD3D6E1482}"/>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3200" dirty="0">
                <a:latin typeface="Times New Roman" panose="02020603050405020304" pitchFamily="18" charset="0"/>
              </a:rPr>
              <a:t>符号表及有关表格处理</a:t>
            </a:r>
          </a:p>
          <a:p>
            <a:pPr lvl="1" eaLnBrk="1" hangingPunct="1">
              <a:lnSpc>
                <a:spcPct val="120000"/>
              </a:lnSpc>
            </a:pPr>
            <a:r>
              <a:rPr lang="zh-CN" altLang="en-US" dirty="0">
                <a:latin typeface="Times New Roman" panose="02020603050405020304" pitchFamily="18" charset="0"/>
              </a:rPr>
              <a:t>为每个记录类型单独构造一张符号表</a:t>
            </a:r>
          </a:p>
          <a:p>
            <a:pPr lvl="1" eaLnBrk="1" hangingPunct="1">
              <a:lnSpc>
                <a:spcPct val="120000"/>
              </a:lnSpc>
            </a:pPr>
            <a:r>
              <a:rPr lang="zh-CN" altLang="en-US" dirty="0">
                <a:latin typeface="Times New Roman" panose="02020603050405020304" pitchFamily="18" charset="0"/>
              </a:rPr>
              <a:t>将域名</a:t>
            </a:r>
            <a:r>
              <a:rPr lang="en-US" altLang="zh-CN" dirty="0">
                <a:latin typeface="Times New Roman" panose="02020603050405020304" pitchFamily="18" charset="0"/>
              </a:rPr>
              <a:t>id</a:t>
            </a:r>
            <a:r>
              <a:rPr lang="zh-CN" altLang="en-US" dirty="0">
                <a:latin typeface="Times New Roman" panose="02020603050405020304" pitchFamily="18" charset="0"/>
              </a:rPr>
              <a:t>的信息</a:t>
            </a:r>
            <a:r>
              <a:rPr lang="en-US" altLang="zh-CN" dirty="0">
                <a:latin typeface="Times New Roman" panose="02020603050405020304" pitchFamily="18" charset="0"/>
              </a:rPr>
              <a:t>(</a:t>
            </a:r>
            <a:r>
              <a:rPr lang="zh-CN" altLang="en-US" dirty="0">
                <a:latin typeface="Times New Roman" panose="02020603050405020304" pitchFamily="18" charset="0"/>
              </a:rPr>
              <a:t>名字、类型、字节数</a:t>
            </a:r>
            <a:r>
              <a:rPr lang="en-US" altLang="zh-CN" dirty="0">
                <a:latin typeface="Times New Roman" panose="02020603050405020304" pitchFamily="18" charset="0"/>
              </a:rPr>
              <a:t>)</a:t>
            </a:r>
            <a:r>
              <a:rPr lang="zh-CN" altLang="en-US" dirty="0">
                <a:latin typeface="Times New Roman" panose="02020603050405020304" pitchFamily="18" charset="0"/>
              </a:rPr>
              <a:t>填入到该记录的符号表中</a:t>
            </a:r>
          </a:p>
          <a:p>
            <a:pPr lvl="1" eaLnBrk="1" hangingPunct="1">
              <a:lnSpc>
                <a:spcPct val="120000"/>
              </a:lnSpc>
            </a:pPr>
            <a:r>
              <a:rPr lang="zh-CN" altLang="en-US" dirty="0">
                <a:latin typeface="Times New Roman" panose="02020603050405020304" pitchFamily="18" charset="0"/>
              </a:rPr>
              <a:t>所有域都处理完后，</a:t>
            </a:r>
            <a:r>
              <a:rPr lang="en-US" altLang="zh-CN" dirty="0">
                <a:latin typeface="Times New Roman" panose="02020603050405020304" pitchFamily="18" charset="0"/>
              </a:rPr>
              <a:t>offset</a:t>
            </a:r>
            <a:r>
              <a:rPr lang="zh-CN" altLang="en-US" dirty="0">
                <a:latin typeface="Times New Roman" panose="02020603050405020304" pitchFamily="18" charset="0"/>
              </a:rPr>
              <a:t>将保存记录中所有数据对象的宽度总和</a:t>
            </a:r>
          </a:p>
          <a:p>
            <a:pPr lvl="1" eaLnBrk="1" hangingPunct="1">
              <a:lnSpc>
                <a:spcPct val="120000"/>
              </a:lnSpc>
            </a:pPr>
            <a:r>
              <a:rPr lang="en-US" altLang="zh-CN" dirty="0" err="1">
                <a:latin typeface="Times New Roman" panose="02020603050405020304" pitchFamily="18" charset="0"/>
              </a:rPr>
              <a:t>T.type</a:t>
            </a:r>
            <a:r>
              <a:rPr lang="zh-CN" altLang="en-US" dirty="0">
                <a:latin typeface="Times New Roman" panose="02020603050405020304" pitchFamily="18" charset="0"/>
              </a:rPr>
              <a:t>通过将类型构造器</a:t>
            </a:r>
            <a:r>
              <a:rPr lang="en-US" altLang="zh-CN" dirty="0">
                <a:latin typeface="Times New Roman" panose="02020603050405020304" pitchFamily="18" charset="0"/>
              </a:rPr>
              <a:t>record</a:t>
            </a:r>
            <a:r>
              <a:rPr lang="zh-CN" altLang="en-US" dirty="0">
                <a:latin typeface="Times New Roman" panose="02020603050405020304" pitchFamily="18" charset="0"/>
              </a:rPr>
              <a:t>应用于指向该记录符号表的指针获得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85827">
                                            <p:txEl>
                                              <p:pRg st="0" end="0"/>
                                            </p:txEl>
                                          </p:spTgt>
                                        </p:tgtEl>
                                        <p:attrNameLst>
                                          <p:attrName>style.visibility</p:attrName>
                                        </p:attrNameLst>
                                      </p:cBhvr>
                                      <p:to>
                                        <p:strVal val="visible"/>
                                      </p:to>
                                    </p:set>
                                    <p:animEffect transition="in" filter="wipe(up)">
                                      <p:cBhvr>
                                        <p:cTn id="7" dur="75"/>
                                        <p:tgtEl>
                                          <p:spTgt spid="14858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485827">
                                            <p:txEl>
                                              <p:pRg st="1" end="1"/>
                                            </p:txEl>
                                          </p:spTgt>
                                        </p:tgtEl>
                                        <p:attrNameLst>
                                          <p:attrName>style.visibility</p:attrName>
                                        </p:attrNameLst>
                                      </p:cBhvr>
                                      <p:to>
                                        <p:strVal val="visible"/>
                                      </p:to>
                                    </p:set>
                                    <p:animEffect transition="in" filter="wipe(up)">
                                      <p:cBhvr>
                                        <p:cTn id="10" dur="75"/>
                                        <p:tgtEl>
                                          <p:spTgt spid="14858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1485827">
                                            <p:txEl>
                                              <p:pRg st="2" end="2"/>
                                            </p:txEl>
                                          </p:spTgt>
                                        </p:tgtEl>
                                        <p:attrNameLst>
                                          <p:attrName>style.visibility</p:attrName>
                                        </p:attrNameLst>
                                      </p:cBhvr>
                                      <p:to>
                                        <p:strVal val="visible"/>
                                      </p:to>
                                    </p:set>
                                    <p:animEffect transition="in" filter="wipe(up)">
                                      <p:cBhvr>
                                        <p:cTn id="13" dur="75"/>
                                        <p:tgtEl>
                                          <p:spTgt spid="14858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par>
                                <p:cTn id="14" presetID="22" presetClass="entr" presetSubtype="1" fill="hold" grpId="0" nodeType="withEffect">
                                  <p:stCondLst>
                                    <p:cond delay="0"/>
                                  </p:stCondLst>
                                  <p:iterate type="lt">
                                    <p:tmPct val="100000"/>
                                  </p:iterate>
                                  <p:childTnLst>
                                    <p:set>
                                      <p:cBhvr>
                                        <p:cTn id="15" dur="1" fill="hold">
                                          <p:stCondLst>
                                            <p:cond delay="0"/>
                                          </p:stCondLst>
                                        </p:cTn>
                                        <p:tgtEl>
                                          <p:spTgt spid="1485827">
                                            <p:txEl>
                                              <p:pRg st="3" end="3"/>
                                            </p:txEl>
                                          </p:spTgt>
                                        </p:tgtEl>
                                        <p:attrNameLst>
                                          <p:attrName>style.visibility</p:attrName>
                                        </p:attrNameLst>
                                      </p:cBhvr>
                                      <p:to>
                                        <p:strVal val="visible"/>
                                      </p:to>
                                    </p:set>
                                    <p:animEffect transition="in" filter="wipe(up)">
                                      <p:cBhvr>
                                        <p:cTn id="16" dur="75"/>
                                        <p:tgtEl>
                                          <p:spTgt spid="148582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TYPE.WAV"/>
                                        </p:tgtEl>
                                      </p:cMediaNode>
                                    </p:audio>
                                  </p:subTnLst>
                                </p:cTn>
                              </p:par>
                              <p:par>
                                <p:cTn id="17" presetID="22" presetClass="entr" presetSubtype="1" fill="hold" grpId="0" nodeType="withEffect">
                                  <p:stCondLst>
                                    <p:cond delay="0"/>
                                  </p:stCondLst>
                                  <p:iterate type="lt">
                                    <p:tmPct val="100000"/>
                                  </p:iterate>
                                  <p:childTnLst>
                                    <p:set>
                                      <p:cBhvr>
                                        <p:cTn id="18" dur="1" fill="hold">
                                          <p:stCondLst>
                                            <p:cond delay="0"/>
                                          </p:stCondLst>
                                        </p:cTn>
                                        <p:tgtEl>
                                          <p:spTgt spid="1485827">
                                            <p:txEl>
                                              <p:pRg st="4" end="4"/>
                                            </p:txEl>
                                          </p:spTgt>
                                        </p:tgtEl>
                                        <p:attrNameLst>
                                          <p:attrName>style.visibility</p:attrName>
                                        </p:attrNameLst>
                                      </p:cBhvr>
                                      <p:to>
                                        <p:strVal val="visible"/>
                                      </p:to>
                                    </p:set>
                                    <p:animEffect transition="in" filter="wipe(up)">
                                      <p:cBhvr>
                                        <p:cTn id="19" dur="75"/>
                                        <p:tgtEl>
                                          <p:spTgt spid="148582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a:extLst>
              <a:ext uri="{FF2B5EF4-FFF2-40B4-BE49-F238E27FC236}">
                <a16:creationId xmlns:a16="http://schemas.microsoft.com/office/drawing/2014/main" id="{84B6EEC1-BE22-7763-2363-16FC879CACD2}"/>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7.2.6 </a:t>
            </a:r>
            <a:r>
              <a:rPr lang="zh-CN" altLang="en-US" dirty="0">
                <a:latin typeface="Times New Roman" panose="02020603050405020304" pitchFamily="18" charset="0"/>
              </a:rPr>
              <a:t>记录的翻译</a:t>
            </a:r>
          </a:p>
        </p:txBody>
      </p:sp>
      <p:sp>
        <p:nvSpPr>
          <p:cNvPr id="4" name="日期占位符 3">
            <a:extLst>
              <a:ext uri="{FF2B5EF4-FFF2-40B4-BE49-F238E27FC236}">
                <a16:creationId xmlns:a16="http://schemas.microsoft.com/office/drawing/2014/main" id="{F63F1956-B41C-C491-C35E-9A8AEBC0D989}"/>
              </a:ext>
            </a:extLst>
          </p:cNvPr>
          <p:cNvSpPr>
            <a:spLocks noGrp="1"/>
          </p:cNvSpPr>
          <p:nvPr>
            <p:ph type="dt" sz="half" idx="10"/>
          </p:nvPr>
        </p:nvSpPr>
        <p:spPr bwMode="auto">
          <a:ln>
            <a:miter lim="800000"/>
          </a:ln>
        </p:spPr>
        <p:txBody>
          <a:bodyPr anchor="t"/>
          <a:lstStyle/>
          <a:p>
            <a:pPr>
              <a:buClrTx/>
              <a:buFontTx/>
              <a:buNone/>
              <a:defRPr/>
            </a:pPr>
            <a:fld id="{0CFE1635-46B1-4FFF-9F81-F0269796638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1923" name="灯片编号占位符 5">
            <a:extLst>
              <a:ext uri="{FF2B5EF4-FFF2-40B4-BE49-F238E27FC236}">
                <a16:creationId xmlns:a16="http://schemas.microsoft.com/office/drawing/2014/main" id="{64464BF8-8A44-C232-1F1E-39AC3F89F50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60BF46E-59B4-4017-8639-7E3A2B20973F}" type="slidenum">
              <a:rPr lang="en-US" altLang="zh-CN" sz="1400">
                <a:ea typeface="宋体" panose="02010600030101010101" pitchFamily="2" charset="-122"/>
              </a:rPr>
              <a:pPr/>
              <a:t>46</a:t>
            </a:fld>
            <a:endParaRPr lang="en-US" altLang="zh-CN" sz="1400">
              <a:ea typeface="宋体" panose="02010600030101010101" pitchFamily="2" charset="-122"/>
            </a:endParaRPr>
          </a:p>
        </p:txBody>
      </p:sp>
      <p:sp>
        <p:nvSpPr>
          <p:cNvPr id="81925" name="Rectangle 3">
            <a:extLst>
              <a:ext uri="{FF2B5EF4-FFF2-40B4-BE49-F238E27FC236}">
                <a16:creationId xmlns:a16="http://schemas.microsoft.com/office/drawing/2014/main" id="{006724A5-EDBD-B9F9-E3E0-17452B1B7B30}"/>
              </a:ext>
            </a:extLst>
          </p:cNvPr>
          <p:cNvSpPr>
            <a:spLocks noGrp="1" noChangeArrowheads="1"/>
          </p:cNvSpPr>
          <p:nvPr>
            <p:ph type="body" sz="quarter" idx="13"/>
          </p:nvPr>
        </p:nvSpPr>
        <p:spPr/>
        <p:txBody>
          <a:bodyPr/>
          <a:lstStyle/>
          <a:p>
            <a:pPr algn="just" eaLnBrk="1" hangingPunct="1">
              <a:lnSpc>
                <a:spcPct val="90000"/>
              </a:lnSpc>
              <a:spcBef>
                <a:spcPct val="15000"/>
              </a:spcBef>
              <a:buFont typeface="Wingdings" panose="05000000000000000000" pitchFamily="2" charset="2"/>
              <a:buNone/>
            </a:pPr>
            <a:r>
              <a:rPr lang="en-US" altLang="zh-CN" dirty="0">
                <a:solidFill>
                  <a:srgbClr val="FF0000"/>
                </a:solidFill>
                <a:latin typeface="Times New Roman" panose="02020603050405020304" pitchFamily="18" charset="0"/>
              </a:rPr>
              <a:t>T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record D end</a:t>
            </a:r>
          </a:p>
          <a:p>
            <a:pPr algn="just" eaLnBrk="1" hangingPunct="1">
              <a:lnSpc>
                <a:spcPct val="90000"/>
              </a:lnSpc>
              <a:spcBef>
                <a:spcPct val="1500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lnSpc>
                <a:spcPct val="90000"/>
              </a:lnSpc>
              <a:spcBef>
                <a:spcPct val="15000"/>
              </a:spcBef>
              <a:buFont typeface="Wingdings" panose="05000000000000000000" pitchFamily="2" charset="2"/>
              <a:buNone/>
            </a:pPr>
            <a:endParaRPr lang="en-US" altLang="zh-CN" dirty="0">
              <a:solidFill>
                <a:schemeClr val="folHlink"/>
              </a:solidFill>
              <a:latin typeface="Times New Roman" panose="02020603050405020304" pitchFamily="18" charset="0"/>
            </a:endParaRP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record  </a:t>
            </a:r>
            <a:r>
              <a:rPr lang="en-US" altLang="zh-CN" dirty="0">
                <a:solidFill>
                  <a:srgbClr val="FF0000"/>
                </a:solidFill>
                <a:latin typeface="Times New Roman" panose="02020603050405020304" pitchFamily="18" charset="0"/>
              </a:rPr>
              <a:t>L</a:t>
            </a:r>
            <a:r>
              <a:rPr lang="en-US" altLang="zh-CN" dirty="0">
                <a:latin typeface="Times New Roman" panose="02020603050405020304" pitchFamily="18" charset="0"/>
              </a:rPr>
              <a:t> D  end</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T.type</a:t>
            </a:r>
            <a:r>
              <a:rPr lang="en-US" altLang="zh-CN" dirty="0">
                <a:latin typeface="Times New Roman" panose="02020603050405020304" pitchFamily="18" charset="0"/>
              </a:rPr>
              <a:t> := record(top(</a:t>
            </a:r>
            <a:r>
              <a:rPr lang="en-US" altLang="zh-CN" dirty="0" err="1">
                <a:latin typeface="Times New Roman" panose="02020603050405020304" pitchFamily="18" charset="0"/>
              </a:rPr>
              <a:t>tblptr</a:t>
            </a:r>
            <a:r>
              <a:rPr lang="en-US" altLang="zh-CN" dirty="0">
                <a:latin typeface="Times New Roman" panose="02020603050405020304" pitchFamily="18" charset="0"/>
              </a:rPr>
              <a:t>));</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T.width</a:t>
            </a:r>
            <a:r>
              <a:rPr lang="en-US" altLang="zh-CN" dirty="0">
                <a:latin typeface="Times New Roman" panose="02020603050405020304" pitchFamily="18" charset="0"/>
              </a:rPr>
              <a:t> := top(offset);</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pop(</a:t>
            </a:r>
            <a:r>
              <a:rPr lang="en-US" altLang="zh-CN" dirty="0" err="1">
                <a:latin typeface="Times New Roman" panose="02020603050405020304" pitchFamily="18" charset="0"/>
              </a:rPr>
              <a:t>tblptr</a:t>
            </a:r>
            <a:r>
              <a:rPr lang="en-US" altLang="zh-CN" dirty="0">
                <a:latin typeface="Times New Roman" panose="02020603050405020304" pitchFamily="18" charset="0"/>
              </a:rPr>
              <a:t>); pop(offset) }</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L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{t := </a:t>
            </a:r>
            <a:r>
              <a:rPr lang="en-US" altLang="zh-CN" dirty="0" err="1">
                <a:latin typeface="Times New Roman" panose="02020603050405020304" pitchFamily="18" charset="0"/>
              </a:rPr>
              <a:t>mktable</a:t>
            </a:r>
            <a:r>
              <a:rPr lang="en-US" altLang="zh-CN" dirty="0">
                <a:latin typeface="Times New Roman" panose="02020603050405020304" pitchFamily="18" charset="0"/>
              </a:rPr>
              <a:t>(nil);</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push(</a:t>
            </a:r>
            <a:r>
              <a:rPr lang="en-US" altLang="zh-CN" dirty="0" err="1">
                <a:latin typeface="Times New Roman" panose="02020603050405020304" pitchFamily="18" charset="0"/>
              </a:rPr>
              <a:t>t,tblprt</a:t>
            </a:r>
            <a:r>
              <a:rPr lang="en-US" altLang="zh-CN" dirty="0">
                <a:latin typeface="Times New Roman" panose="02020603050405020304" pitchFamily="18" charset="0"/>
              </a:rPr>
              <a:t>);push(0,offset)}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2" name="Rectangle 2">
            <a:extLst>
              <a:ext uri="{FF2B5EF4-FFF2-40B4-BE49-F238E27FC236}">
                <a16:creationId xmlns:a16="http://schemas.microsoft.com/office/drawing/2014/main" id="{5D50483C-FA78-545F-7002-DCDC5CF1738B}"/>
              </a:ext>
            </a:extLst>
          </p:cNvPr>
          <p:cNvSpPr>
            <a:spLocks noGrp="1" noChangeArrowheads="1"/>
          </p:cNvSpPr>
          <p:nvPr>
            <p:ph type="title"/>
          </p:nvPr>
        </p:nvSpPr>
        <p:spPr/>
        <p:txBody>
          <a:bodyPr anchor="ctr"/>
          <a:lstStyle/>
          <a:p>
            <a:pPr eaLnBrk="1" hangingPunct="1">
              <a:spcBef>
                <a:spcPct val="50000"/>
              </a:spcBef>
            </a:pPr>
            <a:r>
              <a:rPr lang="en-US" altLang="zh-CN" dirty="0">
                <a:latin typeface="Times New Roman" panose="02020603050405020304" pitchFamily="18" charset="0"/>
              </a:rPr>
              <a:t>7.3 </a:t>
            </a:r>
            <a:r>
              <a:rPr lang="zh-CN" altLang="en-US" dirty="0">
                <a:latin typeface="Times New Roman" panose="02020603050405020304" pitchFamily="18" charset="0"/>
              </a:rPr>
              <a:t>赋值语句的翻译</a:t>
            </a:r>
          </a:p>
        </p:txBody>
      </p:sp>
      <p:sp>
        <p:nvSpPr>
          <p:cNvPr id="4" name="日期占位符 3">
            <a:extLst>
              <a:ext uri="{FF2B5EF4-FFF2-40B4-BE49-F238E27FC236}">
                <a16:creationId xmlns:a16="http://schemas.microsoft.com/office/drawing/2014/main" id="{F848EC57-5EF9-8B18-8644-5E2472543092}"/>
              </a:ext>
            </a:extLst>
          </p:cNvPr>
          <p:cNvSpPr>
            <a:spLocks noGrp="1"/>
          </p:cNvSpPr>
          <p:nvPr>
            <p:ph type="dt" sz="half" idx="10"/>
          </p:nvPr>
        </p:nvSpPr>
        <p:spPr bwMode="auto">
          <a:ln>
            <a:miter lim="800000"/>
          </a:ln>
        </p:spPr>
        <p:txBody>
          <a:bodyPr anchor="t"/>
          <a:lstStyle/>
          <a:p>
            <a:pPr>
              <a:buClrTx/>
              <a:buFontTx/>
              <a:buNone/>
              <a:defRPr/>
            </a:pPr>
            <a:fld id="{7F17F94A-C7C2-454B-9101-54DCF414C364}" type="datetime1">
              <a:rPr lang="zh-CN" altLang="en-US" noProof="0" smtClean="0">
                <a:latin typeface="+mn-lt"/>
                <a:cs typeface="+mn-cs"/>
              </a:rPr>
              <a:pPr>
                <a:buClrTx/>
                <a:buFontTx/>
                <a:buNone/>
                <a:defRPr/>
              </a:pPr>
              <a:t>2022/7/13</a:t>
            </a:fld>
            <a:endParaRPr lang="en-US" altLang="zh-CN" noProof="0" dirty="0">
              <a:latin typeface="+mn-lt"/>
              <a:cs typeface="+mn-cs"/>
            </a:endParaRPr>
          </a:p>
        </p:txBody>
      </p:sp>
      <p:sp>
        <p:nvSpPr>
          <p:cNvPr id="83971" name="灯片编号占位符 5">
            <a:extLst>
              <a:ext uri="{FF2B5EF4-FFF2-40B4-BE49-F238E27FC236}">
                <a16:creationId xmlns:a16="http://schemas.microsoft.com/office/drawing/2014/main" id="{6D70A3B8-1EFD-2C71-93C6-87F1FCC72A3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46DC543-35DF-4B29-8BF5-6F3A631A3D6D}" type="slidenum">
              <a:rPr lang="en-US" altLang="zh-CN" sz="1400">
                <a:ea typeface="宋体" panose="02010600030101010101" pitchFamily="2" charset="-122"/>
              </a:rPr>
              <a:pPr/>
              <a:t>47</a:t>
            </a:fld>
            <a:endParaRPr lang="en-US" altLang="zh-CN" sz="1400">
              <a:ea typeface="宋体" panose="02010600030101010101" pitchFamily="2" charset="-122"/>
            </a:endParaRPr>
          </a:p>
        </p:txBody>
      </p:sp>
      <p:sp>
        <p:nvSpPr>
          <p:cNvPr id="1494019" name="Rectangle 3">
            <a:extLst>
              <a:ext uri="{FF2B5EF4-FFF2-40B4-BE49-F238E27FC236}">
                <a16:creationId xmlns:a16="http://schemas.microsoft.com/office/drawing/2014/main" id="{EA81A8B9-65C4-BFDB-4C62-B3EA75D2AF58}"/>
              </a:ext>
            </a:extLst>
          </p:cNvPr>
          <p:cNvSpPr>
            <a:spLocks noGrp="1" noChangeArrowheads="1"/>
          </p:cNvSpPr>
          <p:nvPr>
            <p:ph type="body" sz="quarter" idx="13"/>
          </p:nvPr>
        </p:nvSpPr>
        <p:spPr/>
        <p:txBody>
          <a:bodyPr/>
          <a:lstStyle/>
          <a:p>
            <a:pPr eaLnBrk="1" hangingPunct="1">
              <a:lnSpc>
                <a:spcPct val="110000"/>
              </a:lnSpc>
              <a:buFont typeface="Wingdings" panose="05000000000000000000" pitchFamily="2" charset="2"/>
              <a:buNone/>
            </a:pPr>
            <a:r>
              <a:rPr lang="zh-CN" altLang="en-US" sz="3000" dirty="0">
                <a:latin typeface="楷体_GB2312" pitchFamily="49" charset="-122"/>
              </a:rPr>
              <a:t>翻译的需求</a:t>
            </a:r>
          </a:p>
          <a:p>
            <a:pPr eaLnBrk="1" hangingPunct="1">
              <a:lnSpc>
                <a:spcPct val="110000"/>
              </a:lnSpc>
            </a:pPr>
            <a:r>
              <a:rPr lang="zh-CN" altLang="en-US" dirty="0">
                <a:latin typeface="楷体_GB2312" pitchFamily="49" charset="-122"/>
              </a:rPr>
              <a:t>充分了解各种语言现象的语义</a:t>
            </a:r>
          </a:p>
          <a:p>
            <a:pPr lvl="1" eaLnBrk="1" hangingPunct="1">
              <a:lnSpc>
                <a:spcPct val="110000"/>
              </a:lnSpc>
            </a:pPr>
            <a:r>
              <a:rPr lang="zh-CN" altLang="en-US" dirty="0">
                <a:latin typeface="楷体_GB2312" pitchFamily="49" charset="-122"/>
              </a:rPr>
              <a:t>包括：控制结构、数据结构、单词</a:t>
            </a:r>
          </a:p>
          <a:p>
            <a:pPr lvl="1" eaLnBrk="1" hangingPunct="1">
              <a:lnSpc>
                <a:spcPct val="110000"/>
              </a:lnSpc>
            </a:pPr>
            <a:r>
              <a:rPr lang="zh-CN" altLang="en-US" dirty="0">
                <a:latin typeface="楷体_GB2312" pitchFamily="49" charset="-122"/>
              </a:rPr>
              <a:t>充分了解它们的实现方法</a:t>
            </a:r>
          </a:p>
          <a:p>
            <a:pPr eaLnBrk="1" hangingPunct="1">
              <a:lnSpc>
                <a:spcPct val="110000"/>
              </a:lnSpc>
            </a:pPr>
            <a:r>
              <a:rPr lang="zh-CN" altLang="en-US" dirty="0">
                <a:latin typeface="楷体_GB2312" pitchFamily="49" charset="-122"/>
              </a:rPr>
              <a:t>目标语言的语义</a:t>
            </a:r>
          </a:p>
          <a:p>
            <a:pPr lvl="1" eaLnBrk="1" hangingPunct="1">
              <a:lnSpc>
                <a:spcPct val="110000"/>
              </a:lnSpc>
            </a:pPr>
            <a:r>
              <a:rPr lang="zh-CN" altLang="en-US" dirty="0">
                <a:latin typeface="楷体_GB2312" pitchFamily="49" charset="-122"/>
              </a:rPr>
              <a:t>了解中间代码的语义</a:t>
            </a:r>
          </a:p>
          <a:p>
            <a:pPr lvl="1" eaLnBrk="1" hangingPunct="1">
              <a:lnSpc>
                <a:spcPct val="110000"/>
              </a:lnSpc>
            </a:pPr>
            <a:r>
              <a:rPr lang="zh-CN" altLang="en-US" dirty="0">
                <a:latin typeface="楷体_GB2312" pitchFamily="49" charset="-122"/>
              </a:rPr>
              <a:t>了解运行环境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4019"/>
                                        </p:tgtEl>
                                        <p:attrNameLst>
                                          <p:attrName>style.visibility</p:attrName>
                                        </p:attrNameLst>
                                      </p:cBhvr>
                                      <p:to>
                                        <p:strVal val="visible"/>
                                      </p:to>
                                    </p:set>
                                    <p:animEffect transition="in" filter="blinds(horizontal)">
                                      <p:cBhvr>
                                        <p:cTn id="7" dur="500"/>
                                        <p:tgtEl>
                                          <p:spTgt spid="149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C62D1A74-AE73-7EE8-E92C-82A6723DB34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辅助子程序与语义属性设置</a:t>
            </a:r>
          </a:p>
        </p:txBody>
      </p:sp>
      <p:sp>
        <p:nvSpPr>
          <p:cNvPr id="4" name="日期占位符 3">
            <a:extLst>
              <a:ext uri="{FF2B5EF4-FFF2-40B4-BE49-F238E27FC236}">
                <a16:creationId xmlns:a16="http://schemas.microsoft.com/office/drawing/2014/main" id="{B3F3DED2-85C4-3B5B-D020-A3197248E823}"/>
              </a:ext>
            </a:extLst>
          </p:cNvPr>
          <p:cNvSpPr>
            <a:spLocks noGrp="1"/>
          </p:cNvSpPr>
          <p:nvPr>
            <p:ph type="dt" sz="half" idx="10"/>
          </p:nvPr>
        </p:nvSpPr>
        <p:spPr bwMode="auto">
          <a:ln>
            <a:miter lim="800000"/>
          </a:ln>
        </p:spPr>
        <p:txBody>
          <a:bodyPr anchor="t"/>
          <a:lstStyle/>
          <a:p>
            <a:pPr>
              <a:buClrTx/>
              <a:buFontTx/>
              <a:buNone/>
              <a:defRPr/>
            </a:pPr>
            <a:fld id="{9414C4C3-E69B-4C3F-B12D-4D21A13C322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4995" name="灯片编号占位符 5">
            <a:extLst>
              <a:ext uri="{FF2B5EF4-FFF2-40B4-BE49-F238E27FC236}">
                <a16:creationId xmlns:a16="http://schemas.microsoft.com/office/drawing/2014/main" id="{85DBC526-74F0-B921-9489-5B10A57D050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BEAB0D1-691F-4FB5-9061-2BE3CEE6866A}" type="slidenum">
              <a:rPr lang="en-US" altLang="zh-CN" sz="1400">
                <a:ea typeface="宋体" panose="02010600030101010101" pitchFamily="2" charset="-122"/>
              </a:rPr>
              <a:pPr/>
              <a:t>48</a:t>
            </a:fld>
            <a:endParaRPr lang="en-US" altLang="zh-CN" sz="1400">
              <a:ea typeface="宋体" panose="02010600030101010101" pitchFamily="2" charset="-122"/>
            </a:endParaRPr>
          </a:p>
        </p:txBody>
      </p:sp>
      <p:sp>
        <p:nvSpPr>
          <p:cNvPr id="1495043" name="Rectangle 3">
            <a:extLst>
              <a:ext uri="{FF2B5EF4-FFF2-40B4-BE49-F238E27FC236}">
                <a16:creationId xmlns:a16="http://schemas.microsoft.com/office/drawing/2014/main" id="{185F0708-1ACE-609C-5FE7-98C163192130}"/>
              </a:ext>
            </a:extLst>
          </p:cNvPr>
          <p:cNvSpPr>
            <a:spLocks noGrp="1" noChangeArrowheads="1"/>
          </p:cNvSpPr>
          <p:nvPr>
            <p:ph type="body" sz="quarter" idx="13"/>
          </p:nvPr>
        </p:nvSpPr>
        <p:spPr/>
        <p:txBody>
          <a:bodyPr/>
          <a:lstStyle/>
          <a:p>
            <a:pPr eaLnBrk="1" hangingPunct="1">
              <a:lnSpc>
                <a:spcPct val="120000"/>
              </a:lnSpc>
            </a:pPr>
            <a:r>
              <a:rPr lang="zh-CN" altLang="en-US" sz="2400">
                <a:latin typeface="Times New Roman" panose="02020603050405020304" pitchFamily="18" charset="0"/>
              </a:rPr>
              <a:t>辅助子程序</a:t>
            </a:r>
          </a:p>
          <a:p>
            <a:pPr lvl="1" eaLnBrk="1" hangingPunct="1">
              <a:lnSpc>
                <a:spcPct val="120000"/>
              </a:lnSpc>
            </a:pPr>
            <a:r>
              <a:rPr lang="en-US" altLang="zh-CN" sz="2000">
                <a:latin typeface="Times New Roman" panose="02020603050405020304" pitchFamily="18" charset="0"/>
              </a:rPr>
              <a:t>gencode(code)</a:t>
            </a:r>
            <a:r>
              <a:rPr lang="zh-CN" altLang="en-US" sz="2000">
                <a:latin typeface="Times New Roman" panose="02020603050405020304" pitchFamily="18" charset="0"/>
              </a:rPr>
              <a:t>，</a:t>
            </a:r>
            <a:r>
              <a:rPr lang="en-US" altLang="zh-CN" sz="2000">
                <a:latin typeface="Times New Roman" panose="02020603050405020304" pitchFamily="18" charset="0"/>
              </a:rPr>
              <a:t>emit(code)</a:t>
            </a:r>
            <a:r>
              <a:rPr lang="zh-CN" altLang="en-US" sz="2000">
                <a:latin typeface="Times New Roman" panose="02020603050405020304" pitchFamily="18" charset="0"/>
              </a:rPr>
              <a:t>：产生一条中间代码</a:t>
            </a:r>
          </a:p>
          <a:p>
            <a:pPr lvl="1" eaLnBrk="1" hangingPunct="1">
              <a:lnSpc>
                <a:spcPct val="120000"/>
              </a:lnSpc>
            </a:pPr>
            <a:r>
              <a:rPr lang="en-US" altLang="zh-CN" sz="2000">
                <a:latin typeface="Times New Roman" panose="02020603050405020304" pitchFamily="18" charset="0"/>
              </a:rPr>
              <a:t>newtemp</a:t>
            </a:r>
            <a:r>
              <a:rPr lang="zh-CN" altLang="en-US" sz="2000">
                <a:latin typeface="Times New Roman" panose="02020603050405020304" pitchFamily="18" charset="0"/>
              </a:rPr>
              <a:t>：产生新的临时变量</a:t>
            </a:r>
          </a:p>
          <a:p>
            <a:pPr lvl="1" eaLnBrk="1" hangingPunct="1">
              <a:lnSpc>
                <a:spcPct val="120000"/>
              </a:lnSpc>
            </a:pPr>
            <a:r>
              <a:rPr lang="en-US" altLang="zh-CN" sz="2000">
                <a:latin typeface="Times New Roman" panose="02020603050405020304" pitchFamily="18" charset="0"/>
              </a:rPr>
              <a:t>lookup</a:t>
            </a:r>
            <a:r>
              <a:rPr lang="zh-CN" altLang="en-US" sz="2000">
                <a:latin typeface="Times New Roman" panose="02020603050405020304" pitchFamily="18" charset="0"/>
              </a:rPr>
              <a:t>：检查符号表中是否出现某名字</a:t>
            </a:r>
          </a:p>
          <a:p>
            <a:pPr eaLnBrk="1" hangingPunct="1">
              <a:lnSpc>
                <a:spcPct val="120000"/>
              </a:lnSpc>
            </a:pPr>
            <a:r>
              <a:rPr lang="zh-CN" altLang="en-US" sz="2400">
                <a:latin typeface="Times New Roman" panose="02020603050405020304" pitchFamily="18" charset="0"/>
              </a:rPr>
              <a:t>语义属性设置</a:t>
            </a:r>
          </a:p>
          <a:p>
            <a:pPr lvl="1" eaLnBrk="1" hangingPunct="1">
              <a:lnSpc>
                <a:spcPct val="120000"/>
              </a:lnSpc>
            </a:pPr>
            <a:r>
              <a:rPr lang="zh-CN" altLang="en-US" sz="2000">
                <a:latin typeface="Times New Roman" panose="02020603050405020304" pitchFamily="18" charset="0"/>
              </a:rPr>
              <a:t>中间代码序列：</a:t>
            </a:r>
            <a:r>
              <a:rPr lang="en-US" altLang="zh-CN" sz="2000">
                <a:latin typeface="Times New Roman" panose="02020603050405020304" pitchFamily="18" charset="0"/>
              </a:rPr>
              <a:t>code</a:t>
            </a:r>
          </a:p>
          <a:p>
            <a:pPr lvl="1" eaLnBrk="1" hangingPunct="1">
              <a:lnSpc>
                <a:spcPct val="120000"/>
              </a:lnSpc>
            </a:pPr>
            <a:r>
              <a:rPr lang="zh-CN" altLang="en-US" sz="2000">
                <a:latin typeface="Times New Roman" panose="02020603050405020304" pitchFamily="18" charset="0"/>
              </a:rPr>
              <a:t>地址：</a:t>
            </a:r>
            <a:r>
              <a:rPr lang="en-US" altLang="zh-CN" sz="1800">
                <a:latin typeface="Times New Roman" panose="02020603050405020304" pitchFamily="18" charset="0"/>
              </a:rPr>
              <a:t>addr</a:t>
            </a:r>
          </a:p>
          <a:p>
            <a:pPr lvl="1" eaLnBrk="1" hangingPunct="1">
              <a:lnSpc>
                <a:spcPct val="120000"/>
              </a:lnSpc>
            </a:pPr>
            <a:r>
              <a:rPr lang="zh-CN" altLang="en-US" sz="2000">
                <a:latin typeface="Times New Roman" panose="02020603050405020304" pitchFamily="18" charset="0"/>
              </a:rPr>
              <a:t>下一条四元式序号：</a:t>
            </a:r>
            <a:r>
              <a:rPr lang="en-US" altLang="zh-CN" sz="2000">
                <a:latin typeface="Times New Roman" panose="02020603050405020304" pitchFamily="18" charset="0"/>
              </a:rPr>
              <a:t>nextquad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43">
                                            <p:txEl>
                                              <p:pRg st="0" end="0"/>
                                            </p:txEl>
                                          </p:spTgt>
                                        </p:tgtEl>
                                        <p:attrNameLst>
                                          <p:attrName>style.visibility</p:attrName>
                                        </p:attrNameLst>
                                      </p:cBhvr>
                                      <p:to>
                                        <p:strVal val="visible"/>
                                      </p:to>
                                    </p:set>
                                    <p:animEffect transition="in" filter="blinds(horizontal)">
                                      <p:cBhvr>
                                        <p:cTn id="7" dur="500"/>
                                        <p:tgtEl>
                                          <p:spTgt spid="1495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5043">
                                            <p:txEl>
                                              <p:pRg st="1" end="1"/>
                                            </p:txEl>
                                          </p:spTgt>
                                        </p:tgtEl>
                                        <p:attrNameLst>
                                          <p:attrName>style.visibility</p:attrName>
                                        </p:attrNameLst>
                                      </p:cBhvr>
                                      <p:to>
                                        <p:strVal val="visible"/>
                                      </p:to>
                                    </p:set>
                                    <p:animEffect transition="in" filter="blinds(horizontal)">
                                      <p:cBhvr>
                                        <p:cTn id="10" dur="500"/>
                                        <p:tgtEl>
                                          <p:spTgt spid="14950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95043">
                                            <p:txEl>
                                              <p:pRg st="2" end="2"/>
                                            </p:txEl>
                                          </p:spTgt>
                                        </p:tgtEl>
                                        <p:attrNameLst>
                                          <p:attrName>style.visibility</p:attrName>
                                        </p:attrNameLst>
                                      </p:cBhvr>
                                      <p:to>
                                        <p:strVal val="visible"/>
                                      </p:to>
                                    </p:set>
                                    <p:animEffect transition="in" filter="blinds(horizontal)">
                                      <p:cBhvr>
                                        <p:cTn id="13" dur="500"/>
                                        <p:tgtEl>
                                          <p:spTgt spid="14950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95043">
                                            <p:txEl>
                                              <p:pRg st="3" end="3"/>
                                            </p:txEl>
                                          </p:spTgt>
                                        </p:tgtEl>
                                        <p:attrNameLst>
                                          <p:attrName>style.visibility</p:attrName>
                                        </p:attrNameLst>
                                      </p:cBhvr>
                                      <p:to>
                                        <p:strVal val="visible"/>
                                      </p:to>
                                    </p:set>
                                    <p:animEffect transition="in" filter="blinds(horizontal)">
                                      <p:cBhvr>
                                        <p:cTn id="16" dur="500"/>
                                        <p:tgtEl>
                                          <p:spTgt spid="14950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95043">
                                            <p:txEl>
                                              <p:pRg st="4" end="4"/>
                                            </p:txEl>
                                          </p:spTgt>
                                        </p:tgtEl>
                                        <p:attrNameLst>
                                          <p:attrName>style.visibility</p:attrName>
                                        </p:attrNameLst>
                                      </p:cBhvr>
                                      <p:to>
                                        <p:strVal val="visible"/>
                                      </p:to>
                                    </p:set>
                                    <p:animEffect transition="in" filter="blinds(horizontal)">
                                      <p:cBhvr>
                                        <p:cTn id="21" dur="500"/>
                                        <p:tgtEl>
                                          <p:spTgt spid="149504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95043">
                                            <p:txEl>
                                              <p:pRg st="5" end="5"/>
                                            </p:txEl>
                                          </p:spTgt>
                                        </p:tgtEl>
                                        <p:attrNameLst>
                                          <p:attrName>style.visibility</p:attrName>
                                        </p:attrNameLst>
                                      </p:cBhvr>
                                      <p:to>
                                        <p:strVal val="visible"/>
                                      </p:to>
                                    </p:set>
                                    <p:animEffect transition="in" filter="blinds(horizontal)">
                                      <p:cBhvr>
                                        <p:cTn id="24" dur="500"/>
                                        <p:tgtEl>
                                          <p:spTgt spid="149504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95043">
                                            <p:txEl>
                                              <p:pRg st="6" end="6"/>
                                            </p:txEl>
                                          </p:spTgt>
                                        </p:tgtEl>
                                        <p:attrNameLst>
                                          <p:attrName>style.visibility</p:attrName>
                                        </p:attrNameLst>
                                      </p:cBhvr>
                                      <p:to>
                                        <p:strVal val="visible"/>
                                      </p:to>
                                    </p:set>
                                    <p:animEffect transition="in" filter="blinds(horizontal)">
                                      <p:cBhvr>
                                        <p:cTn id="27" dur="500"/>
                                        <p:tgtEl>
                                          <p:spTgt spid="149504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95043">
                                            <p:txEl>
                                              <p:pRg st="7" end="7"/>
                                            </p:txEl>
                                          </p:spTgt>
                                        </p:tgtEl>
                                        <p:attrNameLst>
                                          <p:attrName>style.visibility</p:attrName>
                                        </p:attrNameLst>
                                      </p:cBhvr>
                                      <p:to>
                                        <p:strVal val="visible"/>
                                      </p:to>
                                    </p:set>
                                    <p:animEffect transition="in" filter="blinds(horizontal)">
                                      <p:cBhvr>
                                        <p:cTn id="30" dur="500"/>
                                        <p:tgtEl>
                                          <p:spTgt spid="149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a:extLst>
              <a:ext uri="{FF2B5EF4-FFF2-40B4-BE49-F238E27FC236}">
                <a16:creationId xmlns:a16="http://schemas.microsoft.com/office/drawing/2014/main" id="{EF872203-C6EB-69A0-4DD1-9F0F601038EA}"/>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7.3.1 </a:t>
            </a:r>
            <a:r>
              <a:rPr lang="zh-CN" altLang="en-US">
                <a:latin typeface="Times New Roman" panose="02020603050405020304" pitchFamily="18" charset="0"/>
              </a:rPr>
              <a:t>简单赋值语句的翻译</a:t>
            </a:r>
          </a:p>
        </p:txBody>
      </p:sp>
      <p:sp>
        <p:nvSpPr>
          <p:cNvPr id="4" name="日期占位符 3">
            <a:extLst>
              <a:ext uri="{FF2B5EF4-FFF2-40B4-BE49-F238E27FC236}">
                <a16:creationId xmlns:a16="http://schemas.microsoft.com/office/drawing/2014/main" id="{543918C0-0A19-0FC3-843C-686931223599}"/>
              </a:ext>
            </a:extLst>
          </p:cNvPr>
          <p:cNvSpPr>
            <a:spLocks noGrp="1"/>
          </p:cNvSpPr>
          <p:nvPr>
            <p:ph type="dt" sz="half" idx="10"/>
          </p:nvPr>
        </p:nvSpPr>
        <p:spPr bwMode="auto">
          <a:ln>
            <a:miter lim="800000"/>
          </a:ln>
        </p:spPr>
        <p:txBody>
          <a:bodyPr anchor="t"/>
          <a:lstStyle/>
          <a:p>
            <a:pPr>
              <a:buClrTx/>
              <a:buFontTx/>
              <a:buNone/>
              <a:defRPr/>
            </a:pPr>
            <a:fld id="{FB106A18-D9F8-4AE7-99C2-25EFC273C7E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6019" name="灯片编号占位符 5">
            <a:extLst>
              <a:ext uri="{FF2B5EF4-FFF2-40B4-BE49-F238E27FC236}">
                <a16:creationId xmlns:a16="http://schemas.microsoft.com/office/drawing/2014/main" id="{BA582F3E-E89B-7178-3A7D-DE114CDB339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C9F75AD-1ABB-4788-8378-22BCE2F7B8B1}" type="slidenum">
              <a:rPr lang="en-US" altLang="zh-CN" sz="1400">
                <a:ea typeface="宋体" panose="02010600030101010101" pitchFamily="2" charset="-122"/>
              </a:rPr>
              <a:pPr/>
              <a:t>49</a:t>
            </a:fld>
            <a:endParaRPr lang="en-US" altLang="zh-CN" sz="1400">
              <a:ea typeface="宋体" panose="02010600030101010101" pitchFamily="2" charset="-122"/>
            </a:endParaRPr>
          </a:p>
        </p:txBody>
      </p:sp>
      <p:sp>
        <p:nvSpPr>
          <p:cNvPr id="86021" name="Rectangle 3">
            <a:extLst>
              <a:ext uri="{FF2B5EF4-FFF2-40B4-BE49-F238E27FC236}">
                <a16:creationId xmlns:a16="http://schemas.microsoft.com/office/drawing/2014/main" id="{CC21FF44-6887-22D8-FC07-1A63822C1244}"/>
              </a:ext>
            </a:extLst>
          </p:cNvPr>
          <p:cNvSpPr>
            <a:spLocks noGrp="1" noChangeArrowheads="1"/>
          </p:cNvSpPr>
          <p:nvPr>
            <p:ph type="body" sz="quarter" idx="13"/>
          </p:nvPr>
        </p:nvSpPr>
        <p:spPr>
          <a:xfrm>
            <a:off x="1064596" y="1180730"/>
            <a:ext cx="9783916" cy="4856086"/>
          </a:xfrm>
        </p:spPr>
        <p:txBody>
          <a:bodyPr>
            <a:normAutofit fontScale="92500" lnSpcReduction="10000"/>
          </a:bodyPr>
          <a:lstStyle/>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S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id := E</a:t>
            </a:r>
            <a:r>
              <a:rPr lang="en-US" altLang="zh-CN" sz="2400" dirty="0">
                <a:latin typeface="Times New Roman" panose="02020603050405020304" pitchFamily="18" charset="0"/>
              </a:rPr>
              <a:t> 	{p := </a:t>
            </a:r>
            <a:r>
              <a:rPr lang="en-US" altLang="zh-CN" sz="2400" dirty="0">
                <a:solidFill>
                  <a:srgbClr val="FF0000"/>
                </a:solidFill>
                <a:latin typeface="Times New Roman" panose="02020603050405020304" pitchFamily="18" charset="0"/>
              </a:rPr>
              <a:t>lookup(id.name);</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if p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nil then</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 p, ‘:=’,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else error }</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30000" dirty="0">
                <a:solidFill>
                  <a:srgbClr val="FF0000"/>
                </a:solidFill>
                <a:latin typeface="Times New Roman" panose="02020603050405020304" pitchFamily="18" charset="0"/>
              </a:rPr>
              <a:t>1 </a:t>
            </a:r>
            <a:r>
              <a:rPr lang="en-US" altLang="zh-CN" sz="2400" dirty="0">
                <a:solidFill>
                  <a:srgbClr val="FF0000"/>
                </a:solidFill>
                <a:latin typeface="Times New Roman" panose="02020603050405020304" pitchFamily="18" charset="0"/>
              </a:rPr>
              <a:t>+ E</a:t>
            </a:r>
            <a:r>
              <a:rPr lang="en-US" altLang="zh-CN" sz="2400" baseline="-30000" dirty="0">
                <a:solidFill>
                  <a:srgbClr val="FF0000"/>
                </a:solidFill>
                <a:latin typeface="Times New Roman" panose="02020603050405020304" pitchFamily="18" charset="0"/>
              </a:rPr>
              <a:t>2</a:t>
            </a:r>
            <a:r>
              <a:rPr lang="en-US" altLang="zh-CN" sz="2400" baseline="-30000" dirty="0">
                <a:latin typeface="Times New Roman" panose="02020603050405020304" pitchFamily="18" charset="0"/>
              </a:rPr>
              <a:t>	</a:t>
            </a:r>
            <a:r>
              <a:rPr lang="en-US" altLang="zh-CN" sz="2400" dirty="0">
                <a:latin typeface="Times New Roman" panose="02020603050405020304" pitchFamily="18" charset="0"/>
              </a:rPr>
              <a: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emit(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,‘:=’,E</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.addr,‘+’,E</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.addr)}</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E</a:t>
            </a:r>
            <a:r>
              <a:rPr lang="en-US" altLang="zh-CN" sz="2400" baseline="-30000" dirty="0">
                <a:solidFill>
                  <a:srgbClr val="FF0000"/>
                </a:solidFill>
                <a:latin typeface="Times New Roman" panose="02020603050405020304" pitchFamily="18" charset="0"/>
              </a:rPr>
              <a:t>1</a:t>
            </a:r>
            <a:r>
              <a:rPr lang="en-US" altLang="zh-CN" sz="2400" baseline="-30000" dirty="0">
                <a:latin typeface="Times New Roman" panose="02020603050405020304" pitchFamily="18" charset="0"/>
              </a:rPr>
              <a:t> </a:t>
            </a:r>
            <a:r>
              <a:rPr lang="en-US" altLang="zh-CN" sz="2400" dirty="0">
                <a:latin typeface="Times New Roman" panose="02020603050405020304" pitchFamily="18" charset="0"/>
              </a:rPr>
              <a: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emit(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,‘:=’,‘uminus’,E</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.addr)} </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E</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.addr }</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id</a:t>
            </a:r>
            <a:r>
              <a:rPr lang="en-US" altLang="zh-CN" sz="2400" dirty="0">
                <a:latin typeface="Times New Roman" panose="02020603050405020304" pitchFamily="18" charset="0"/>
              </a:rPr>
              <a:t>   {p := </a:t>
            </a:r>
            <a:r>
              <a:rPr lang="en-US" altLang="zh-CN" sz="2400" dirty="0">
                <a:solidFill>
                  <a:srgbClr val="FF0000"/>
                </a:solidFill>
                <a:latin typeface="Times New Roman" panose="02020603050405020304" pitchFamily="18" charset="0"/>
              </a:rPr>
              <a:t>lookup(id.name);</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if p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nil then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p else error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94BDABEA-9EC6-57FB-5E90-A304F2E0B3FB}"/>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7.1.1 </a:t>
            </a:r>
            <a:r>
              <a:rPr lang="zh-CN" altLang="en-US"/>
              <a:t>逆波兰表示 </a:t>
            </a:r>
          </a:p>
        </p:txBody>
      </p:sp>
      <p:sp>
        <p:nvSpPr>
          <p:cNvPr id="4" name="日期占位符 3">
            <a:extLst>
              <a:ext uri="{FF2B5EF4-FFF2-40B4-BE49-F238E27FC236}">
                <a16:creationId xmlns:a16="http://schemas.microsoft.com/office/drawing/2014/main" id="{029E78D6-E651-3984-0ED0-BE0BC1D668E3}"/>
              </a:ext>
            </a:extLst>
          </p:cNvPr>
          <p:cNvSpPr>
            <a:spLocks noGrp="1"/>
          </p:cNvSpPr>
          <p:nvPr>
            <p:ph type="dt" sz="half" idx="10"/>
          </p:nvPr>
        </p:nvSpPr>
        <p:spPr bwMode="auto">
          <a:ln>
            <a:miter lim="800000"/>
          </a:ln>
        </p:spPr>
        <p:txBody>
          <a:bodyPr anchor="t"/>
          <a:lstStyle/>
          <a:p>
            <a:pPr>
              <a:buClrTx/>
              <a:buFontTx/>
              <a:buNone/>
              <a:defRPr/>
            </a:pPr>
            <a:fld id="{939814C4-59B7-475B-8997-977D8A2579F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459" name="灯片编号占位符 5">
            <a:extLst>
              <a:ext uri="{FF2B5EF4-FFF2-40B4-BE49-F238E27FC236}">
                <a16:creationId xmlns:a16="http://schemas.microsoft.com/office/drawing/2014/main" id="{61F96F46-9B4B-9FB1-C3D9-0FE00692E58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FF5A631-1E6A-4BD5-B131-32B7B787767A}" type="slidenum">
              <a:rPr lang="en-US" altLang="zh-CN" sz="1400">
                <a:ea typeface="宋体" panose="02010600030101010101" pitchFamily="2" charset="-122"/>
              </a:rPr>
              <a:pPr/>
              <a:t>5</a:t>
            </a:fld>
            <a:endParaRPr lang="en-US" altLang="zh-CN" sz="1400">
              <a:ea typeface="宋体" panose="02010600030101010101" pitchFamily="2" charset="-122"/>
            </a:endParaRPr>
          </a:p>
        </p:txBody>
      </p:sp>
      <p:sp>
        <p:nvSpPr>
          <p:cNvPr id="2946051" name="Rectangle 3">
            <a:extLst>
              <a:ext uri="{FF2B5EF4-FFF2-40B4-BE49-F238E27FC236}">
                <a16:creationId xmlns:a16="http://schemas.microsoft.com/office/drawing/2014/main" id="{4F052EE5-219F-25F7-0091-35F502E0451E}"/>
              </a:ext>
            </a:extLst>
          </p:cNvPr>
          <p:cNvSpPr>
            <a:spLocks noGrp="1" noChangeArrowheads="1"/>
          </p:cNvSpPr>
          <p:nvPr>
            <p:ph type="body" sz="quarter" idx="13"/>
          </p:nvPr>
        </p:nvSpPr>
        <p:spPr/>
        <p:txBody>
          <a:bodyPr vert="horz" lIns="92075" tIns="46038" rIns="92075" bIns="46038" rtlCol="0">
            <a:normAutofit/>
          </a:bodyPr>
          <a:lstStyle/>
          <a:p>
            <a:pPr eaLnBrk="1" hangingPunct="1"/>
            <a:r>
              <a:rPr lang="zh-CN" altLang="en-US" sz="2400" dirty="0">
                <a:latin typeface="Times New Roman" panose="02020603050405020304" pitchFamily="18" charset="0"/>
              </a:rPr>
              <a:t>例</a:t>
            </a:r>
            <a:r>
              <a:rPr lang="en-US" altLang="zh-CN" sz="2400" dirty="0">
                <a:latin typeface="Times New Roman" panose="02020603050405020304" pitchFamily="18" charset="0"/>
              </a:rPr>
              <a:t>7.1 </a:t>
            </a:r>
            <a:r>
              <a:rPr lang="zh-CN" altLang="en-US" sz="2400" dirty="0">
                <a:latin typeface="Times New Roman" panose="02020603050405020304" pitchFamily="18" charset="0"/>
              </a:rPr>
              <a:t>下面给出的是一些表达式的中缀、前缀和后缀表示。</a:t>
            </a:r>
          </a:p>
          <a:p>
            <a:pPr eaLnBrk="1" hangingPunct="1">
              <a:buFont typeface="Wingdings" panose="05000000000000000000" pitchFamily="2" charset="2"/>
              <a:buNone/>
            </a:pPr>
            <a:r>
              <a:rPr lang="zh-CN" altLang="en-US" sz="1600" dirty="0">
                <a:latin typeface="Times New Roman" panose="02020603050405020304" pitchFamily="18" charset="0"/>
              </a:rPr>
              <a:t>	中缀表示		          前缀表示		                  后缀表示</a:t>
            </a:r>
          </a:p>
          <a:p>
            <a:pPr eaLnBrk="1" hangingPunct="1">
              <a:buFont typeface="Wingdings" panose="05000000000000000000" pitchFamily="2" charset="2"/>
              <a:buNone/>
            </a:pPr>
            <a:r>
              <a:rPr lang="pt-BR" altLang="zh-CN" sz="2400" dirty="0">
                <a:latin typeface="Times New Roman" panose="02020603050405020304" pitchFamily="18" charset="0"/>
              </a:rPr>
              <a:t>	a+b			       +ab			ab+</a:t>
            </a:r>
          </a:p>
          <a:p>
            <a:pPr eaLnBrk="1" hangingPunct="1">
              <a:buFont typeface="Wingdings" panose="05000000000000000000" pitchFamily="2" charset="2"/>
              <a:buNone/>
            </a:pPr>
            <a:r>
              <a:rPr lang="pt-BR" altLang="zh-CN" sz="2400" dirty="0">
                <a:latin typeface="Times New Roman" panose="02020603050405020304" pitchFamily="18" charset="0"/>
              </a:rPr>
              <a:t>	a*(b+c)		      *a+bc			abc+*</a:t>
            </a:r>
          </a:p>
          <a:p>
            <a:pPr eaLnBrk="1" hangingPunct="1">
              <a:buFont typeface="Wingdings" panose="05000000000000000000" pitchFamily="2" charset="2"/>
              <a:buNone/>
            </a:pPr>
            <a:r>
              <a:rPr lang="pt-BR" altLang="zh-CN" sz="2400" dirty="0">
                <a:latin typeface="Times New Roman" panose="02020603050405020304" pitchFamily="18" charset="0"/>
              </a:rPr>
              <a:t>	(a+b)*(c+d)	                  *+ab+cd		            ab+cd+*</a:t>
            </a:r>
          </a:p>
          <a:p>
            <a:pPr eaLnBrk="1" hangingPunct="1">
              <a:buFont typeface="Wingdings" panose="05000000000000000000" pitchFamily="2" charset="2"/>
              <a:buNone/>
            </a:pPr>
            <a:r>
              <a:rPr lang="pt-BR" altLang="zh-CN" sz="2400" dirty="0">
                <a:latin typeface="Times New Roman" panose="02020603050405020304" pitchFamily="18" charset="0"/>
              </a:rPr>
              <a:t>	a:=a*b+c*d	                  :=a+*ab*cd	            abc*bd*+:=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6051">
                                            <p:txEl>
                                              <p:pRg st="0" end="0"/>
                                            </p:txEl>
                                          </p:spTgt>
                                        </p:tgtEl>
                                        <p:attrNameLst>
                                          <p:attrName>style.visibility</p:attrName>
                                        </p:attrNameLst>
                                      </p:cBhvr>
                                      <p:to>
                                        <p:strVal val="visible"/>
                                      </p:to>
                                    </p:set>
                                    <p:animEffect transition="in" filter="blinds(horizontal)">
                                      <p:cBhvr>
                                        <p:cTn id="7" dur="500"/>
                                        <p:tgtEl>
                                          <p:spTgt spid="294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46051">
                                            <p:txEl>
                                              <p:pRg st="1" end="1"/>
                                            </p:txEl>
                                          </p:spTgt>
                                        </p:tgtEl>
                                        <p:attrNameLst>
                                          <p:attrName>style.visibility</p:attrName>
                                        </p:attrNameLst>
                                      </p:cBhvr>
                                      <p:to>
                                        <p:strVal val="visible"/>
                                      </p:to>
                                    </p:set>
                                    <p:animEffect transition="in" filter="blinds(horizontal)">
                                      <p:cBhvr>
                                        <p:cTn id="12" dur="500"/>
                                        <p:tgtEl>
                                          <p:spTgt spid="294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46051">
                                            <p:txEl>
                                              <p:pRg st="2" end="2"/>
                                            </p:txEl>
                                          </p:spTgt>
                                        </p:tgtEl>
                                        <p:attrNameLst>
                                          <p:attrName>style.visibility</p:attrName>
                                        </p:attrNameLst>
                                      </p:cBhvr>
                                      <p:to>
                                        <p:strVal val="visible"/>
                                      </p:to>
                                    </p:set>
                                    <p:animEffect transition="in" filter="blinds(horizontal)">
                                      <p:cBhvr>
                                        <p:cTn id="17" dur="500"/>
                                        <p:tgtEl>
                                          <p:spTgt spid="294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46051">
                                            <p:txEl>
                                              <p:pRg st="3" end="3"/>
                                            </p:txEl>
                                          </p:spTgt>
                                        </p:tgtEl>
                                        <p:attrNameLst>
                                          <p:attrName>style.visibility</p:attrName>
                                        </p:attrNameLst>
                                      </p:cBhvr>
                                      <p:to>
                                        <p:strVal val="visible"/>
                                      </p:to>
                                    </p:set>
                                    <p:animEffect transition="in" filter="blinds(horizontal)">
                                      <p:cBhvr>
                                        <p:cTn id="22" dur="500"/>
                                        <p:tgtEl>
                                          <p:spTgt spid="294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46051">
                                            <p:txEl>
                                              <p:pRg st="4" end="4"/>
                                            </p:txEl>
                                          </p:spTgt>
                                        </p:tgtEl>
                                        <p:attrNameLst>
                                          <p:attrName>style.visibility</p:attrName>
                                        </p:attrNameLst>
                                      </p:cBhvr>
                                      <p:to>
                                        <p:strVal val="visible"/>
                                      </p:to>
                                    </p:set>
                                    <p:animEffect transition="in" filter="blinds(horizontal)">
                                      <p:cBhvr>
                                        <p:cTn id="27" dur="500"/>
                                        <p:tgtEl>
                                          <p:spTgt spid="294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46051">
                                            <p:txEl>
                                              <p:pRg st="5" end="5"/>
                                            </p:txEl>
                                          </p:spTgt>
                                        </p:tgtEl>
                                        <p:attrNameLst>
                                          <p:attrName>style.visibility</p:attrName>
                                        </p:attrNameLst>
                                      </p:cBhvr>
                                      <p:to>
                                        <p:strVal val="visible"/>
                                      </p:to>
                                    </p:set>
                                    <p:animEffect transition="in" filter="blinds(horizontal)">
                                      <p:cBhvr>
                                        <p:cTn id="32" dur="500"/>
                                        <p:tgtEl>
                                          <p:spTgt spid="2946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605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9897C238-9ABB-C523-C7B5-79FE2869EA08}"/>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临时名字的重用</a:t>
            </a:r>
          </a:p>
        </p:txBody>
      </p:sp>
      <p:sp>
        <p:nvSpPr>
          <p:cNvPr id="4" name="日期占位符 3">
            <a:extLst>
              <a:ext uri="{FF2B5EF4-FFF2-40B4-BE49-F238E27FC236}">
                <a16:creationId xmlns:a16="http://schemas.microsoft.com/office/drawing/2014/main" id="{0525F812-80F4-DB06-512A-263485829431}"/>
              </a:ext>
            </a:extLst>
          </p:cNvPr>
          <p:cNvSpPr>
            <a:spLocks noGrp="1"/>
          </p:cNvSpPr>
          <p:nvPr>
            <p:ph type="dt" sz="half" idx="10"/>
          </p:nvPr>
        </p:nvSpPr>
        <p:spPr bwMode="auto">
          <a:ln>
            <a:miter lim="800000"/>
          </a:ln>
        </p:spPr>
        <p:txBody>
          <a:bodyPr anchor="t"/>
          <a:lstStyle/>
          <a:p>
            <a:pPr>
              <a:buClrTx/>
              <a:buFontTx/>
              <a:buNone/>
              <a:defRPr/>
            </a:pPr>
            <a:fld id="{2D159798-2C1D-4A8E-9324-206E14B8AA2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8067" name="灯片编号占位符 5">
            <a:extLst>
              <a:ext uri="{FF2B5EF4-FFF2-40B4-BE49-F238E27FC236}">
                <a16:creationId xmlns:a16="http://schemas.microsoft.com/office/drawing/2014/main" id="{D6B11FC3-2398-9AD2-0AA3-E9C7C29A487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3E64E0A-F597-45EE-A22B-B8689A8B8434}" type="slidenum">
              <a:rPr lang="en-US" altLang="zh-CN" sz="1400">
                <a:ea typeface="宋体" panose="02010600030101010101" pitchFamily="2" charset="-122"/>
              </a:rPr>
              <a:pPr/>
              <a:t>50</a:t>
            </a:fld>
            <a:endParaRPr lang="en-US" altLang="zh-CN" sz="1400">
              <a:ea typeface="宋体" panose="02010600030101010101" pitchFamily="2" charset="-122"/>
            </a:endParaRPr>
          </a:p>
        </p:txBody>
      </p:sp>
      <p:sp>
        <p:nvSpPr>
          <p:cNvPr id="88069" name="Rectangle 3">
            <a:extLst>
              <a:ext uri="{FF2B5EF4-FFF2-40B4-BE49-F238E27FC236}">
                <a16:creationId xmlns:a16="http://schemas.microsoft.com/office/drawing/2014/main" id="{C06C1085-90B6-21B7-9B3B-D511357208C6}"/>
              </a:ext>
            </a:extLst>
          </p:cNvPr>
          <p:cNvSpPr>
            <a:spLocks noGrp="1" noChangeArrowheads="1"/>
          </p:cNvSpPr>
          <p:nvPr>
            <p:ph type="body" sz="quarter" idx="13"/>
          </p:nvPr>
        </p:nvSpPr>
        <p:spPr/>
        <p:txBody>
          <a:bodyPr>
            <a:normAutofit fontScale="77500" lnSpcReduction="20000"/>
          </a:bodyPr>
          <a:lstStyle/>
          <a:p>
            <a:pPr algn="just" eaLnBrk="1" hangingPunct="1">
              <a:spcBef>
                <a:spcPct val="15000"/>
              </a:spcBef>
            </a:pPr>
            <a:r>
              <a:rPr lang="zh-CN" altLang="en-US">
                <a:latin typeface="Times New Roman" panose="02020603050405020304" pitchFamily="18" charset="0"/>
              </a:rPr>
              <a:t>大量临时变量的使用对优化有利</a:t>
            </a:r>
          </a:p>
          <a:p>
            <a:pPr algn="just" eaLnBrk="1" hangingPunct="1">
              <a:spcBef>
                <a:spcPct val="15000"/>
              </a:spcBef>
            </a:pPr>
            <a:r>
              <a:rPr lang="zh-CN" altLang="en-US">
                <a:latin typeface="Times New Roman" panose="02020603050405020304" pitchFamily="18" charset="0"/>
              </a:rPr>
              <a:t>大量临时变量会增加符号表管理的负担</a:t>
            </a:r>
          </a:p>
          <a:p>
            <a:pPr algn="just" eaLnBrk="1" hangingPunct="1">
              <a:spcBef>
                <a:spcPct val="15000"/>
              </a:spcBef>
            </a:pPr>
            <a:r>
              <a:rPr lang="zh-CN" altLang="en-US">
                <a:latin typeface="Times New Roman" panose="02020603050405020304" pitchFamily="18" charset="0"/>
              </a:rPr>
              <a:t>也会增加运行时临时数据占的空间</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r>
              <a:rPr lang="en-US" altLang="zh-CN" baseline="-30000">
                <a:latin typeface="Times New Roman" panose="02020603050405020304" pitchFamily="18" charset="0"/>
              </a:rPr>
              <a:t>1 </a:t>
            </a:r>
            <a:r>
              <a:rPr lang="en-US" altLang="zh-CN">
                <a:latin typeface="Times New Roman" panose="02020603050405020304" pitchFamily="18" charset="0"/>
              </a:rPr>
              <a:t>+ E</a:t>
            </a:r>
            <a:r>
              <a:rPr lang="en-US" altLang="zh-CN" baseline="-30000">
                <a:latin typeface="Times New Roman" panose="02020603050405020304" pitchFamily="18" charset="0"/>
              </a:rPr>
              <a:t>2</a:t>
            </a:r>
            <a:r>
              <a:rPr lang="zh-CN" altLang="en-US">
                <a:latin typeface="Times New Roman" panose="02020603050405020304" pitchFamily="18" charset="0"/>
              </a:rPr>
              <a:t>的动作产生的代码的一般形式为</a:t>
            </a:r>
          </a:p>
          <a:p>
            <a:pPr algn="just" eaLnBrk="1" hangingPunct="1">
              <a:spcBef>
                <a:spcPct val="15000"/>
              </a:spcBef>
              <a:buFont typeface="Wingdings" panose="05000000000000000000" pitchFamily="2" charset="2"/>
              <a:buNone/>
            </a:pPr>
            <a:r>
              <a:rPr lang="zh-CN" altLang="en-US">
                <a:latin typeface="Times New Roman" panose="02020603050405020304" pitchFamily="18" charset="0"/>
              </a:rPr>
              <a:t>	计算</a:t>
            </a:r>
            <a:r>
              <a:rPr lang="en-US" altLang="zh-CN">
                <a:latin typeface="Times New Roman" panose="02020603050405020304" pitchFamily="18" charset="0"/>
              </a:rPr>
              <a:t>E</a:t>
            </a:r>
            <a:r>
              <a:rPr lang="en-US" altLang="zh-CN" baseline="-30000">
                <a:latin typeface="Times New Roman" panose="02020603050405020304" pitchFamily="18" charset="0"/>
              </a:rPr>
              <a:t>1</a:t>
            </a:r>
            <a:r>
              <a:rPr lang="zh-CN" altLang="en-US">
                <a:latin typeface="Times New Roman" panose="02020603050405020304" pitchFamily="18" charset="0"/>
              </a:rPr>
              <a:t>到</a:t>
            </a:r>
            <a:r>
              <a:rPr lang="en-US" altLang="zh-CN">
                <a:latin typeface="Times New Roman" panose="02020603050405020304" pitchFamily="18" charset="0"/>
              </a:rPr>
              <a:t>t</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计算</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zh-CN" altLang="en-US">
                <a:latin typeface="Times New Roman" panose="02020603050405020304" pitchFamily="18" charset="0"/>
              </a:rPr>
              <a:t>到</a:t>
            </a:r>
            <a:r>
              <a:rPr lang="en-US" altLang="zh-CN">
                <a:latin typeface="Times New Roman" panose="02020603050405020304" pitchFamily="18" charset="0"/>
              </a:rPr>
              <a:t>t</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	t</a:t>
            </a:r>
            <a:r>
              <a:rPr lang="en-US" altLang="zh-CN" baseline="-30000">
                <a:latin typeface="Times New Roman" panose="02020603050405020304" pitchFamily="18" charset="0"/>
              </a:rPr>
              <a:t>3 </a:t>
            </a:r>
            <a:r>
              <a:rPr lang="en-US" altLang="zh-CN">
                <a:latin typeface="Times New Roman" panose="02020603050405020304" pitchFamily="18" charset="0"/>
              </a:rPr>
              <a:t>:= t</a:t>
            </a:r>
            <a:r>
              <a:rPr lang="en-US" altLang="zh-CN" baseline="-30000">
                <a:latin typeface="Times New Roman" panose="02020603050405020304" pitchFamily="18" charset="0"/>
              </a:rPr>
              <a:t>1</a:t>
            </a:r>
            <a:r>
              <a:rPr lang="en-US" altLang="zh-CN">
                <a:latin typeface="Times New Roman" panose="02020603050405020304" pitchFamily="18" charset="0"/>
              </a:rPr>
              <a:t> + t</a:t>
            </a:r>
            <a:r>
              <a:rPr lang="en-US" altLang="zh-CN" baseline="-30000">
                <a:latin typeface="Times New Roman" panose="02020603050405020304" pitchFamily="18" charset="0"/>
              </a:rPr>
              <a:t>2		</a:t>
            </a:r>
            <a:r>
              <a:rPr lang="en-US" altLang="zh-CN">
                <a:latin typeface="Times New Roman" panose="02020603050405020304" pitchFamily="18" charset="0"/>
              </a:rPr>
              <a:t>(( ))((( )( ))( ))</a:t>
            </a:r>
          </a:p>
          <a:p>
            <a:pPr algn="just" eaLnBrk="1" hangingPunct="1">
              <a:spcBef>
                <a:spcPct val="15000"/>
              </a:spcBef>
              <a:buFont typeface="Wingdings" panose="05000000000000000000" pitchFamily="2" charset="2"/>
              <a:buNone/>
            </a:pPr>
            <a:r>
              <a:rPr lang="zh-CN" altLang="en-US">
                <a:latin typeface="Times New Roman" panose="02020603050405020304" pitchFamily="18" charset="0"/>
              </a:rPr>
              <a:t>临时变量的生存期像配对括号那样嵌套或并列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a:extLst>
              <a:ext uri="{FF2B5EF4-FFF2-40B4-BE49-F238E27FC236}">
                <a16:creationId xmlns:a16="http://schemas.microsoft.com/office/drawing/2014/main" id="{42624074-C5A1-0D0B-14F7-906F145645E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基于临时变量生存期特征的三地址代码</a:t>
            </a:r>
          </a:p>
        </p:txBody>
      </p:sp>
      <p:sp>
        <p:nvSpPr>
          <p:cNvPr id="34" name="日期占位符 3">
            <a:extLst>
              <a:ext uri="{FF2B5EF4-FFF2-40B4-BE49-F238E27FC236}">
                <a16:creationId xmlns:a16="http://schemas.microsoft.com/office/drawing/2014/main" id="{B0EB3BE9-3607-F05C-09D3-478469E08F92}"/>
              </a:ext>
            </a:extLst>
          </p:cNvPr>
          <p:cNvSpPr>
            <a:spLocks noGrp="1"/>
          </p:cNvSpPr>
          <p:nvPr>
            <p:ph type="dt" sz="half" idx="10"/>
          </p:nvPr>
        </p:nvSpPr>
        <p:spPr bwMode="auto">
          <a:ln>
            <a:miter lim="800000"/>
          </a:ln>
        </p:spPr>
        <p:txBody>
          <a:bodyPr anchor="t"/>
          <a:lstStyle/>
          <a:p>
            <a:pPr>
              <a:buClrTx/>
              <a:buFontTx/>
              <a:buNone/>
              <a:defRPr/>
            </a:pPr>
            <a:fld id="{F1A2CFB7-95A4-4325-81EC-D14A1880B33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0115" name="灯片编号占位符 5">
            <a:extLst>
              <a:ext uri="{FF2B5EF4-FFF2-40B4-BE49-F238E27FC236}">
                <a16:creationId xmlns:a16="http://schemas.microsoft.com/office/drawing/2014/main" id="{DB0B759F-D29A-0FFF-5E0E-67ADD746A02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FA8E299-2759-406A-BF0C-680BB56E6AE2}" type="slidenum">
              <a:rPr lang="en-US" altLang="zh-CN" sz="1400">
                <a:ea typeface="宋体" panose="02010600030101010101" pitchFamily="2" charset="-122"/>
              </a:rPr>
              <a:pPr/>
              <a:t>51</a:t>
            </a:fld>
            <a:endParaRPr lang="en-US" altLang="zh-CN" sz="1400">
              <a:ea typeface="宋体" panose="02010600030101010101" pitchFamily="2" charset="-122"/>
            </a:endParaRPr>
          </a:p>
        </p:txBody>
      </p:sp>
      <p:sp>
        <p:nvSpPr>
          <p:cNvPr id="90117" name="Rectangle 3">
            <a:extLst>
              <a:ext uri="{FF2B5EF4-FFF2-40B4-BE49-F238E27FC236}">
                <a16:creationId xmlns:a16="http://schemas.microsoft.com/office/drawing/2014/main" id="{C768F392-B14F-BC11-EE7E-A5A7491B432A}"/>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x := a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b + c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d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e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f</a:t>
            </a:r>
          </a:p>
          <a:p>
            <a:pPr algn="just" eaLnBrk="1" hangingPunct="1">
              <a:spcBef>
                <a:spcPct val="15000"/>
              </a:spcBef>
              <a:buFont typeface="Wingdings" panose="05000000000000000000" pitchFamily="2" charset="2"/>
              <a:buNone/>
            </a:pPr>
            <a:endParaRPr lang="en-US" altLang="zh-CN">
              <a:latin typeface="Times New Roman" panose="02020603050405020304" pitchFamily="18" charset="0"/>
              <a:ea typeface="宋体" panose="02010600030101010101" pitchFamily="2" charset="-122"/>
            </a:endParaRPr>
          </a:p>
        </p:txBody>
      </p:sp>
      <p:graphicFrame>
        <p:nvGraphicFramePr>
          <p:cNvPr id="552997" name="表格 552996">
            <a:extLst>
              <a:ext uri="{FF2B5EF4-FFF2-40B4-BE49-F238E27FC236}">
                <a16:creationId xmlns:a16="http://schemas.microsoft.com/office/drawing/2014/main" id="{78ED9D31-59F2-631E-C8B7-D0828C5A201D}"/>
              </a:ext>
            </a:extLst>
          </p:cNvPr>
          <p:cNvGraphicFramePr/>
          <p:nvPr/>
        </p:nvGraphicFramePr>
        <p:xfrm>
          <a:off x="1774825" y="2097089"/>
          <a:ext cx="5365750" cy="4079875"/>
        </p:xfrm>
        <a:graphic>
          <a:graphicData uri="http://schemas.openxmlformats.org/drawingml/2006/table">
            <a:tbl>
              <a:tblPr/>
              <a:tblGrid>
                <a:gridCol w="3048000">
                  <a:extLst>
                    <a:ext uri="{9D8B030D-6E8A-4147-A177-3AD203B41FA5}">
                      <a16:colId xmlns:a16="http://schemas.microsoft.com/office/drawing/2014/main" val="20000"/>
                    </a:ext>
                  </a:extLst>
                </a:gridCol>
                <a:gridCol w="2317750">
                  <a:extLst>
                    <a:ext uri="{9D8B030D-6E8A-4147-A177-3AD203B41FA5}">
                      <a16:colId xmlns:a16="http://schemas.microsoft.com/office/drawing/2014/main" val="20001"/>
                    </a:ext>
                  </a:extLst>
                </a:gridCol>
              </a:tblGrid>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latin typeface="Times New Roman" pitchFamily="18" charset="0"/>
                        </a:rPr>
                        <a:t>语    句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latin typeface="Times New Roman" pitchFamily="18" charset="0"/>
                        </a:rPr>
                        <a:t>计数器</a:t>
                      </a:r>
                      <a:r>
                        <a:rPr lang="en-US" altLang="zh-CN" sz="2400">
                          <a:latin typeface="Times New Roman" pitchFamily="18" charset="0"/>
                        </a:rPr>
                        <a:t>c</a:t>
                      </a:r>
                      <a:r>
                        <a:rPr lang="zh-CN" altLang="en-US" sz="2400" dirty="0">
                          <a:latin typeface="Times New Roman" pitchFamily="18" charset="0"/>
                        </a:rPr>
                        <a:t>的值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endParaRPr lang="zh-CN" altLang="zh-CN" sz="2400" dirty="0">
                        <a:latin typeface="Times New Roman"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$0 := a </a:t>
                      </a:r>
                      <a:r>
                        <a:rPr lang="en-US" altLang="zh-CN" sz="2400">
                          <a:latin typeface="Times New Roman" pitchFamily="18" charset="0"/>
                          <a:sym typeface="Symbol" pitchFamily="18" charset="2"/>
                        </a:rPr>
                        <a:t></a:t>
                      </a:r>
                      <a:r>
                        <a:rPr lang="en-US" altLang="zh-CN" sz="2400">
                          <a:latin typeface="Times New Roman" pitchFamily="18" charset="0"/>
                        </a:rPr>
                        <a:t> b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$1 := c </a:t>
                      </a:r>
                      <a:r>
                        <a:rPr lang="en-US" altLang="zh-CN" sz="2400">
                          <a:latin typeface="Times New Roman" pitchFamily="18" charset="0"/>
                          <a:sym typeface="Symbol" pitchFamily="18" charset="2"/>
                        </a:rPr>
                        <a:t></a:t>
                      </a:r>
                      <a:r>
                        <a:rPr lang="en-US" altLang="zh-CN" sz="2400">
                          <a:latin typeface="Times New Roman" pitchFamily="18" charset="0"/>
                        </a:rPr>
                        <a:t> d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$0 := $0 +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$1 := e </a:t>
                      </a:r>
                      <a:r>
                        <a:rPr lang="en-US" altLang="zh-CN" sz="2400">
                          <a:latin typeface="Times New Roman" pitchFamily="18" charset="0"/>
                          <a:sym typeface="Symbol" pitchFamily="18" charset="2"/>
                        </a:rPr>
                        <a:t></a:t>
                      </a:r>
                      <a:r>
                        <a:rPr lang="en-US" altLang="zh-CN" sz="2400">
                          <a:latin typeface="Times New Roman" pitchFamily="18" charset="0"/>
                        </a:rPr>
                        <a:t> f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2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$0 := $0 </a:t>
                      </a:r>
                      <a:r>
                        <a:rPr lang="en-US" altLang="zh-CN" sz="2400">
                          <a:latin typeface="Times New Roman" pitchFamily="18" charset="0"/>
                          <a:sym typeface="Symbol" pitchFamily="18" charset="2"/>
                        </a:rPr>
                        <a:t></a:t>
                      </a:r>
                      <a:r>
                        <a:rPr lang="en-US" altLang="zh-CN" sz="2400">
                          <a:latin typeface="Times New Roman" pitchFamily="18" charset="0"/>
                        </a:rPr>
                        <a:t>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x := $0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90147" name="AutoShape 33">
            <a:extLst>
              <a:ext uri="{FF2B5EF4-FFF2-40B4-BE49-F238E27FC236}">
                <a16:creationId xmlns:a16="http://schemas.microsoft.com/office/drawing/2014/main" id="{B53BF622-DAEE-AEE2-6DDF-5D05EFACD11F}"/>
              </a:ext>
            </a:extLst>
          </p:cNvPr>
          <p:cNvSpPr>
            <a:spLocks noChangeArrowheads="1"/>
          </p:cNvSpPr>
          <p:nvPr/>
        </p:nvSpPr>
        <p:spPr bwMode="auto">
          <a:xfrm>
            <a:off x="7824789" y="1372110"/>
            <a:ext cx="2663825" cy="3679285"/>
          </a:xfrm>
          <a:prstGeom prst="wedgeRoundRectCallout">
            <a:avLst>
              <a:gd name="adj1" fmla="val -81583"/>
              <a:gd name="adj2" fmla="val -24287"/>
              <a:gd name="adj3" fmla="val 16667"/>
            </a:avLst>
          </a:prstGeom>
          <a:solidFill>
            <a:schemeClr val="accent5">
              <a:lumMod val="60000"/>
              <a:lumOff val="4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zh-CN" altLang="en-US" sz="2400" dirty="0">
                <a:latin typeface="Times New Roman" panose="02020603050405020304" pitchFamily="18" charset="0"/>
                <a:ea typeface="微软雅黑" panose="020B0503020204020204" pitchFamily="34" charset="-122"/>
              </a:rPr>
              <a:t>引入一个计数器</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，它的初值为</a:t>
            </a:r>
            <a:r>
              <a:rPr lang="en-US" altLang="zh-CN" sz="2400" dirty="0">
                <a:latin typeface="Times New Roman" panose="02020603050405020304" pitchFamily="18" charset="0"/>
                <a:ea typeface="微软雅黑" panose="020B0503020204020204" pitchFamily="34" charset="-122"/>
              </a:rPr>
              <a:t>0</a:t>
            </a:r>
            <a:r>
              <a:rPr lang="zh-CN" altLang="en-US" sz="2400" dirty="0">
                <a:latin typeface="Times New Roman" panose="02020603050405020304" pitchFamily="18" charset="0"/>
                <a:ea typeface="微软雅黑" panose="020B0503020204020204" pitchFamily="34" charset="-122"/>
              </a:rPr>
              <a:t>。每当临时变量仅作为运算对象使用时，</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减去</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；每当要求产生新的临时名字时，使用</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并把</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增加</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a:t>
            </a:r>
          </a:p>
          <a:p>
            <a:pPr eaLnBrk="1" hangingPunct="1"/>
            <a:endParaRPr lang="en-US" altLang="zh-CN" sz="2400" dirty="0">
              <a:latin typeface="Times New Roman" panose="02020603050405020304" pitchFamily="18" charset="0"/>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Rectangle 2">
            <a:extLst>
              <a:ext uri="{FF2B5EF4-FFF2-40B4-BE49-F238E27FC236}">
                <a16:creationId xmlns:a16="http://schemas.microsoft.com/office/drawing/2014/main" id="{69B2A6C2-0348-B61E-9710-55BF26B797A1}"/>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7.3.2 </a:t>
            </a:r>
            <a:r>
              <a:rPr lang="zh-CN" altLang="en-US" dirty="0">
                <a:latin typeface="Times New Roman" panose="02020603050405020304" pitchFamily="18" charset="0"/>
              </a:rPr>
              <a:t>数组元素的寻址</a:t>
            </a:r>
          </a:p>
        </p:txBody>
      </p:sp>
      <p:sp>
        <p:nvSpPr>
          <p:cNvPr id="5" name="日期占位符 4">
            <a:extLst>
              <a:ext uri="{FF2B5EF4-FFF2-40B4-BE49-F238E27FC236}">
                <a16:creationId xmlns:a16="http://schemas.microsoft.com/office/drawing/2014/main" id="{73A75A33-E69E-CBEC-F8C5-4D81067BDA4D}"/>
              </a:ext>
            </a:extLst>
          </p:cNvPr>
          <p:cNvSpPr>
            <a:spLocks noGrp="1"/>
          </p:cNvSpPr>
          <p:nvPr>
            <p:ph type="dt" sz="half" idx="10"/>
          </p:nvPr>
        </p:nvSpPr>
        <p:spPr bwMode="auto">
          <a:ln>
            <a:miter lim="800000"/>
          </a:ln>
        </p:spPr>
        <p:txBody>
          <a:bodyPr anchor="t"/>
          <a:lstStyle/>
          <a:p>
            <a:pPr>
              <a:buClrTx/>
              <a:buFontTx/>
              <a:buNone/>
              <a:defRPr/>
            </a:pPr>
            <a:fld id="{27C1B139-BA63-448A-ACAE-34280243110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2163" name="灯片编号占位符 6">
            <a:extLst>
              <a:ext uri="{FF2B5EF4-FFF2-40B4-BE49-F238E27FC236}">
                <a16:creationId xmlns:a16="http://schemas.microsoft.com/office/drawing/2014/main" id="{9E6D2B6E-7F5A-1BF1-C1C8-AC0CBA52D1F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D76E635-7CCD-4D57-845C-AE49D1F9B389}" type="slidenum">
              <a:rPr lang="en-US" altLang="zh-CN" sz="1400">
                <a:ea typeface="宋体" panose="02010600030101010101" pitchFamily="2" charset="-122"/>
              </a:rPr>
              <a:pPr/>
              <a:t>52</a:t>
            </a:fld>
            <a:endParaRPr lang="en-US" altLang="zh-CN" sz="1400">
              <a:ea typeface="宋体" panose="02010600030101010101" pitchFamily="2" charset="-122"/>
            </a:endParaRPr>
          </a:p>
        </p:txBody>
      </p:sp>
      <p:sp>
        <p:nvSpPr>
          <p:cNvPr id="92165" name="Rectangle 3">
            <a:extLst>
              <a:ext uri="{FF2B5EF4-FFF2-40B4-BE49-F238E27FC236}">
                <a16:creationId xmlns:a16="http://schemas.microsoft.com/office/drawing/2014/main" id="{36F751C6-B294-E5EA-7F6E-7D82944A5C84}"/>
              </a:ext>
            </a:extLst>
          </p:cNvPr>
          <p:cNvSpPr>
            <a:spLocks noGrp="1" noChangeArrowheads="1"/>
          </p:cNvSpPr>
          <p:nvPr>
            <p:ph type="body" sz="quarter" idx="13"/>
          </p:nvPr>
        </p:nvSpPr>
        <p:spPr/>
        <p:txBody>
          <a:bodyPr/>
          <a:lstStyle/>
          <a:p>
            <a:pPr eaLnBrk="1" hangingPunct="1">
              <a:lnSpc>
                <a:spcPct val="130000"/>
              </a:lnSpc>
            </a:pPr>
            <a:r>
              <a:rPr lang="zh-CN" altLang="en-US" dirty="0">
                <a:latin typeface="Times New Roman" panose="02020603050405020304" pitchFamily="18" charset="0"/>
              </a:rPr>
              <a:t>数组元素引用的翻译</a:t>
            </a:r>
          </a:p>
          <a:p>
            <a:pPr lvl="1" eaLnBrk="1" hangingPunct="1">
              <a:lnSpc>
                <a:spcPct val="130000"/>
              </a:lnSpc>
            </a:pPr>
            <a:r>
              <a:rPr lang="zh-CN" altLang="en-US" dirty="0">
                <a:latin typeface="Times New Roman" panose="02020603050405020304" pitchFamily="18" charset="0"/>
              </a:rPr>
              <a:t>完成上下界检查</a:t>
            </a:r>
          </a:p>
          <a:p>
            <a:pPr lvl="1" eaLnBrk="1" hangingPunct="1">
              <a:lnSpc>
                <a:spcPct val="130000"/>
              </a:lnSpc>
            </a:pPr>
            <a:r>
              <a:rPr lang="zh-CN" altLang="en-US" dirty="0">
                <a:latin typeface="Times New Roman" panose="02020603050405020304" pitchFamily="18" charset="0"/>
              </a:rPr>
              <a:t>生成完成相对地址计算的代码</a:t>
            </a:r>
          </a:p>
          <a:p>
            <a:pPr eaLnBrk="1" hangingPunct="1">
              <a:lnSpc>
                <a:spcPct val="110000"/>
              </a:lnSpc>
            </a:pPr>
            <a:r>
              <a:rPr lang="zh-CN" altLang="en-US" dirty="0">
                <a:latin typeface="Times New Roman" panose="02020603050405020304" pitchFamily="18" charset="0"/>
              </a:rPr>
              <a:t>目标</a:t>
            </a:r>
          </a:p>
          <a:p>
            <a:pPr lvl="1" eaLnBrk="1" hangingPunct="1">
              <a:lnSpc>
                <a:spcPct val="110000"/>
              </a:lnSpc>
            </a:pPr>
            <a:r>
              <a:rPr lang="en-US" altLang="zh-CN" dirty="0">
                <a:latin typeface="Times New Roman" panose="02020603050405020304" pitchFamily="18" charset="0"/>
              </a:rPr>
              <a:t>x := y[</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和 </a:t>
            </a:r>
            <a:r>
              <a:rPr lang="en-US" altLang="zh-CN" dirty="0">
                <a:latin typeface="Times New Roman" panose="02020603050405020304" pitchFamily="18" charset="0"/>
              </a:rPr>
              <a:t>y[</a:t>
            </a:r>
            <a:r>
              <a:rPr lang="en-US" altLang="zh-CN" dirty="0" err="1">
                <a:latin typeface="Times New Roman" panose="02020603050405020304" pitchFamily="18" charset="0"/>
              </a:rPr>
              <a:t>i</a:t>
            </a:r>
            <a:r>
              <a:rPr lang="en-US" altLang="zh-CN" dirty="0">
                <a:latin typeface="Times New Roman" panose="02020603050405020304" pitchFamily="18" charset="0"/>
              </a:rPr>
              <a:t>] := x</a:t>
            </a:r>
          </a:p>
          <a:p>
            <a:pPr lvl="1" eaLnBrk="1" hangingPunct="1">
              <a:lnSpc>
                <a:spcPct val="110000"/>
              </a:lnSpc>
            </a:pPr>
            <a:r>
              <a:rPr lang="en-US" altLang="zh-CN" dirty="0">
                <a:latin typeface="Times New Roman" panose="02020603050405020304" pitchFamily="18" charset="0"/>
              </a:rPr>
              <a:t>y</a:t>
            </a:r>
            <a:r>
              <a:rPr lang="zh-CN" altLang="en-US" dirty="0">
                <a:latin typeface="Times New Roman" panose="02020603050405020304" pitchFamily="18" charset="0"/>
              </a:rPr>
              <a:t>为数组地址的固定部分</a:t>
            </a:r>
            <a:r>
              <a:rPr lang="en-US" altLang="zh-CN" dirty="0">
                <a:latin typeface="Times New Roman" panose="02020603050405020304" pitchFamily="18" charset="0"/>
              </a:rPr>
              <a:t>——</a:t>
            </a:r>
            <a:r>
              <a:rPr lang="zh-CN" altLang="en-US" dirty="0">
                <a:latin typeface="Times New Roman" panose="02020603050405020304" pitchFamily="18" charset="0"/>
              </a:rPr>
              <a:t>相当于第</a:t>
            </a:r>
            <a:r>
              <a:rPr lang="en-US" altLang="zh-CN" dirty="0">
                <a:latin typeface="Times New Roman" panose="02020603050405020304" pitchFamily="18" charset="0"/>
              </a:rPr>
              <a:t>1</a:t>
            </a:r>
            <a:r>
              <a:rPr lang="zh-CN" altLang="en-US" dirty="0">
                <a:latin typeface="Times New Roman" panose="02020603050405020304" pitchFamily="18" charset="0"/>
              </a:rPr>
              <a:t>个元素的地址，</a:t>
            </a:r>
            <a:r>
              <a:rPr lang="en-US" altLang="zh-CN" dirty="0" err="1">
                <a:latin typeface="Times New Roman" panose="02020603050405020304" pitchFamily="18" charset="0"/>
              </a:rPr>
              <a:t>i</a:t>
            </a:r>
            <a:r>
              <a:rPr lang="zh-CN" altLang="en-US" dirty="0">
                <a:latin typeface="Times New Roman" panose="02020603050405020304" pitchFamily="18" charset="0"/>
              </a:rPr>
              <a:t>是相对地址，不是数组下标</a:t>
            </a:r>
          </a:p>
        </p:txBody>
      </p:sp>
      <p:sp>
        <p:nvSpPr>
          <p:cNvPr id="92166" name="Rectangle 4">
            <a:extLst>
              <a:ext uri="{FF2B5EF4-FFF2-40B4-BE49-F238E27FC236}">
                <a16:creationId xmlns:a16="http://schemas.microsoft.com/office/drawing/2014/main" id="{B11D5B7D-2DD1-1D2D-2380-E745A4D1CA08}"/>
              </a:ext>
            </a:extLst>
          </p:cNvPr>
          <p:cNvSpPr>
            <a:spLocks noChangeArrowheads="1"/>
          </p:cNvSpPr>
          <p:nvPr/>
        </p:nvSpPr>
        <p:spPr bwMode="auto">
          <a:xfrm>
            <a:off x="6242927" y="1167810"/>
            <a:ext cx="5214521" cy="27878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lnSpc>
                <a:spcPct val="120000"/>
              </a:lnSpc>
            </a:pPr>
            <a:r>
              <a:rPr lang="zh-CN" altLang="en-US" sz="2800" dirty="0">
                <a:solidFill>
                  <a:srgbClr val="0000FF"/>
                </a:solidFill>
                <a:latin typeface="楷体_GB2312" pitchFamily="49" charset="-122"/>
                <a:ea typeface="楷体_GB2312" pitchFamily="49" charset="-122"/>
              </a:rPr>
              <a:t>数组说明的翻译</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符号表及有关表格</a:t>
            </a:r>
            <a:r>
              <a:rPr lang="en-US" altLang="zh-CN" sz="2400" dirty="0">
                <a:solidFill>
                  <a:srgbClr val="FF0000"/>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rPr>
              <a:t>内情向量</a:t>
            </a:r>
            <a:r>
              <a:rPr lang="en-US" altLang="zh-CN" sz="2400" dirty="0">
                <a:solidFill>
                  <a:srgbClr val="FF0000"/>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rPr>
              <a:t>的处理</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维数、下标上界、下标下界、类型等</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首地址、需用空间计算</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按行存放、按列存放</a:t>
            </a:r>
            <a:r>
              <a:rPr lang="en-US" altLang="zh-CN" sz="2400" dirty="0">
                <a:solidFill>
                  <a:srgbClr val="FF0000"/>
                </a:solidFill>
                <a:latin typeface="Times New Roman" panose="02020603050405020304" pitchFamily="18" charset="0"/>
                <a:ea typeface="楷体_GB2312" pitchFamily="49" charset="-122"/>
              </a:rPr>
              <a:t>——</a:t>
            </a:r>
            <a:r>
              <a:rPr lang="zh-CN" altLang="en-US" sz="2400" dirty="0">
                <a:solidFill>
                  <a:srgbClr val="FF0000"/>
                </a:solidFill>
                <a:latin typeface="楷体_GB2312" pitchFamily="49" charset="-122"/>
                <a:ea typeface="楷体_GB2312" pitchFamily="49" charset="-122"/>
              </a:rPr>
              <a:t>影响具体元素地址的计算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8" name="Rectangle 2">
            <a:extLst>
              <a:ext uri="{FF2B5EF4-FFF2-40B4-BE49-F238E27FC236}">
                <a16:creationId xmlns:a16="http://schemas.microsoft.com/office/drawing/2014/main" id="{9397B8CE-74D6-A6BC-ECB9-A53639CFB894}"/>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a:t>
            </a:r>
            <a:r>
              <a:rPr lang="en-US" altLang="zh-CN" sz="2800" dirty="0">
                <a:solidFill>
                  <a:srgbClr val="FF0000"/>
                </a:solidFill>
                <a:latin typeface="Times New Roman" panose="02020603050405020304" pitchFamily="18"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行优先</a:t>
            </a:r>
          </a:p>
        </p:txBody>
      </p:sp>
      <p:sp>
        <p:nvSpPr>
          <p:cNvPr id="5" name="日期占位符 3">
            <a:extLst>
              <a:ext uri="{FF2B5EF4-FFF2-40B4-BE49-F238E27FC236}">
                <a16:creationId xmlns:a16="http://schemas.microsoft.com/office/drawing/2014/main" id="{D1A64393-2C74-08EC-271A-6B9507C2AE0B}"/>
              </a:ext>
            </a:extLst>
          </p:cNvPr>
          <p:cNvSpPr>
            <a:spLocks noGrp="1"/>
          </p:cNvSpPr>
          <p:nvPr>
            <p:ph type="dt" sz="half" idx="10"/>
          </p:nvPr>
        </p:nvSpPr>
        <p:spPr bwMode="auto">
          <a:ln>
            <a:miter lim="800000"/>
          </a:ln>
        </p:spPr>
        <p:txBody>
          <a:bodyPr anchor="t"/>
          <a:lstStyle/>
          <a:p>
            <a:pPr>
              <a:buClrTx/>
              <a:buFontTx/>
              <a:buNone/>
              <a:defRPr/>
            </a:pPr>
            <a:fld id="{9B9E1BBB-9FDC-445F-9FBD-00F876EB56F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3187" name="灯片编号占位符 5">
            <a:extLst>
              <a:ext uri="{FF2B5EF4-FFF2-40B4-BE49-F238E27FC236}">
                <a16:creationId xmlns:a16="http://schemas.microsoft.com/office/drawing/2014/main" id="{4AE530C2-5753-4E51-6E07-E57E1DB36AB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A5AC904-0C7A-410F-A973-4990789A4D4B}" type="slidenum">
              <a:rPr lang="en-US" altLang="zh-CN" sz="1400">
                <a:ea typeface="宋体" panose="02010600030101010101" pitchFamily="2" charset="-122"/>
              </a:rPr>
              <a:pPr/>
              <a:t>53</a:t>
            </a:fld>
            <a:endParaRPr lang="en-US" altLang="zh-CN" sz="1400">
              <a:ea typeface="宋体" panose="02010600030101010101" pitchFamily="2" charset="-122"/>
            </a:endParaRPr>
          </a:p>
        </p:txBody>
      </p:sp>
      <p:sp>
        <p:nvSpPr>
          <p:cNvPr id="93189" name="Rectangle 3">
            <a:extLst>
              <a:ext uri="{FF2B5EF4-FFF2-40B4-BE49-F238E27FC236}">
                <a16:creationId xmlns:a16="http://schemas.microsoft.com/office/drawing/2014/main" id="{3C3DD1A7-C4FD-DBBE-22F4-C0357EE893ED}"/>
              </a:ext>
            </a:extLst>
          </p:cNvPr>
          <p:cNvSpPr>
            <a:spLocks noGrp="1" noChangeArrowheads="1"/>
          </p:cNvSpPr>
          <p:nvPr>
            <p:ph type="body" sz="quarter" idx="13"/>
          </p:nvPr>
        </p:nvSpPr>
        <p:spPr>
          <a:xfrm>
            <a:off x="1064596" y="1959420"/>
            <a:ext cx="9783916" cy="4396930"/>
          </a:xfrm>
        </p:spPr>
        <p:txBody>
          <a:bodyPr>
            <a:normAutofit fontScale="70000" lnSpcReduction="20000"/>
          </a:bodyPr>
          <a:lstStyle/>
          <a:p>
            <a:pPr eaLnBrk="1" hangingPunct="1"/>
            <a:r>
              <a:rPr lang="zh-CN" altLang="en-US" sz="2400" dirty="0">
                <a:latin typeface="Times New Roman" panose="02020603050405020304" pitchFamily="18" charset="0"/>
              </a:rPr>
              <a:t>一维数组</a:t>
            </a:r>
            <a:r>
              <a:rPr lang="en-US" altLang="zh-CN" sz="2400" dirty="0">
                <a:latin typeface="Times New Roman" panose="02020603050405020304" pitchFamily="18" charset="0"/>
              </a:rPr>
              <a:t>A[low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a:t>
            </a:r>
            <a:r>
              <a:rPr lang="en-US" altLang="zh-CN" sz="2400" baseline="-25000" dirty="0" err="1">
                <a:latin typeface="Times New Roman" panose="02020603050405020304" pitchFamily="18" charset="0"/>
              </a:rPr>
              <a:t>k</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k</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k</a:t>
            </a:r>
            <a:r>
              <a:rPr lang="en-US" altLang="zh-CN" sz="2400" dirty="0">
                <a:latin typeface="Times New Roman" panose="02020603050405020304" pitchFamily="18" charset="0"/>
              </a:rPr>
              <a:t>+1)</a:t>
            </a:r>
          </a:p>
          <a:p>
            <a:pPr eaLnBrk="1" hangingPunct="1">
              <a:buFont typeface="Wingdings" panose="05000000000000000000" pitchFamily="2" charset="2"/>
              <a:buNone/>
            </a:pPr>
            <a:r>
              <a:rPr lang="en-US" altLang="zh-CN" sz="2400" dirty="0" err="1">
                <a:latin typeface="Times New Roman" panose="02020603050405020304" pitchFamily="18" charset="0"/>
              </a:rPr>
              <a:t>addr</a:t>
            </a:r>
            <a:r>
              <a:rPr lang="en-US" altLang="zh-CN" sz="2400" dirty="0">
                <a:latin typeface="Times New Roman" panose="02020603050405020304" pitchFamily="18" charset="0"/>
              </a:rPr>
              <a:t>(A[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])=base+(i-low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=(base-low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*w)+</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*w=</a:t>
            </a:r>
            <a:r>
              <a:rPr lang="en-US" altLang="zh-CN" sz="2400" dirty="0" err="1">
                <a:latin typeface="Times New Roman" panose="02020603050405020304" pitchFamily="18" charset="0"/>
              </a:rPr>
              <a:t>c+i</a:t>
            </a:r>
            <a:r>
              <a:rPr lang="en-US" altLang="zh-CN" sz="2400" dirty="0">
                <a:latin typeface="Times New Roman" panose="02020603050405020304" pitchFamily="18" charset="0"/>
              </a:rPr>
              <a:t>*w</a:t>
            </a:r>
          </a:p>
          <a:p>
            <a:pPr eaLnBrk="1" hangingPunct="1"/>
            <a:r>
              <a:rPr lang="zh-CN" altLang="en-US" sz="2400" dirty="0">
                <a:latin typeface="Times New Roman" panose="02020603050405020304" pitchFamily="18" charset="0"/>
              </a:rPr>
              <a:t>二维数组</a:t>
            </a:r>
            <a:r>
              <a:rPr lang="en-US" altLang="zh-CN" sz="2400" dirty="0">
                <a:latin typeface="Times New Roman" panose="02020603050405020304" pitchFamily="18" charset="0"/>
              </a:rPr>
              <a:t>A[low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A[i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dirty="0" err="1">
                <a:latin typeface="Times New Roman" panose="02020603050405020304" pitchFamily="18" charset="0"/>
              </a:rPr>
              <a:t>addr</a:t>
            </a:r>
            <a:r>
              <a:rPr lang="en-US" altLang="zh-CN" sz="2400" dirty="0">
                <a:latin typeface="Times New Roman" panose="02020603050405020304" pitchFamily="18" charset="0"/>
              </a:rPr>
              <a:t>(A[i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])=base+((i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 base+(i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 base- 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 +i</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 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 </a:t>
            </a:r>
            <a:r>
              <a:rPr lang="en-US" altLang="zh-CN" sz="2400" dirty="0">
                <a:solidFill>
                  <a:srgbClr val="FF0000"/>
                </a:solidFill>
                <a:latin typeface="Times New Roman" panose="02020603050405020304" pitchFamily="18" charset="0"/>
              </a:rPr>
              <a:t>base-(low</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n</a:t>
            </a:r>
            <a:r>
              <a:rPr lang="en-US" altLang="zh-CN" sz="2400" baseline="-25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-low</a:t>
            </a:r>
            <a:r>
              <a:rPr lang="en-US" altLang="zh-CN" sz="2400" baseline="-25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)*w</a:t>
            </a:r>
            <a:r>
              <a:rPr lang="en-US" altLang="zh-CN" sz="2400" dirty="0">
                <a:latin typeface="Times New Roman" panose="02020603050405020304" pitchFamily="18" charset="0"/>
              </a:rPr>
              <a:t> +(i</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c</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p:txBody>
      </p:sp>
      <p:sp>
        <p:nvSpPr>
          <p:cNvPr id="93190" name="Rectangle 4">
            <a:extLst>
              <a:ext uri="{FF2B5EF4-FFF2-40B4-BE49-F238E27FC236}">
                <a16:creationId xmlns:a16="http://schemas.microsoft.com/office/drawing/2014/main" id="{15D732A8-A25B-57AD-6FB2-FDA1EECAC338}"/>
              </a:ext>
            </a:extLst>
          </p:cNvPr>
          <p:cNvSpPr>
            <a:spLocks noChangeArrowheads="1"/>
          </p:cNvSpPr>
          <p:nvPr/>
        </p:nvSpPr>
        <p:spPr bwMode="auto">
          <a:xfrm>
            <a:off x="1196992" y="1135506"/>
            <a:ext cx="65738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dirty="0">
                <a:latin typeface="Times New Roman" panose="02020603050405020304" pitchFamily="18" charset="0"/>
                <a:ea typeface="楷体_GB2312" pitchFamily="49" charset="-122"/>
              </a:rPr>
              <a:t>A[1, 1], A[1, 2], A[1, 3] </a:t>
            </a:r>
          </a:p>
          <a:p>
            <a:pPr eaLnBrk="1" hangingPunct="1"/>
            <a:r>
              <a:rPr lang="en-US" altLang="zh-CN" sz="2400" dirty="0">
                <a:latin typeface="Times New Roman" panose="02020603050405020304" pitchFamily="18" charset="0"/>
                <a:ea typeface="楷体_GB2312" pitchFamily="49" charset="-122"/>
              </a:rPr>
              <a:t>A[2, 1], A[2, 2], A[2, 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a:extLst>
              <a:ext uri="{FF2B5EF4-FFF2-40B4-BE49-F238E27FC236}">
                <a16:creationId xmlns:a16="http://schemas.microsoft.com/office/drawing/2014/main" id="{35B65142-2438-620A-2847-FB9ED4EE7CE6}"/>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数组元素地址计算的翻译方案设计</a:t>
            </a:r>
          </a:p>
        </p:txBody>
      </p:sp>
      <p:sp>
        <p:nvSpPr>
          <p:cNvPr id="4" name="日期占位符 3">
            <a:extLst>
              <a:ext uri="{FF2B5EF4-FFF2-40B4-BE49-F238E27FC236}">
                <a16:creationId xmlns:a16="http://schemas.microsoft.com/office/drawing/2014/main" id="{38B462F7-10A7-2011-80DE-16F021402837}"/>
              </a:ext>
            </a:extLst>
          </p:cNvPr>
          <p:cNvSpPr>
            <a:spLocks noGrp="1"/>
          </p:cNvSpPr>
          <p:nvPr>
            <p:ph type="dt" sz="half" idx="10"/>
          </p:nvPr>
        </p:nvSpPr>
        <p:spPr bwMode="auto">
          <a:ln>
            <a:miter lim="800000"/>
          </a:ln>
        </p:spPr>
        <p:txBody>
          <a:bodyPr anchor="t"/>
          <a:lstStyle/>
          <a:p>
            <a:pPr>
              <a:buClrTx/>
              <a:buFontTx/>
              <a:buNone/>
              <a:defRPr/>
            </a:pPr>
            <a:fld id="{A86E2421-4C16-4CDC-BC60-70199F21EB5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4211" name="灯片编号占位符 5">
            <a:extLst>
              <a:ext uri="{FF2B5EF4-FFF2-40B4-BE49-F238E27FC236}">
                <a16:creationId xmlns:a16="http://schemas.microsoft.com/office/drawing/2014/main" id="{59C58528-A939-3D92-6671-E54B685807B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1160CCF-3E1A-4A59-9930-AF0620592332}" type="slidenum">
              <a:rPr lang="en-US" altLang="zh-CN" sz="1400">
                <a:ea typeface="宋体" panose="02010600030101010101" pitchFamily="2" charset="-122"/>
              </a:rPr>
              <a:pPr/>
              <a:t>54</a:t>
            </a:fld>
            <a:endParaRPr lang="en-US" altLang="zh-CN" sz="1400">
              <a:ea typeface="宋体" panose="02010600030101010101" pitchFamily="2" charset="-122"/>
            </a:endParaRPr>
          </a:p>
        </p:txBody>
      </p:sp>
      <p:sp>
        <p:nvSpPr>
          <p:cNvPr id="94213" name="Rectangle 3">
            <a:extLst>
              <a:ext uri="{FF2B5EF4-FFF2-40B4-BE49-F238E27FC236}">
                <a16:creationId xmlns:a16="http://schemas.microsoft.com/office/drawing/2014/main" id="{E404FA4A-05A5-4821-86AD-D396CFDF22B3}"/>
              </a:ext>
            </a:extLst>
          </p:cNvPr>
          <p:cNvSpPr>
            <a:spLocks noGrp="1" noChangeArrowheads="1"/>
          </p:cNvSpPr>
          <p:nvPr>
            <p:ph type="body" sz="quarter" idx="13"/>
          </p:nvPr>
        </p:nvSpPr>
        <p:spPr>
          <a:xfrm>
            <a:off x="1064596" y="1443017"/>
            <a:ext cx="9783916" cy="4611553"/>
          </a:xfrm>
        </p:spPr>
        <p:txBody>
          <a:bodyPr>
            <a:normAutofit fontScale="92500" lnSpcReduction="20000"/>
          </a:bodyPr>
          <a:lstStyle/>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下标变量访问的产生式</a:t>
            </a: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	</a:t>
            </a:r>
            <a:r>
              <a:rPr lang="en-US" altLang="zh-CN" dirty="0">
                <a:solidFill>
                  <a:srgbClr val="FF0000"/>
                </a:solidFill>
                <a:latin typeface="Times New Roman" panose="02020603050405020304" pitchFamily="18" charset="0"/>
              </a:rPr>
              <a:t>L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id[</a:t>
            </a:r>
            <a:r>
              <a:rPr lang="en-US" altLang="zh-CN" dirty="0" err="1">
                <a:solidFill>
                  <a:srgbClr val="FF0000"/>
                </a:solidFill>
                <a:latin typeface="Times New Roman" panose="02020603050405020304" pitchFamily="18" charset="0"/>
              </a:rPr>
              <a:t>Elist</a:t>
            </a:r>
            <a:r>
              <a:rPr lang="en-US" altLang="zh-CN" dirty="0">
                <a:solidFill>
                  <a:srgbClr val="FF0000"/>
                </a:solidFill>
                <a:latin typeface="Times New Roman" panose="02020603050405020304" pitchFamily="18" charset="0"/>
              </a:rPr>
              <a:t>] | id</a:t>
            </a:r>
          </a:p>
          <a:p>
            <a:pPr algn="just" eaLnBrk="1" hangingPunct="1">
              <a:spcBef>
                <a:spcPct val="15000"/>
              </a:spcBef>
              <a:buFont typeface="Wingdings" panose="05000000000000000000" pitchFamily="2" charset="2"/>
              <a:buNone/>
            </a:pPr>
            <a:r>
              <a:rPr lang="en-US" altLang="zh-CN" dirty="0">
                <a:solidFill>
                  <a:srgbClr val="FF0000"/>
                </a:solidFill>
                <a:latin typeface="Times New Roman" panose="02020603050405020304" pitchFamily="18" charset="0"/>
              </a:rPr>
              <a:t>	</a:t>
            </a:r>
            <a:r>
              <a:rPr lang="en-US" altLang="zh-CN" dirty="0" err="1">
                <a:solidFill>
                  <a:srgbClr val="FF0000"/>
                </a:solidFill>
                <a:latin typeface="Times New Roman" panose="02020603050405020304" pitchFamily="18" charset="0"/>
              </a:rPr>
              <a:t>Elist</a:t>
            </a:r>
            <a:r>
              <a:rPr lang="en-US" altLang="zh-CN"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en-US" altLang="zh-CN" dirty="0" err="1">
                <a:solidFill>
                  <a:srgbClr val="FF0000"/>
                </a:solidFill>
                <a:latin typeface="Times New Roman" panose="02020603050405020304" pitchFamily="18" charset="0"/>
              </a:rPr>
              <a:t>Elist</a:t>
            </a:r>
            <a:r>
              <a:rPr lang="en-US" altLang="zh-CN" dirty="0">
                <a:solidFill>
                  <a:srgbClr val="FF0000"/>
                </a:solidFill>
                <a:latin typeface="Times New Roman" panose="02020603050405020304" pitchFamily="18" charset="0"/>
              </a:rPr>
              <a:t>, E | E</a:t>
            </a:r>
          </a:p>
          <a:p>
            <a:pPr algn="just" eaLnBrk="1" hangingPunct="1">
              <a:spcBef>
                <a:spcPct val="1500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为了使数组各维的长度</a:t>
            </a:r>
            <a:r>
              <a:rPr lang="en-US" altLang="zh-CN" dirty="0">
                <a:latin typeface="Times New Roman" panose="02020603050405020304" pitchFamily="18" charset="0"/>
              </a:rPr>
              <a:t>n</a:t>
            </a:r>
            <a:r>
              <a:rPr lang="zh-CN" altLang="en-US" dirty="0">
                <a:latin typeface="Times New Roman" panose="02020603050405020304" pitchFamily="18" charset="0"/>
              </a:rPr>
              <a:t>在我们将下标表达式合</a:t>
            </a: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并到</a:t>
            </a:r>
            <a:r>
              <a:rPr lang="en-US" altLang="zh-CN" dirty="0" err="1">
                <a:latin typeface="Times New Roman" panose="02020603050405020304" pitchFamily="18" charset="0"/>
              </a:rPr>
              <a:t>Elist</a:t>
            </a:r>
            <a:r>
              <a:rPr lang="zh-CN" altLang="en-US" dirty="0">
                <a:latin typeface="Times New Roman" panose="02020603050405020304" pitchFamily="18" charset="0"/>
              </a:rPr>
              <a:t>时是可用的，需将产生式改写为：</a:t>
            </a: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L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err="1">
                <a:latin typeface="Times New Roman" panose="02020603050405020304" pitchFamily="18" charset="0"/>
              </a:rPr>
              <a:t>Elist</a:t>
            </a:r>
            <a:r>
              <a:rPr lang="en-US" altLang="zh-CN" dirty="0">
                <a:latin typeface="Times New Roman" panose="02020603050405020304" pitchFamily="18" charset="0"/>
              </a:rPr>
              <a:t> ] | id</a:t>
            </a:r>
          </a:p>
          <a:p>
            <a:pPr algn="just" eaLnBrk="1" hangingPunct="1">
              <a:spcBef>
                <a:spcPct val="15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Elist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err="1">
                <a:latin typeface="Times New Roman" panose="02020603050405020304" pitchFamily="18" charset="0"/>
              </a:rPr>
              <a:t>Elist</a:t>
            </a:r>
            <a:r>
              <a:rPr lang="en-US" altLang="zh-CN" dirty="0">
                <a:latin typeface="Times New Roman" panose="02020603050405020304" pitchFamily="18" charset="0"/>
              </a:rPr>
              <a:t>, E | id[E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a:extLst>
              <a:ext uri="{FF2B5EF4-FFF2-40B4-BE49-F238E27FC236}">
                <a16:creationId xmlns:a16="http://schemas.microsoft.com/office/drawing/2014/main" id="{158389C7-B10D-4990-3708-0487A774D46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数组元素地址计算的翻译方案设计</a:t>
            </a:r>
          </a:p>
        </p:txBody>
      </p:sp>
      <p:sp>
        <p:nvSpPr>
          <p:cNvPr id="4" name="日期占位符 3">
            <a:extLst>
              <a:ext uri="{FF2B5EF4-FFF2-40B4-BE49-F238E27FC236}">
                <a16:creationId xmlns:a16="http://schemas.microsoft.com/office/drawing/2014/main" id="{B37462C3-AD4F-9C79-8C9E-225FACE5A72A}"/>
              </a:ext>
            </a:extLst>
          </p:cNvPr>
          <p:cNvSpPr>
            <a:spLocks noGrp="1"/>
          </p:cNvSpPr>
          <p:nvPr>
            <p:ph type="dt" sz="half" idx="10"/>
          </p:nvPr>
        </p:nvSpPr>
        <p:spPr bwMode="auto">
          <a:ln>
            <a:miter lim="800000"/>
          </a:ln>
        </p:spPr>
        <p:txBody>
          <a:bodyPr anchor="t"/>
          <a:lstStyle/>
          <a:p>
            <a:pPr>
              <a:buClrTx/>
              <a:buFontTx/>
              <a:buNone/>
              <a:defRPr/>
            </a:pPr>
            <a:fld id="{AB65ED5C-11C2-47D1-A94C-A8471A84E7B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6259" name="灯片编号占位符 5">
            <a:extLst>
              <a:ext uri="{FF2B5EF4-FFF2-40B4-BE49-F238E27FC236}">
                <a16:creationId xmlns:a16="http://schemas.microsoft.com/office/drawing/2014/main" id="{110CAB54-85B0-34E3-C452-DE4E2168648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7B101A3-6827-4C2C-9C86-667CFD20BADF}" type="slidenum">
              <a:rPr lang="en-US" altLang="zh-CN" sz="1400">
                <a:ea typeface="宋体" panose="02010600030101010101" pitchFamily="2" charset="-122"/>
              </a:rPr>
              <a:pPr/>
              <a:t>55</a:t>
            </a:fld>
            <a:endParaRPr lang="en-US" altLang="zh-CN" sz="1400">
              <a:ea typeface="宋体" panose="02010600030101010101" pitchFamily="2" charset="-122"/>
            </a:endParaRPr>
          </a:p>
        </p:txBody>
      </p:sp>
      <p:sp>
        <p:nvSpPr>
          <p:cNvPr id="96261" name="Rectangle 3">
            <a:extLst>
              <a:ext uri="{FF2B5EF4-FFF2-40B4-BE49-F238E27FC236}">
                <a16:creationId xmlns:a16="http://schemas.microsoft.com/office/drawing/2014/main" id="{7DAA68B6-3F89-FEC2-BD13-5E0407086F00}"/>
              </a:ext>
            </a:extLst>
          </p:cNvPr>
          <p:cNvSpPr>
            <a:spLocks noGrp="1" noChangeArrowheads="1"/>
          </p:cNvSpPr>
          <p:nvPr>
            <p:ph type="body" sz="quarter" idx="13"/>
          </p:nvPr>
        </p:nvSpPr>
        <p:spPr/>
        <p:txBody>
          <a:bodyPr>
            <a:normAutofit fontScale="92500" lnSpcReduction="20000"/>
          </a:bodyPr>
          <a:lstStyle/>
          <a:p>
            <a:pPr eaLnBrk="1" hangingPunct="1">
              <a:spcBef>
                <a:spcPct val="15000"/>
              </a:spcBef>
              <a:buFont typeface="Wingdings" panose="05000000000000000000" pitchFamily="2" charset="2"/>
              <a:buNone/>
            </a:pPr>
            <a:r>
              <a:rPr lang="en-US" altLang="zh-CN">
                <a:latin typeface="Times New Roman" panose="02020603050405020304" pitchFamily="18" charset="0"/>
              </a:rPr>
              <a:t>  L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 | id</a:t>
            </a:r>
          </a:p>
          <a:p>
            <a:pPr eaLnBrk="1" hangingPunct="1">
              <a:spcBef>
                <a:spcPct val="15000"/>
              </a:spcBef>
              <a:buFont typeface="Wingdings" panose="05000000000000000000" pitchFamily="2" charset="2"/>
              <a:buNone/>
            </a:pPr>
            <a:r>
              <a:rPr lang="en-US" altLang="zh-CN">
                <a:latin typeface="Times New Roman" panose="02020603050405020304" pitchFamily="18" charset="0"/>
              </a:rPr>
              <a:t>  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E | id[E</a:t>
            </a:r>
          </a:p>
          <a:p>
            <a:pPr eaLnBrk="1" hangingPunct="1">
              <a:spcBef>
                <a:spcPct val="15000"/>
              </a:spcBef>
            </a:pPr>
            <a:r>
              <a:rPr lang="zh-CN" altLang="en-US">
                <a:latin typeface="Times New Roman" panose="02020603050405020304" pitchFamily="18" charset="0"/>
              </a:rPr>
              <a:t>目的</a:t>
            </a:r>
          </a:p>
          <a:p>
            <a:pPr lvl="1" eaLnBrk="1" hangingPunct="1">
              <a:spcBef>
                <a:spcPct val="15000"/>
              </a:spcBef>
            </a:pPr>
            <a:r>
              <a:rPr lang="zh-CN" altLang="en-US">
                <a:latin typeface="Times New Roman" panose="02020603050405020304" pitchFamily="18" charset="0"/>
              </a:rPr>
              <a:t>使我们在整个下标表达式列表</a:t>
            </a:r>
            <a:r>
              <a:rPr lang="en-US" altLang="zh-CN">
                <a:latin typeface="Times New Roman" panose="02020603050405020304" pitchFamily="18" charset="0"/>
              </a:rPr>
              <a:t>Elist</a:t>
            </a:r>
            <a:r>
              <a:rPr lang="zh-CN" altLang="en-US">
                <a:latin typeface="Times New Roman" panose="02020603050405020304" pitchFamily="18" charset="0"/>
              </a:rPr>
              <a:t>的翻译过程中随时都能知道符号表中相应于数组名</a:t>
            </a:r>
            <a:r>
              <a:rPr lang="en-US" altLang="zh-CN">
                <a:latin typeface="Times New Roman" panose="02020603050405020304" pitchFamily="18" charset="0"/>
              </a:rPr>
              <a:t>id</a:t>
            </a:r>
            <a:r>
              <a:rPr lang="zh-CN" altLang="en-US">
                <a:latin typeface="Times New Roman" panose="02020603050405020304" pitchFamily="18" charset="0"/>
              </a:rPr>
              <a:t>的表项，从而能够了解登记在符号表中的有关数组</a:t>
            </a:r>
            <a:r>
              <a:rPr lang="en-US" altLang="zh-CN">
                <a:latin typeface="Times New Roman" panose="02020603050405020304" pitchFamily="18" charset="0"/>
              </a:rPr>
              <a:t>id</a:t>
            </a:r>
            <a:r>
              <a:rPr lang="zh-CN" altLang="en-US">
                <a:latin typeface="Times New Roman" panose="02020603050405020304" pitchFamily="18" charset="0"/>
              </a:rPr>
              <a:t>的全部信息。</a:t>
            </a:r>
          </a:p>
          <a:p>
            <a:pPr lvl="1" eaLnBrk="1" hangingPunct="1">
              <a:spcBef>
                <a:spcPct val="15000"/>
              </a:spcBef>
            </a:pPr>
            <a:r>
              <a:rPr lang="zh-CN" altLang="en-US">
                <a:latin typeface="Times New Roman" panose="02020603050405020304" pitchFamily="18" charset="0"/>
              </a:rPr>
              <a:t>于是我们就可以为非终结符</a:t>
            </a:r>
            <a:r>
              <a:rPr lang="en-US" altLang="zh-CN">
                <a:latin typeface="Times New Roman" panose="02020603050405020304" pitchFamily="18" charset="0"/>
              </a:rPr>
              <a:t>Elist</a:t>
            </a:r>
            <a:r>
              <a:rPr lang="zh-CN" altLang="en-US">
                <a:latin typeface="Times New Roman" panose="02020603050405020304" pitchFamily="18" charset="0"/>
              </a:rPr>
              <a:t>引进一个综合属性</a:t>
            </a:r>
            <a:r>
              <a:rPr lang="en-US" altLang="zh-CN">
                <a:latin typeface="Times New Roman" panose="02020603050405020304" pitchFamily="18" charset="0"/>
              </a:rPr>
              <a:t>Elist.array</a:t>
            </a:r>
            <a:r>
              <a:rPr lang="zh-CN" altLang="en-US">
                <a:latin typeface="Times New Roman" panose="02020603050405020304" pitchFamily="18" charset="0"/>
              </a:rPr>
              <a:t>，用来记录指向符号表中相应数组名字表项的指针。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a:extLst>
              <a:ext uri="{FF2B5EF4-FFF2-40B4-BE49-F238E27FC236}">
                <a16:creationId xmlns:a16="http://schemas.microsoft.com/office/drawing/2014/main" id="{0C9BBCA4-861B-F0FC-D583-CDB6A5706692}"/>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数组元素地址计算的翻译方案设计</a:t>
            </a:r>
          </a:p>
        </p:txBody>
      </p:sp>
      <p:sp>
        <p:nvSpPr>
          <p:cNvPr id="4" name="日期占位符 3">
            <a:extLst>
              <a:ext uri="{FF2B5EF4-FFF2-40B4-BE49-F238E27FC236}">
                <a16:creationId xmlns:a16="http://schemas.microsoft.com/office/drawing/2014/main" id="{09CA7F53-4267-C2F3-7AA8-6B0665F83DEC}"/>
              </a:ext>
            </a:extLst>
          </p:cNvPr>
          <p:cNvSpPr>
            <a:spLocks noGrp="1"/>
          </p:cNvSpPr>
          <p:nvPr>
            <p:ph type="dt" sz="half" idx="10"/>
          </p:nvPr>
        </p:nvSpPr>
        <p:spPr bwMode="auto">
          <a:ln>
            <a:miter lim="800000"/>
          </a:ln>
        </p:spPr>
        <p:txBody>
          <a:bodyPr anchor="t"/>
          <a:lstStyle/>
          <a:p>
            <a:pPr>
              <a:buClrTx/>
              <a:buFontTx/>
              <a:buNone/>
              <a:defRPr/>
            </a:pPr>
            <a:fld id="{0FE10F2E-B9B7-4B53-9115-A45AC48BB4B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8307" name="灯片编号占位符 5">
            <a:extLst>
              <a:ext uri="{FF2B5EF4-FFF2-40B4-BE49-F238E27FC236}">
                <a16:creationId xmlns:a16="http://schemas.microsoft.com/office/drawing/2014/main" id="{C0E18325-F66F-6665-B8A1-EFE1BFCF411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1BE865E-9C3D-404E-9C50-08B9A9A01EAA}" type="slidenum">
              <a:rPr lang="en-US" altLang="zh-CN" sz="1400">
                <a:ea typeface="宋体" panose="02010600030101010101" pitchFamily="2" charset="-122"/>
              </a:rPr>
              <a:pPr/>
              <a:t>56</a:t>
            </a:fld>
            <a:endParaRPr lang="en-US" altLang="zh-CN" sz="1400">
              <a:ea typeface="宋体" panose="02010600030101010101" pitchFamily="2" charset="-122"/>
            </a:endParaRPr>
          </a:p>
        </p:txBody>
      </p:sp>
      <p:sp>
        <p:nvSpPr>
          <p:cNvPr id="98309" name="Rectangle 3">
            <a:extLst>
              <a:ext uri="{FF2B5EF4-FFF2-40B4-BE49-F238E27FC236}">
                <a16:creationId xmlns:a16="http://schemas.microsoft.com/office/drawing/2014/main" id="{4856141A-4FB8-A4BC-B9CE-A24AE6C84C09}"/>
              </a:ext>
            </a:extLst>
          </p:cNvPr>
          <p:cNvSpPr>
            <a:spLocks noGrp="1" noChangeArrowheads="1"/>
          </p:cNvSpPr>
          <p:nvPr>
            <p:ph type="body" sz="quarter" idx="13"/>
          </p:nvPr>
        </p:nvSpPr>
        <p:spPr/>
        <p:txBody>
          <a:bodyPr/>
          <a:lstStyle/>
          <a:p>
            <a:pPr eaLnBrk="1" hangingPunct="1">
              <a:spcBef>
                <a:spcPct val="15000"/>
              </a:spcBef>
            </a:pPr>
            <a:r>
              <a:rPr lang="zh-CN" altLang="en-US">
                <a:latin typeface="Times New Roman" panose="02020603050405020304" pitchFamily="18" charset="0"/>
              </a:rPr>
              <a:t>属性</a:t>
            </a:r>
          </a:p>
          <a:p>
            <a:pPr lvl="1" eaLnBrk="1" hangingPunct="1">
              <a:spcBef>
                <a:spcPct val="15000"/>
              </a:spcBef>
            </a:pPr>
            <a:r>
              <a:rPr lang="en-US" altLang="zh-CN">
                <a:latin typeface="Times New Roman" panose="02020603050405020304" pitchFamily="18" charset="0"/>
              </a:rPr>
              <a:t>Elist.array</a:t>
            </a:r>
            <a:r>
              <a:rPr lang="zh-CN" altLang="en-US">
                <a:latin typeface="Times New Roman" panose="02020603050405020304" pitchFamily="18" charset="0"/>
              </a:rPr>
              <a:t>，用来记录指向符号表中相应数组名字表项的指针。</a:t>
            </a:r>
          </a:p>
          <a:p>
            <a:pPr lvl="1" eaLnBrk="1" hangingPunct="1">
              <a:spcBef>
                <a:spcPct val="15000"/>
              </a:spcBef>
            </a:pPr>
            <a:r>
              <a:rPr lang="en-US" altLang="zh-CN">
                <a:latin typeface="Times New Roman" panose="02020603050405020304" pitchFamily="18" charset="0"/>
              </a:rPr>
              <a:t>Elist.ndim</a:t>
            </a:r>
            <a:r>
              <a:rPr lang="zh-CN" altLang="en-US">
                <a:latin typeface="Times New Roman" panose="02020603050405020304" pitchFamily="18" charset="0"/>
              </a:rPr>
              <a:t>，用来记录</a:t>
            </a:r>
            <a:r>
              <a:rPr lang="en-US" altLang="zh-CN">
                <a:latin typeface="Times New Roman" panose="02020603050405020304" pitchFamily="18" charset="0"/>
              </a:rPr>
              <a:t>Elist</a:t>
            </a:r>
            <a:r>
              <a:rPr lang="zh-CN" altLang="en-US">
                <a:latin typeface="Times New Roman" panose="02020603050405020304" pitchFamily="18" charset="0"/>
              </a:rPr>
              <a:t>中下标表达式的个数，即数组的维数。</a:t>
            </a:r>
          </a:p>
          <a:p>
            <a:pPr lvl="1" eaLnBrk="1" hangingPunct="1">
              <a:spcBef>
                <a:spcPct val="15000"/>
              </a:spcBef>
            </a:pPr>
            <a:r>
              <a:rPr lang="en-US" altLang="zh-CN">
                <a:latin typeface="Times New Roman" panose="02020603050405020304" pitchFamily="18" charset="0"/>
              </a:rPr>
              <a:t>Elist.addr</a:t>
            </a:r>
            <a:r>
              <a:rPr lang="zh-CN" altLang="en-US">
                <a:latin typeface="Times New Roman" panose="02020603050405020304" pitchFamily="18" charset="0"/>
              </a:rPr>
              <a:t>，用来临时存放</a:t>
            </a:r>
            <a:r>
              <a:rPr lang="en-US" altLang="zh-CN">
                <a:latin typeface="Times New Roman" panose="02020603050405020304" pitchFamily="18" charset="0"/>
              </a:rPr>
              <a:t>Elist</a:t>
            </a:r>
            <a:r>
              <a:rPr lang="zh-CN" altLang="en-US">
                <a:latin typeface="Times New Roman" panose="02020603050405020304" pitchFamily="18" charset="0"/>
              </a:rPr>
              <a:t>的下标表达式计算出来的值。</a:t>
            </a:r>
          </a:p>
          <a:p>
            <a:pPr eaLnBrk="1" hangingPunct="1">
              <a:spcBef>
                <a:spcPct val="15000"/>
              </a:spcBef>
            </a:pPr>
            <a:r>
              <a:rPr lang="zh-CN" altLang="en-US">
                <a:latin typeface="Times New Roman" panose="02020603050405020304" pitchFamily="18" charset="0"/>
              </a:rPr>
              <a:t>函数</a:t>
            </a:r>
          </a:p>
          <a:p>
            <a:pPr lvl="1" eaLnBrk="1" hangingPunct="1">
              <a:spcBef>
                <a:spcPct val="15000"/>
              </a:spcBef>
            </a:pPr>
            <a:r>
              <a:rPr lang="en-US" altLang="zh-CN">
                <a:latin typeface="Times New Roman" panose="02020603050405020304" pitchFamily="18" charset="0"/>
              </a:rPr>
              <a:t>limit(array, j)</a:t>
            </a:r>
            <a:r>
              <a:rPr lang="zh-CN" altLang="en-US">
                <a:latin typeface="Times New Roman" panose="02020603050405020304" pitchFamily="18" charset="0"/>
              </a:rPr>
              <a:t>，返回</a:t>
            </a:r>
            <a:r>
              <a:rPr lang="en-US" altLang="zh-CN">
                <a:latin typeface="Times New Roman" panose="02020603050405020304" pitchFamily="18" charset="0"/>
              </a:rPr>
              <a:t>n</a:t>
            </a:r>
            <a:r>
              <a:rPr lang="en-US" altLang="zh-CN" baseline="-25000">
                <a:latin typeface="Times New Roman" panose="02020603050405020304" pitchFamily="18" charset="0"/>
              </a:rPr>
              <a:t>j</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a:extLst>
              <a:ext uri="{FF2B5EF4-FFF2-40B4-BE49-F238E27FC236}">
                <a16:creationId xmlns:a16="http://schemas.microsoft.com/office/drawing/2014/main" id="{370FA20D-06D0-D678-B8BC-E2296D09051D}"/>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7.3.3 </a:t>
            </a:r>
            <a:r>
              <a:rPr lang="zh-CN" altLang="en-US" dirty="0">
                <a:latin typeface="Times New Roman" panose="02020603050405020304" pitchFamily="18" charset="0"/>
              </a:rPr>
              <a:t>带有数组引用的赋值语句的翻译</a:t>
            </a:r>
          </a:p>
        </p:txBody>
      </p:sp>
      <p:sp>
        <p:nvSpPr>
          <p:cNvPr id="4" name="日期占位符 3">
            <a:extLst>
              <a:ext uri="{FF2B5EF4-FFF2-40B4-BE49-F238E27FC236}">
                <a16:creationId xmlns:a16="http://schemas.microsoft.com/office/drawing/2014/main" id="{CFE9EB77-AD9C-2597-F8A3-420DAE165CA3}"/>
              </a:ext>
            </a:extLst>
          </p:cNvPr>
          <p:cNvSpPr>
            <a:spLocks noGrp="1"/>
          </p:cNvSpPr>
          <p:nvPr>
            <p:ph type="dt" sz="half" idx="10"/>
          </p:nvPr>
        </p:nvSpPr>
        <p:spPr bwMode="auto">
          <a:ln>
            <a:miter lim="800000"/>
          </a:ln>
        </p:spPr>
        <p:txBody>
          <a:bodyPr anchor="t"/>
          <a:lstStyle/>
          <a:p>
            <a:pPr>
              <a:buClrTx/>
              <a:buFontTx/>
              <a:buNone/>
              <a:defRPr/>
            </a:pPr>
            <a:fld id="{04259D3A-61D9-4291-BCBC-FCB980543B8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0355" name="灯片编号占位符 5">
            <a:extLst>
              <a:ext uri="{FF2B5EF4-FFF2-40B4-BE49-F238E27FC236}">
                <a16:creationId xmlns:a16="http://schemas.microsoft.com/office/drawing/2014/main" id="{8EDADEC4-74B9-873E-9EC4-568C44C7A22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09CB11B-C099-44B3-A789-D6486F825482}" type="slidenum">
              <a:rPr lang="en-US" altLang="zh-CN" sz="1400">
                <a:ea typeface="宋体" panose="02010600030101010101" pitchFamily="2" charset="-122"/>
              </a:rPr>
              <a:pPr/>
              <a:t>57</a:t>
            </a:fld>
            <a:endParaRPr lang="en-US" altLang="zh-CN" sz="1400">
              <a:ea typeface="宋体" panose="02010600030101010101" pitchFamily="2" charset="-122"/>
            </a:endParaRPr>
          </a:p>
        </p:txBody>
      </p:sp>
      <p:sp>
        <p:nvSpPr>
          <p:cNvPr id="100357" name="Rectangle 3">
            <a:extLst>
              <a:ext uri="{FF2B5EF4-FFF2-40B4-BE49-F238E27FC236}">
                <a16:creationId xmlns:a16="http://schemas.microsoft.com/office/drawing/2014/main" id="{AF15CFF7-E71E-9376-2A26-B1D75D64745E}"/>
              </a:ext>
            </a:extLst>
          </p:cNvPr>
          <p:cNvSpPr>
            <a:spLocks noGrp="1" noChangeArrowheads="1"/>
          </p:cNvSpPr>
          <p:nvPr>
            <p:ph type="body" sz="quarter" idx="13"/>
          </p:nvPr>
        </p:nvSpPr>
        <p:spPr/>
        <p:txBody>
          <a:bodyPr>
            <a:normAutofit fontScale="77500" lnSpcReduction="20000"/>
          </a:bodyPr>
          <a:lstStyle/>
          <a:p>
            <a:pPr algn="just" eaLnBrk="1" hangingPunct="1">
              <a:spcBef>
                <a:spcPct val="1500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Left :=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 +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Left</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Left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Left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id</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id[E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a:extLst>
              <a:ext uri="{FF2B5EF4-FFF2-40B4-BE49-F238E27FC236}">
                <a16:creationId xmlns:a16="http://schemas.microsoft.com/office/drawing/2014/main" id="{39744E9B-79E3-9AD5-07DA-0085A50C8BD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赋值语句的翻译模式</a:t>
            </a:r>
          </a:p>
        </p:txBody>
      </p:sp>
      <p:sp>
        <p:nvSpPr>
          <p:cNvPr id="8" name="日期占位符 3">
            <a:extLst>
              <a:ext uri="{FF2B5EF4-FFF2-40B4-BE49-F238E27FC236}">
                <a16:creationId xmlns:a16="http://schemas.microsoft.com/office/drawing/2014/main" id="{E3B13326-C7E3-22B9-A577-A77305C79F3D}"/>
              </a:ext>
            </a:extLst>
          </p:cNvPr>
          <p:cNvSpPr>
            <a:spLocks noGrp="1"/>
          </p:cNvSpPr>
          <p:nvPr>
            <p:ph type="dt" sz="half" idx="10"/>
          </p:nvPr>
        </p:nvSpPr>
        <p:spPr bwMode="auto">
          <a:ln>
            <a:miter lim="800000"/>
          </a:ln>
        </p:spPr>
        <p:txBody>
          <a:bodyPr anchor="t"/>
          <a:lstStyle/>
          <a:p>
            <a:pPr>
              <a:buClrTx/>
              <a:buFontTx/>
              <a:buNone/>
              <a:defRPr/>
            </a:pPr>
            <a:fld id="{69BF4348-DE26-46AF-8650-79C85021A6A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2403" name="灯片编号占位符 5">
            <a:extLst>
              <a:ext uri="{FF2B5EF4-FFF2-40B4-BE49-F238E27FC236}">
                <a16:creationId xmlns:a16="http://schemas.microsoft.com/office/drawing/2014/main" id="{D5598D0E-99E0-5091-688A-6A4CFE3B3BB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A450CBF-4681-495D-8565-C5B9B2AC524E}" type="slidenum">
              <a:rPr lang="en-US" altLang="zh-CN" sz="1400">
                <a:ea typeface="宋体" panose="02010600030101010101" pitchFamily="2" charset="-122"/>
              </a:rPr>
              <a:pPr/>
              <a:t>58</a:t>
            </a:fld>
            <a:endParaRPr lang="en-US" altLang="zh-CN" sz="1400">
              <a:ea typeface="宋体" panose="02010600030101010101" pitchFamily="2" charset="-122"/>
            </a:endParaRPr>
          </a:p>
        </p:txBody>
      </p:sp>
      <p:sp>
        <p:nvSpPr>
          <p:cNvPr id="102405" name="Rectangle 3">
            <a:extLst>
              <a:ext uri="{FF2B5EF4-FFF2-40B4-BE49-F238E27FC236}">
                <a16:creationId xmlns:a16="http://schemas.microsoft.com/office/drawing/2014/main" id="{D08EDA1C-1EF2-4CEB-497A-69FCEBD90424}"/>
              </a:ext>
            </a:extLst>
          </p:cNvPr>
          <p:cNvSpPr>
            <a:spLocks noGrp="1" noChangeArrowheads="1"/>
          </p:cNvSpPr>
          <p:nvPr>
            <p:ph type="body" sz="quarter" idx="13"/>
          </p:nvPr>
        </p:nvSpPr>
        <p:spPr>
          <a:xfrm>
            <a:off x="1064596" y="1443018"/>
            <a:ext cx="9783916" cy="4735840"/>
          </a:xfrm>
        </p:spPr>
        <p:txBody>
          <a:bodyPr>
            <a:normAutofit lnSpcReduction="10000"/>
          </a:bodyPr>
          <a:lstStyle/>
          <a:p>
            <a:pPr algn="just" eaLnBrk="1" hangingPunct="1">
              <a:lnSpc>
                <a:spcPct val="120000"/>
              </a:lnSpc>
              <a:spcBef>
                <a:spcPct val="0"/>
              </a:spcBef>
              <a:buFont typeface="Wingdings" panose="05000000000000000000" pitchFamily="2" charset="2"/>
              <a:buNone/>
            </a:pPr>
            <a:r>
              <a:rPr lang="en-US" altLang="zh-CN" sz="2000" dirty="0" err="1">
                <a:solidFill>
                  <a:srgbClr val="FF0000"/>
                </a:solidFill>
                <a:latin typeface="Times New Roman" panose="02020603050405020304" pitchFamily="18" charset="0"/>
              </a:rPr>
              <a:t>Left</a:t>
            </a:r>
            <a:r>
              <a:rPr lang="en-US" altLang="zh-CN" sz="2000" dirty="0" err="1">
                <a:solidFill>
                  <a:srgbClr val="FF0000"/>
                </a:solidFill>
                <a:latin typeface="Times New Roman" panose="02020603050405020304" pitchFamily="18" charset="0"/>
                <a:sym typeface="Symbol" panose="05050102010706020507" pitchFamily="18" charset="2"/>
              </a:rPr>
              <a:t></a:t>
            </a:r>
            <a:r>
              <a:rPr lang="en-US" altLang="zh-CN" sz="2000" dirty="0" err="1">
                <a:solidFill>
                  <a:srgbClr val="FF0000"/>
                </a:solidFill>
                <a:latin typeface="Times New Roman" panose="02020603050405020304" pitchFamily="18" charset="0"/>
              </a:rPr>
              <a:t>id</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Left.addr</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id.addr</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Left.offset</a:t>
            </a:r>
            <a:r>
              <a:rPr lang="en-US" altLang="zh-CN" sz="2000" dirty="0">
                <a:latin typeface="Times New Roman" panose="02020603050405020304" pitchFamily="18" charset="0"/>
              </a:rPr>
              <a:t>:=null} </a:t>
            </a:r>
          </a:p>
          <a:p>
            <a:pPr algn="just" eaLnBrk="1" hangingPunct="1">
              <a:lnSpc>
                <a:spcPct val="120000"/>
              </a:lnSpc>
              <a:spcBef>
                <a:spcPct val="0"/>
              </a:spcBef>
              <a:buFont typeface="Wingdings" panose="05000000000000000000" pitchFamily="2" charset="2"/>
              <a:buNone/>
            </a:pPr>
            <a:r>
              <a:rPr lang="en-US" altLang="zh-CN" sz="2000" dirty="0" err="1">
                <a:solidFill>
                  <a:srgbClr val="FF0000"/>
                </a:solidFill>
                <a:latin typeface="Times New Roman" panose="02020603050405020304" pitchFamily="18" charset="0"/>
              </a:rPr>
              <a:t>Elist</a:t>
            </a:r>
            <a:r>
              <a:rPr lang="en-US" altLang="zh-CN" sz="2000" dirty="0" err="1">
                <a:solidFill>
                  <a:srgbClr val="FF0000"/>
                </a:solidFill>
                <a:latin typeface="Times New Roman" panose="02020603050405020304" pitchFamily="18" charset="0"/>
                <a:sym typeface="Symbol" panose="05050102010706020507" pitchFamily="18" charset="2"/>
              </a:rPr>
              <a:t></a:t>
            </a:r>
            <a:r>
              <a:rPr lang="en-US" altLang="zh-CN" sz="2000" dirty="0" err="1">
                <a:solidFill>
                  <a:srgbClr val="FF0000"/>
                </a:solidFill>
                <a:latin typeface="Times New Roman" panose="02020603050405020304" pitchFamily="18" charset="0"/>
              </a:rPr>
              <a:t>id</a:t>
            </a:r>
            <a:r>
              <a:rPr lang="en-US" altLang="zh-CN" sz="2000" dirty="0">
                <a:solidFill>
                  <a:srgbClr val="FF0000"/>
                </a:solidFill>
                <a:latin typeface="Times New Roman" panose="02020603050405020304" pitchFamily="18" charset="0"/>
              </a:rPr>
              <a:t>[E</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Elist.addr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Elist.ndim</a:t>
            </a:r>
            <a:r>
              <a:rPr lang="en-US" altLang="zh-CN" sz="2000" dirty="0">
                <a:latin typeface="Times New Roman" panose="02020603050405020304" pitchFamily="18" charset="0"/>
              </a:rPr>
              <a:t> := 1;</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id.addr</a:t>
            </a:r>
            <a:r>
              <a:rPr lang="en-US" altLang="zh-CN" sz="2000" dirty="0">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r>
              <a:rPr lang="en-US" altLang="zh-CN" sz="2000" dirty="0">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Elist</a:t>
            </a:r>
            <a:r>
              <a:rPr lang="en-US" altLang="zh-CN" sz="2000" baseline="-30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,E</a:t>
            </a:r>
            <a:r>
              <a:rPr lang="en-US" altLang="zh-CN" sz="2000" dirty="0">
                <a:latin typeface="Times New Roman" panose="02020603050405020304" pitchFamily="18" charset="0"/>
              </a:rPr>
              <a:t> {t:=</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  m:=Elist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.ndim+1;</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(t,‘:=’,Elist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.addr,‘</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limit(Elist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.array,m));</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(t,‘:=’,t,‘+’,</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 := 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.array;</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Elist.addr</a:t>
            </a:r>
            <a:r>
              <a:rPr lang="en-US" altLang="zh-CN" sz="2000" dirty="0">
                <a:latin typeface="Times New Roman" panose="02020603050405020304" pitchFamily="18" charset="0"/>
              </a:rPr>
              <a:t> := t;  </a:t>
            </a:r>
            <a:r>
              <a:rPr lang="en-US" altLang="zh-CN" sz="2000" dirty="0" err="1">
                <a:latin typeface="Times New Roman" panose="02020603050405020304" pitchFamily="18" charset="0"/>
              </a:rPr>
              <a:t>Elist.ndim</a:t>
            </a:r>
            <a:r>
              <a:rPr lang="en-US" altLang="zh-CN" sz="2000" dirty="0">
                <a:latin typeface="Times New Roman" panose="02020603050405020304" pitchFamily="18" charset="0"/>
              </a:rPr>
              <a:t> := m}</a:t>
            </a:r>
          </a:p>
          <a:p>
            <a:pPr algn="just" eaLnBrk="1" hangingPunct="1">
              <a:lnSpc>
                <a:spcPct val="120000"/>
              </a:lnSpc>
              <a:spcBef>
                <a:spcPct val="0"/>
              </a:spcBef>
              <a:buFont typeface="Wingdings" panose="05000000000000000000" pitchFamily="2" charset="2"/>
              <a:buNone/>
            </a:pPr>
            <a:r>
              <a:rPr lang="en-US" altLang="zh-CN" sz="2000" dirty="0">
                <a:solidFill>
                  <a:srgbClr val="FF0000"/>
                </a:solidFill>
                <a:latin typeface="Times New Roman" panose="02020603050405020304" pitchFamily="18" charset="0"/>
              </a:rPr>
              <a:t>Left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a:t>
            </a: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Left.addr</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Left.offset</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Left.addr</a:t>
            </a:r>
            <a:r>
              <a:rPr lang="en-US" altLang="zh-CN" sz="2000" dirty="0">
                <a:latin typeface="Times New Roman" panose="02020603050405020304" pitchFamily="18" charset="0"/>
              </a:rPr>
              <a:t>,‘:=’,base(</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’,invariant(</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Left.offset</a:t>
            </a:r>
            <a:r>
              <a:rPr lang="en-US" altLang="zh-CN" sz="2000" dirty="0">
                <a:latin typeface="Times New Roman" panose="02020603050405020304" pitchFamily="18" charset="0"/>
              </a:rPr>
              <a:t>,‘:=’,Elist.</a:t>
            </a:r>
            <a:r>
              <a:rPr lang="en-US" altLang="zh-CN" sz="2000" dirty="0" err="1">
                <a:latin typeface="Times New Roman" panose="02020603050405020304" pitchFamily="18" charset="0"/>
              </a:rPr>
              <a:t>addr</a:t>
            </a:r>
            <a:r>
              <a:rPr lang="en-US" altLang="zh-CN" sz="2000" dirty="0">
                <a:latin typeface="Times New Roman" panose="02020603050405020304" pitchFamily="18" charset="0"/>
              </a:rPr>
              <a:t>,‘</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’,w)}</a:t>
            </a:r>
          </a:p>
        </p:txBody>
      </p:sp>
      <p:sp>
        <p:nvSpPr>
          <p:cNvPr id="1512459" name="AutoShape 11">
            <a:extLst>
              <a:ext uri="{FF2B5EF4-FFF2-40B4-BE49-F238E27FC236}">
                <a16:creationId xmlns:a16="http://schemas.microsoft.com/office/drawing/2014/main" id="{F3EED0E0-266B-BBB9-776C-8A702124782B}"/>
              </a:ext>
            </a:extLst>
          </p:cNvPr>
          <p:cNvSpPr>
            <a:spLocks noChangeArrowheads="1"/>
          </p:cNvSpPr>
          <p:nvPr/>
        </p:nvSpPr>
        <p:spPr bwMode="auto">
          <a:xfrm>
            <a:off x="1144511" y="2441109"/>
            <a:ext cx="1090613" cy="434975"/>
          </a:xfrm>
          <a:prstGeom prst="wedgeRoundRectCallout">
            <a:avLst>
              <a:gd name="adj1" fmla="val 77403"/>
              <a:gd name="adj2" fmla="val -21074"/>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*n</a:t>
            </a:r>
            <a:r>
              <a:rPr lang="en-US" altLang="zh-CN" sz="2800" b="1" baseline="-25000" dirty="0">
                <a:latin typeface="Times New Roman" panose="02020603050405020304" pitchFamily="18" charset="0"/>
                <a:ea typeface="宋体" panose="02010600030101010101" pitchFamily="2" charset="-122"/>
              </a:rPr>
              <a:t>2</a:t>
            </a:r>
          </a:p>
        </p:txBody>
      </p:sp>
      <p:sp>
        <p:nvSpPr>
          <p:cNvPr id="1512460" name="AutoShape 12">
            <a:extLst>
              <a:ext uri="{FF2B5EF4-FFF2-40B4-BE49-F238E27FC236}">
                <a16:creationId xmlns:a16="http://schemas.microsoft.com/office/drawing/2014/main" id="{3BFFF873-DB72-9CF9-EC94-447ECA165AA8}"/>
              </a:ext>
            </a:extLst>
          </p:cNvPr>
          <p:cNvSpPr>
            <a:spLocks noChangeArrowheads="1"/>
          </p:cNvSpPr>
          <p:nvPr/>
        </p:nvSpPr>
        <p:spPr bwMode="auto">
          <a:xfrm>
            <a:off x="6519863" y="2738328"/>
            <a:ext cx="1600200" cy="400050"/>
          </a:xfrm>
          <a:prstGeom prst="wedgeRoundRectCallout">
            <a:avLst>
              <a:gd name="adj1" fmla="val 76472"/>
              <a:gd name="adj2" fmla="val -71486"/>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1</a:t>
            </a:r>
            <a:r>
              <a:rPr lang="en-US" altLang="zh-CN" sz="2000" b="1">
                <a:latin typeface="Times New Roman" panose="02020603050405020304" pitchFamily="18" charset="0"/>
                <a:ea typeface="宋体" panose="02010600030101010101" pitchFamily="2" charset="-122"/>
              </a:rPr>
              <a:t>*n</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2</a:t>
            </a:r>
          </a:p>
        </p:txBody>
      </p:sp>
      <p:sp>
        <p:nvSpPr>
          <p:cNvPr id="1512461" name="AutoShape 13">
            <a:extLst>
              <a:ext uri="{FF2B5EF4-FFF2-40B4-BE49-F238E27FC236}">
                <a16:creationId xmlns:a16="http://schemas.microsoft.com/office/drawing/2014/main" id="{73F38257-40C2-C37C-0DF0-013082994C95}"/>
              </a:ext>
            </a:extLst>
          </p:cNvPr>
          <p:cNvSpPr>
            <a:spLocks noChangeArrowheads="1"/>
          </p:cNvSpPr>
          <p:nvPr/>
        </p:nvSpPr>
        <p:spPr bwMode="auto">
          <a:xfrm>
            <a:off x="5888038" y="4469760"/>
            <a:ext cx="2232025" cy="420687"/>
          </a:xfrm>
          <a:prstGeom prst="wedgeRoundRectCallout">
            <a:avLst>
              <a:gd name="adj1" fmla="val 68287"/>
              <a:gd name="adj2" fmla="val -13634"/>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a:t>
            </a:r>
          </a:p>
        </p:txBody>
      </p:sp>
      <p:sp>
        <p:nvSpPr>
          <p:cNvPr id="1512462" name="AutoShape 14">
            <a:extLst>
              <a:ext uri="{FF2B5EF4-FFF2-40B4-BE49-F238E27FC236}">
                <a16:creationId xmlns:a16="http://schemas.microsoft.com/office/drawing/2014/main" id="{B82EC346-EC9C-062B-FCA2-EC1EDFD806E1}"/>
              </a:ext>
            </a:extLst>
          </p:cNvPr>
          <p:cNvSpPr>
            <a:spLocks noChangeArrowheads="1"/>
          </p:cNvSpPr>
          <p:nvPr/>
        </p:nvSpPr>
        <p:spPr bwMode="auto">
          <a:xfrm>
            <a:off x="6096000" y="3571967"/>
            <a:ext cx="4010025" cy="406400"/>
          </a:xfrm>
          <a:prstGeom prst="wedgeRoundRectCallout">
            <a:avLst>
              <a:gd name="adj1" fmla="val -54537"/>
              <a:gd name="adj2" fmla="val 66806"/>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base-(low</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 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 -low</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12459"/>
                                        </p:tgtEl>
                                        <p:attrNameLst>
                                          <p:attrName>style.visibility</p:attrName>
                                        </p:attrNameLst>
                                      </p:cBhvr>
                                      <p:to>
                                        <p:strVal val="visible"/>
                                      </p:to>
                                    </p:set>
                                    <p:animEffect transition="in" filter="wipe(down)">
                                      <p:cBhvr>
                                        <p:cTn id="7" dur="500"/>
                                        <p:tgtEl>
                                          <p:spTgt spid="1512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12460"/>
                                        </p:tgtEl>
                                        <p:attrNameLst>
                                          <p:attrName>style.visibility</p:attrName>
                                        </p:attrNameLst>
                                      </p:cBhvr>
                                      <p:to>
                                        <p:strVal val="visible"/>
                                      </p:to>
                                    </p:set>
                                    <p:animEffect transition="in" filter="wipe(down)">
                                      <p:cBhvr>
                                        <p:cTn id="12" dur="500"/>
                                        <p:tgtEl>
                                          <p:spTgt spid="1512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12461"/>
                                        </p:tgtEl>
                                        <p:attrNameLst>
                                          <p:attrName>style.visibility</p:attrName>
                                        </p:attrNameLst>
                                      </p:cBhvr>
                                      <p:to>
                                        <p:strVal val="visible"/>
                                      </p:to>
                                    </p:set>
                                    <p:animEffect transition="in" filter="wipe(down)">
                                      <p:cBhvr>
                                        <p:cTn id="17" dur="500"/>
                                        <p:tgtEl>
                                          <p:spTgt spid="1512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12462"/>
                                        </p:tgtEl>
                                        <p:attrNameLst>
                                          <p:attrName>style.visibility</p:attrName>
                                        </p:attrNameLst>
                                      </p:cBhvr>
                                      <p:to>
                                        <p:strVal val="visible"/>
                                      </p:to>
                                    </p:set>
                                    <p:animEffect transition="in" filter="wipe(down)">
                                      <p:cBhvr>
                                        <p:cTn id="22" dur="500"/>
                                        <p:tgtEl>
                                          <p:spTgt spid="1512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9" grpId="0" animBg="1" autoUpdateAnimBg="0"/>
      <p:bldP spid="1512460" grpId="0" animBg="1" autoUpdateAnimBg="0"/>
      <p:bldP spid="1512461" grpId="0" animBg="1" autoUpdateAnimBg="0"/>
      <p:bldP spid="151246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a:extLst>
              <a:ext uri="{FF2B5EF4-FFF2-40B4-BE49-F238E27FC236}">
                <a16:creationId xmlns:a16="http://schemas.microsoft.com/office/drawing/2014/main" id="{0A836587-2272-1C55-1BD2-0A4622FC27BB}"/>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赋值语句的翻译模式</a:t>
            </a:r>
          </a:p>
        </p:txBody>
      </p:sp>
      <p:sp>
        <p:nvSpPr>
          <p:cNvPr id="6" name="日期占位符 3">
            <a:extLst>
              <a:ext uri="{FF2B5EF4-FFF2-40B4-BE49-F238E27FC236}">
                <a16:creationId xmlns:a16="http://schemas.microsoft.com/office/drawing/2014/main" id="{FE455C1F-E928-9CE2-3BC1-81363AFB0DDB}"/>
              </a:ext>
            </a:extLst>
          </p:cNvPr>
          <p:cNvSpPr>
            <a:spLocks noGrp="1"/>
          </p:cNvSpPr>
          <p:nvPr>
            <p:ph type="dt" sz="half" idx="10"/>
          </p:nvPr>
        </p:nvSpPr>
        <p:spPr bwMode="auto">
          <a:ln>
            <a:miter lim="800000"/>
          </a:ln>
        </p:spPr>
        <p:txBody>
          <a:bodyPr anchor="t"/>
          <a:lstStyle/>
          <a:p>
            <a:pPr>
              <a:buClrTx/>
              <a:buFontTx/>
              <a:buNone/>
              <a:defRPr/>
            </a:pPr>
            <a:fld id="{161A53EA-4497-436F-BAFC-D887C1E9A70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4451" name="灯片编号占位符 5">
            <a:extLst>
              <a:ext uri="{FF2B5EF4-FFF2-40B4-BE49-F238E27FC236}">
                <a16:creationId xmlns:a16="http://schemas.microsoft.com/office/drawing/2014/main" id="{91943718-8962-0385-F3B4-CDE27491899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2DBB6AE-2B54-4C17-9619-1E9D363F3CB4}" type="slidenum">
              <a:rPr lang="en-US" altLang="zh-CN" sz="1400">
                <a:ea typeface="宋体" panose="02010600030101010101" pitchFamily="2" charset="-122"/>
              </a:rPr>
              <a:pPr/>
              <a:t>59</a:t>
            </a:fld>
            <a:endParaRPr lang="en-US" altLang="zh-CN" sz="1400">
              <a:ea typeface="宋体" panose="02010600030101010101" pitchFamily="2" charset="-122"/>
            </a:endParaRPr>
          </a:p>
        </p:txBody>
      </p:sp>
      <p:sp>
        <p:nvSpPr>
          <p:cNvPr id="104453" name="Rectangle 3">
            <a:extLst>
              <a:ext uri="{FF2B5EF4-FFF2-40B4-BE49-F238E27FC236}">
                <a16:creationId xmlns:a16="http://schemas.microsoft.com/office/drawing/2014/main" id="{73CC9212-7A23-DF68-C0FE-9FA8CA6415B7}"/>
              </a:ext>
            </a:extLst>
          </p:cNvPr>
          <p:cNvSpPr>
            <a:spLocks noGrp="1" noChangeArrowheads="1"/>
          </p:cNvSpPr>
          <p:nvPr>
            <p:ph type="body" sz="quarter" idx="13"/>
          </p:nvPr>
        </p:nvSpPr>
        <p:spPr/>
        <p:txBody>
          <a:bodyPr/>
          <a:lstStyle/>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E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Left</a:t>
            </a:r>
            <a:r>
              <a:rPr lang="en-US" altLang="zh-CN" sz="2000">
                <a:solidFill>
                  <a:schemeClr val="folHlink"/>
                </a:solidFill>
                <a:latin typeface="Times New Roman" panose="02020603050405020304" pitchFamily="18" charset="0"/>
              </a:rPr>
              <a:t> </a:t>
            </a:r>
            <a:r>
              <a:rPr lang="en-US" altLang="zh-CN" sz="2000">
                <a:latin typeface="Times New Roman" panose="02020603050405020304" pitchFamily="18" charset="0"/>
              </a:rPr>
              <a:t>{if Left.offset = null then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Left</a:t>
            </a:r>
            <a:r>
              <a:rPr lang="zh-CN" altLang="en-US" sz="2000">
                <a:latin typeface="Times New Roman" panose="02020603050405020304" pitchFamily="18" charset="0"/>
              </a:rPr>
              <a:t>是简单变量 </a:t>
            </a:r>
            <a:r>
              <a:rPr lang="zh-CN" altLang="en-US"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E.addr := Left.addr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else begin E.addr := newtemp;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gencode(E.addr,‘:=’,Left.addr,‘[’,Left.offset,‘]’)end}</a:t>
            </a:r>
          </a:p>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E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E</a:t>
            </a:r>
            <a:r>
              <a:rPr lang="en-US" altLang="zh-CN" sz="2000" baseline="-30000">
                <a:solidFill>
                  <a:srgbClr val="FF0000"/>
                </a:solidFill>
                <a:latin typeface="Times New Roman" panose="02020603050405020304" pitchFamily="18" charset="0"/>
              </a:rPr>
              <a:t>1</a:t>
            </a:r>
            <a:r>
              <a:rPr lang="en-US" altLang="zh-CN" sz="2000">
                <a:solidFill>
                  <a:srgbClr val="FF0000"/>
                </a:solidFill>
                <a:latin typeface="Times New Roman" panose="02020603050405020304" pitchFamily="18" charset="0"/>
              </a:rPr>
              <a:t> + E</a:t>
            </a:r>
            <a:r>
              <a:rPr lang="en-US" altLang="zh-CN" sz="2000" baseline="-30000">
                <a:solidFill>
                  <a:srgbClr val="FF0000"/>
                </a:solidFill>
                <a:latin typeface="Times New Roman" panose="02020603050405020304" pitchFamily="18" charset="0"/>
              </a:rPr>
              <a:t>2</a:t>
            </a:r>
            <a:r>
              <a:rPr lang="en-US" altLang="zh-CN" sz="2000" baseline="-30000">
                <a:solidFill>
                  <a:schemeClr val="folHlink"/>
                </a:solidFill>
                <a:latin typeface="Times New Roman" panose="02020603050405020304" pitchFamily="18" charset="0"/>
              </a:rPr>
              <a:t> </a:t>
            </a:r>
            <a:r>
              <a:rPr lang="en-US" altLang="zh-CN" sz="2000">
                <a:latin typeface="Times New Roman" panose="02020603050405020304" pitchFamily="18" charset="0"/>
              </a:rPr>
              <a:t>{E.addr := newtemp;</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gencode(E.addr,‘:=’,E</a:t>
            </a:r>
            <a:r>
              <a:rPr lang="en-US" altLang="zh-CN" sz="2000" baseline="-30000">
                <a:latin typeface="Times New Roman" panose="02020603050405020304" pitchFamily="18" charset="0"/>
              </a:rPr>
              <a:t>1</a:t>
            </a:r>
            <a:r>
              <a:rPr lang="en-US" altLang="zh-CN" sz="2000">
                <a:latin typeface="Times New Roman" panose="02020603050405020304" pitchFamily="18" charset="0"/>
              </a:rPr>
              <a:t>.place,‘+’,E</a:t>
            </a:r>
            <a:r>
              <a:rPr lang="en-US" altLang="zh-CN" sz="2000" baseline="-30000">
                <a:latin typeface="Times New Roman" panose="02020603050405020304" pitchFamily="18" charset="0"/>
              </a:rPr>
              <a:t>2</a:t>
            </a:r>
            <a:r>
              <a:rPr lang="en-US" altLang="zh-CN" sz="20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E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(E</a:t>
            </a:r>
            <a:r>
              <a:rPr lang="en-US" altLang="zh-CN" sz="2000" baseline="-30000">
                <a:solidFill>
                  <a:srgbClr val="FF0000"/>
                </a:solidFill>
                <a:latin typeface="Times New Roman" panose="02020603050405020304" pitchFamily="18" charset="0"/>
              </a:rPr>
              <a:t>1</a:t>
            </a:r>
            <a:r>
              <a:rPr lang="en-US" altLang="zh-CN" sz="2000">
                <a:solidFill>
                  <a:srgbClr val="FF0000"/>
                </a:solidFill>
                <a:latin typeface="Times New Roman" panose="02020603050405020304" pitchFamily="18" charset="0"/>
              </a:rPr>
              <a:t>)</a:t>
            </a:r>
            <a:r>
              <a:rPr lang="en-US" altLang="zh-CN" sz="2000">
                <a:solidFill>
                  <a:schemeClr val="folHlink"/>
                </a:solidFill>
                <a:latin typeface="Times New Roman" panose="02020603050405020304" pitchFamily="18" charset="0"/>
              </a:rPr>
              <a:t> </a:t>
            </a:r>
            <a:r>
              <a:rPr lang="en-US" altLang="zh-CN" sz="2000">
                <a:latin typeface="Times New Roman" panose="02020603050405020304" pitchFamily="18" charset="0"/>
              </a:rPr>
              <a:t>{E.addr := E</a:t>
            </a:r>
            <a:r>
              <a:rPr lang="en-US" altLang="zh-CN" sz="2000" baseline="-30000">
                <a:latin typeface="Times New Roman" panose="02020603050405020304" pitchFamily="18" charset="0"/>
              </a:rPr>
              <a:t>1</a:t>
            </a:r>
            <a:r>
              <a:rPr lang="en-US" altLang="zh-CN" sz="2000">
                <a:latin typeface="Times New Roman" panose="02020603050405020304" pitchFamily="18" charset="0"/>
              </a:rPr>
              <a:t>.addr }</a:t>
            </a:r>
          </a:p>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S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Left := E</a:t>
            </a:r>
            <a:r>
              <a:rPr lang="en-US" altLang="zh-CN" sz="2000">
                <a:latin typeface="Times New Roman" panose="02020603050405020304" pitchFamily="18" charset="0"/>
              </a:rPr>
              <a:t> {if Left.offset=null then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Left</a:t>
            </a:r>
            <a:r>
              <a:rPr lang="zh-CN" altLang="en-US" sz="2000">
                <a:latin typeface="Times New Roman" panose="02020603050405020304" pitchFamily="18" charset="0"/>
              </a:rPr>
              <a:t>是简单变量</a:t>
            </a:r>
            <a:r>
              <a:rPr lang="zh-CN" altLang="en-US"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gencode(Left.addr, ‘:= ’, E.addr)</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else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gencode(Left.addr,‘[’,Left.offset,‘]’,‘:=’,E.addr)} </a:t>
            </a:r>
          </a:p>
        </p:txBody>
      </p:sp>
      <p:sp>
        <p:nvSpPr>
          <p:cNvPr id="1514500" name="AutoShape 4">
            <a:extLst>
              <a:ext uri="{FF2B5EF4-FFF2-40B4-BE49-F238E27FC236}">
                <a16:creationId xmlns:a16="http://schemas.microsoft.com/office/drawing/2014/main" id="{15CD9FCB-0228-D228-20D9-53DF216315B2}"/>
              </a:ext>
            </a:extLst>
          </p:cNvPr>
          <p:cNvSpPr>
            <a:spLocks noChangeArrowheads="1"/>
          </p:cNvSpPr>
          <p:nvPr/>
        </p:nvSpPr>
        <p:spPr bwMode="auto">
          <a:xfrm>
            <a:off x="3071813" y="4795838"/>
            <a:ext cx="6985000" cy="576262"/>
          </a:xfrm>
          <a:prstGeom prst="wedgeRoundRectCallout">
            <a:avLst>
              <a:gd name="adj1" fmla="val -51157"/>
              <a:gd name="adj2" fmla="val -66255"/>
              <a:gd name="adj3" fmla="val 16667"/>
            </a:avLst>
          </a:prstGeom>
          <a:solidFill>
            <a:schemeClr val="accent5">
              <a:lumMod val="60000"/>
              <a:lumOff val="4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1</a:t>
            </a:r>
            <a:r>
              <a:rPr lang="en-US" altLang="zh-CN" sz="2000" b="1">
                <a:latin typeface="Times New Roman" panose="02020603050405020304" pitchFamily="18" charset="0"/>
                <a:ea typeface="宋体" panose="02010600030101010101" pitchFamily="2" charset="-122"/>
              </a:rPr>
              <a:t>*n</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)*w+(base-(low</a:t>
            </a:r>
            <a:r>
              <a:rPr lang="en-US" altLang="zh-CN" sz="2000" b="1" baseline="-25000">
                <a:latin typeface="Times New Roman" panose="02020603050405020304" pitchFamily="18" charset="0"/>
                <a:ea typeface="宋体" panose="02010600030101010101" pitchFamily="2" charset="-122"/>
              </a:rPr>
              <a:t>1</a:t>
            </a:r>
            <a:r>
              <a:rPr lang="en-US" altLang="zh-CN" sz="2000" b="1">
                <a:latin typeface="Times New Roman" panose="02020603050405020304" pitchFamily="18" charset="0"/>
                <a:ea typeface="宋体" panose="02010600030101010101" pitchFamily="2" charset="-122"/>
              </a:rPr>
              <a:t>* n</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 -low</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)*w)</a:t>
            </a:r>
          </a:p>
        </p:txBody>
      </p:sp>
      <p:sp>
        <p:nvSpPr>
          <p:cNvPr id="1514501" name="AutoShape 5">
            <a:extLst>
              <a:ext uri="{FF2B5EF4-FFF2-40B4-BE49-F238E27FC236}">
                <a16:creationId xmlns:a16="http://schemas.microsoft.com/office/drawing/2014/main" id="{E32BBBB6-BBAE-D0E5-CECD-80CB070E6716}"/>
              </a:ext>
            </a:extLst>
          </p:cNvPr>
          <p:cNvSpPr>
            <a:spLocks noChangeArrowheads="1"/>
          </p:cNvSpPr>
          <p:nvPr/>
        </p:nvSpPr>
        <p:spPr bwMode="auto">
          <a:xfrm>
            <a:off x="3071813" y="4940301"/>
            <a:ext cx="6985000" cy="430213"/>
          </a:xfrm>
          <a:prstGeom prst="wedgeRoundRectCallout">
            <a:avLst>
              <a:gd name="adj1" fmla="val -59477"/>
              <a:gd name="adj2" fmla="val -534847"/>
              <a:gd name="adj3" fmla="val 16667"/>
            </a:avLst>
          </a:prstGeom>
          <a:solidFill>
            <a:schemeClr val="accent5">
              <a:lumMod val="60000"/>
              <a:lumOff val="4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)*w+(base-(low</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 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 -low</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14500"/>
                                        </p:tgtEl>
                                        <p:attrNameLst>
                                          <p:attrName>style.visibility</p:attrName>
                                        </p:attrNameLst>
                                      </p:cBhvr>
                                      <p:to>
                                        <p:strVal val="visible"/>
                                      </p:to>
                                    </p:set>
                                    <p:animEffect transition="in" filter="wipe(down)">
                                      <p:cBhvr>
                                        <p:cTn id="7" dur="500"/>
                                        <p:tgtEl>
                                          <p:spTgt spid="1514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14501"/>
                                        </p:tgtEl>
                                        <p:attrNameLst>
                                          <p:attrName>style.visibility</p:attrName>
                                        </p:attrNameLst>
                                      </p:cBhvr>
                                      <p:to>
                                        <p:strVal val="visible"/>
                                      </p:to>
                                    </p:set>
                                    <p:animEffect transition="in" filter="wipe(down)">
                                      <p:cBhvr>
                                        <p:cTn id="12" dur="500"/>
                                        <p:tgtEl>
                                          <p:spTgt spid="151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500" grpId="0" animBg="1" autoUpdateAnimBg="0"/>
      <p:bldP spid="151450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4DDC7C55-AF7E-B3FE-BB2D-4628AEFAF98B}"/>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7.1.2 </a:t>
            </a:r>
            <a:r>
              <a:rPr lang="zh-CN" altLang="en-US"/>
              <a:t>三地址码 </a:t>
            </a:r>
          </a:p>
        </p:txBody>
      </p:sp>
      <p:sp>
        <p:nvSpPr>
          <p:cNvPr id="5" name="日期占位符 3">
            <a:extLst>
              <a:ext uri="{FF2B5EF4-FFF2-40B4-BE49-F238E27FC236}">
                <a16:creationId xmlns:a16="http://schemas.microsoft.com/office/drawing/2014/main" id="{214FD5BC-F687-8640-EDDE-4152C508098C}"/>
              </a:ext>
            </a:extLst>
          </p:cNvPr>
          <p:cNvSpPr>
            <a:spLocks noGrp="1"/>
          </p:cNvSpPr>
          <p:nvPr>
            <p:ph type="dt" sz="half" idx="10"/>
          </p:nvPr>
        </p:nvSpPr>
        <p:spPr bwMode="auto">
          <a:ln>
            <a:miter lim="800000"/>
          </a:ln>
        </p:spPr>
        <p:txBody>
          <a:bodyPr anchor="t"/>
          <a:lstStyle/>
          <a:p>
            <a:pPr>
              <a:buClrTx/>
              <a:buFontTx/>
              <a:buNone/>
              <a:defRPr/>
            </a:pPr>
            <a:fld id="{BD1B3968-E189-4629-8103-E01CC2EB12B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483" name="灯片编号占位符 5">
            <a:extLst>
              <a:ext uri="{FF2B5EF4-FFF2-40B4-BE49-F238E27FC236}">
                <a16:creationId xmlns:a16="http://schemas.microsoft.com/office/drawing/2014/main" id="{4FA5A924-8823-27F8-6A43-E7DE1688A6D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178805E-27C2-499A-BDC9-5DE1A23ADCC9}" type="slidenum">
              <a:rPr lang="en-US" altLang="zh-CN" sz="1400">
                <a:ea typeface="宋体" panose="02010600030101010101" pitchFamily="2" charset="-122"/>
              </a:rPr>
              <a:pPr/>
              <a:t>6</a:t>
            </a:fld>
            <a:endParaRPr lang="en-US" altLang="zh-CN" sz="1400">
              <a:ea typeface="宋体" panose="02010600030101010101" pitchFamily="2" charset="-122"/>
            </a:endParaRPr>
          </a:p>
        </p:txBody>
      </p:sp>
      <p:sp>
        <p:nvSpPr>
          <p:cNvPr id="2188291" name="Rectangle 3">
            <a:extLst>
              <a:ext uri="{FF2B5EF4-FFF2-40B4-BE49-F238E27FC236}">
                <a16:creationId xmlns:a16="http://schemas.microsoft.com/office/drawing/2014/main" id="{0D6458B8-9899-4B2A-D776-571659E3A2BE}"/>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dirty="0">
                <a:latin typeface="Times New Roman" panose="02020603050405020304" pitchFamily="18" charset="0"/>
              </a:rPr>
              <a:t>所谓三地址码，是指这种代码的每条指令最多只能包含三个地址，即两个操作数地址和一个结果地址。 </a:t>
            </a:r>
          </a:p>
          <a:p>
            <a:pPr eaLnBrk="1" hangingPunct="1"/>
            <a:r>
              <a:rPr lang="zh-CN" altLang="en-US" sz="2400" dirty="0">
                <a:latin typeface="Times New Roman" panose="02020603050405020304" pitchFamily="18" charset="0"/>
              </a:rPr>
              <a:t>如</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y</a:t>
            </a:r>
            <a:r>
              <a:rPr lang="en-US" altLang="zh-CN"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三地址码为：</a:t>
            </a:r>
            <a:r>
              <a:rPr lang="en-US" altLang="zh-CN" sz="2400" dirty="0">
                <a:latin typeface="Times New Roman" panose="02020603050405020304" pitchFamily="18" charset="0"/>
              </a:rPr>
              <a:t>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en-US" altLang="zh-CN" sz="2400" i="1" dirty="0">
                <a:latin typeface="Times New Roman" panose="02020603050405020304" pitchFamily="18" charset="0"/>
              </a:rPr>
              <a:t>z     </a:t>
            </a:r>
            <a:r>
              <a:rPr lang="en-US" altLang="zh-CN" sz="2400" dirty="0">
                <a:latin typeface="Times New Roman" panose="02020603050405020304" pitchFamily="18" charset="0"/>
              </a:rPr>
              <a:t>t</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a:t>
            </a:r>
            <a:r>
              <a:rPr lang="en-US" altLang="zh-CN" sz="2400" i="1" dirty="0">
                <a:latin typeface="Times New Roman" panose="02020603050405020304" pitchFamily="18" charset="0"/>
              </a:rPr>
              <a:t>x</a:t>
            </a:r>
            <a:r>
              <a:rPr lang="en-US" altLang="zh-CN" sz="2400" dirty="0">
                <a:latin typeface="Times New Roman" panose="02020603050405020304" pitchFamily="18" charset="0"/>
              </a:rPr>
              <a:t>+t</a:t>
            </a:r>
            <a:r>
              <a:rPr lang="en-US" altLang="zh-CN" sz="2400" baseline="-25000" dirty="0">
                <a:latin typeface="Times New Roman" panose="02020603050405020304" pitchFamily="18" charset="0"/>
              </a:rPr>
              <a:t>1</a:t>
            </a:r>
          </a:p>
          <a:p>
            <a:pPr eaLnBrk="1" hangingPunct="1"/>
            <a:r>
              <a:rPr lang="zh-CN" altLang="en-US" sz="2400" dirty="0">
                <a:latin typeface="Times New Roman" panose="02020603050405020304" pitchFamily="18" charset="0"/>
              </a:rPr>
              <a:t>三地址码中地址的形式：</a:t>
            </a:r>
          </a:p>
          <a:p>
            <a:pPr lvl="1" eaLnBrk="1" hangingPunct="1"/>
            <a:r>
              <a:rPr lang="zh-CN" altLang="en-US" sz="2000" dirty="0">
                <a:latin typeface="Times New Roman" panose="02020603050405020304" pitchFamily="18" charset="0"/>
              </a:rPr>
              <a:t>名字、常量、编译器生成的临时变量。</a:t>
            </a:r>
          </a:p>
        </p:txBody>
      </p:sp>
      <p:sp>
        <p:nvSpPr>
          <p:cNvPr id="20486" name="Rectangle 5">
            <a:extLst>
              <a:ext uri="{FF2B5EF4-FFF2-40B4-BE49-F238E27FC236}">
                <a16:creationId xmlns:a16="http://schemas.microsoft.com/office/drawing/2014/main" id="{D61A0410-99AE-98CD-3DAC-CC68F1FA9EC2}"/>
              </a:ext>
            </a:extLst>
          </p:cNvPr>
          <p:cNvSpPr>
            <a:spLocks noChangeArrowheads="1"/>
          </p:cNvSpPr>
          <p:nvPr/>
        </p:nvSpPr>
        <p:spPr bwMode="auto">
          <a:xfrm>
            <a:off x="1524001" y="26409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8291">
                                            <p:txEl>
                                              <p:pRg st="0" end="0"/>
                                            </p:txEl>
                                          </p:spTgt>
                                        </p:tgtEl>
                                        <p:attrNameLst>
                                          <p:attrName>style.visibility</p:attrName>
                                        </p:attrNameLst>
                                      </p:cBhvr>
                                      <p:to>
                                        <p:strVal val="visible"/>
                                      </p:to>
                                    </p:set>
                                    <p:animEffect transition="in" filter="blinds(horizontal)">
                                      <p:cBhvr>
                                        <p:cTn id="7" dur="500"/>
                                        <p:tgtEl>
                                          <p:spTgt spid="218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8291">
                                            <p:txEl>
                                              <p:pRg st="1" end="1"/>
                                            </p:txEl>
                                          </p:spTgt>
                                        </p:tgtEl>
                                        <p:attrNameLst>
                                          <p:attrName>style.visibility</p:attrName>
                                        </p:attrNameLst>
                                      </p:cBhvr>
                                      <p:to>
                                        <p:strVal val="visible"/>
                                      </p:to>
                                    </p:set>
                                    <p:animEffect transition="in" filter="blinds(horizontal)">
                                      <p:cBhvr>
                                        <p:cTn id="12" dur="500"/>
                                        <p:tgtEl>
                                          <p:spTgt spid="2188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8291">
                                            <p:txEl>
                                              <p:pRg st="2" end="2"/>
                                            </p:txEl>
                                          </p:spTgt>
                                        </p:tgtEl>
                                        <p:attrNameLst>
                                          <p:attrName>style.visibility</p:attrName>
                                        </p:attrNameLst>
                                      </p:cBhvr>
                                      <p:to>
                                        <p:strVal val="visible"/>
                                      </p:to>
                                    </p:set>
                                    <p:animEffect transition="in" filter="blinds(horizontal)">
                                      <p:cBhvr>
                                        <p:cTn id="17" dur="500"/>
                                        <p:tgtEl>
                                          <p:spTgt spid="21882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88291">
                                            <p:txEl>
                                              <p:pRg st="3" end="3"/>
                                            </p:txEl>
                                          </p:spTgt>
                                        </p:tgtEl>
                                        <p:attrNameLst>
                                          <p:attrName>style.visibility</p:attrName>
                                        </p:attrNameLst>
                                      </p:cBhvr>
                                      <p:to>
                                        <p:strVal val="visible"/>
                                      </p:to>
                                    </p:set>
                                    <p:animEffect transition="in" filter="blinds(horizontal)">
                                      <p:cBhvr>
                                        <p:cTn id="20" dur="500"/>
                                        <p:tgtEl>
                                          <p:spTgt spid="2188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82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a:extLst>
              <a:ext uri="{FF2B5EF4-FFF2-40B4-BE49-F238E27FC236}">
                <a16:creationId xmlns:a16="http://schemas.microsoft.com/office/drawing/2014/main" id="{94769770-12E1-EBF4-13D0-EA5DA263D4CA}"/>
              </a:ext>
            </a:extLst>
          </p:cNvPr>
          <p:cNvSpPr>
            <a:spLocks noGrp="1" noChangeArrowheads="1"/>
          </p:cNvSpPr>
          <p:nvPr>
            <p:ph type="title"/>
          </p:nvPr>
        </p:nvSpPr>
        <p:spPr/>
        <p:txBody>
          <a:bodyPr anchor="ctr">
            <a:normAutofit/>
          </a:bodyPr>
          <a:lstStyle/>
          <a:p>
            <a:pPr eaLnBrk="1" hangingPunct="1">
              <a:lnSpc>
                <a:spcPct val="85000"/>
              </a:lnSpc>
            </a:pPr>
            <a:r>
              <a:rPr lang="zh-CN" altLang="en-US" dirty="0">
                <a:latin typeface="Times New Roman" panose="02020603050405020304" pitchFamily="18" charset="0"/>
              </a:rPr>
              <a:t>例：设</a:t>
            </a:r>
            <a:r>
              <a:rPr lang="en-US" altLang="zh-CN" dirty="0">
                <a:latin typeface="Times New Roman" panose="02020603050405020304" pitchFamily="18" charset="0"/>
              </a:rPr>
              <a:t>A</a:t>
            </a:r>
            <a:r>
              <a:rPr lang="zh-CN" altLang="en-US" dirty="0">
                <a:latin typeface="Times New Roman" panose="02020603050405020304" pitchFamily="18" charset="0"/>
              </a:rPr>
              <a:t>是一个</a:t>
            </a:r>
            <a:r>
              <a:rPr lang="en-US" altLang="zh-CN" dirty="0">
                <a:latin typeface="Times New Roman" panose="02020603050405020304" pitchFamily="18" charset="0"/>
              </a:rPr>
              <a:t>10×20</a:t>
            </a:r>
            <a:r>
              <a:rPr lang="zh-CN" altLang="en-US" dirty="0">
                <a:latin typeface="Times New Roman" panose="02020603050405020304" pitchFamily="18" charset="0"/>
              </a:rPr>
              <a:t>的整型数组 </a:t>
            </a:r>
            <a:r>
              <a:rPr lang="en-US" altLang="zh-CN" sz="2800" dirty="0">
                <a:solidFill>
                  <a:srgbClr val="FF0000"/>
                </a:solidFill>
                <a:latin typeface="Times New Roman" panose="02020603050405020304" pitchFamily="18" charset="0"/>
              </a:rPr>
              <a:t>——w=4</a:t>
            </a:r>
            <a:r>
              <a:rPr lang="en-US" altLang="zh-CN" dirty="0">
                <a:solidFill>
                  <a:schemeClr val="folHlink"/>
                </a:solidFill>
                <a:latin typeface="Times New Roman" panose="02020603050405020304" pitchFamily="18" charset="0"/>
                <a:ea typeface="楷体_GB2312" pitchFamily="49" charset="-122"/>
              </a:rPr>
              <a:t> </a:t>
            </a:r>
          </a:p>
        </p:txBody>
      </p:sp>
      <p:sp>
        <p:nvSpPr>
          <p:cNvPr id="39" name="日期占位符 3">
            <a:extLst>
              <a:ext uri="{FF2B5EF4-FFF2-40B4-BE49-F238E27FC236}">
                <a16:creationId xmlns:a16="http://schemas.microsoft.com/office/drawing/2014/main" id="{A61FEDA5-931D-FDCA-45EB-E53E9938080B}"/>
              </a:ext>
            </a:extLst>
          </p:cNvPr>
          <p:cNvSpPr>
            <a:spLocks noGrp="1"/>
          </p:cNvSpPr>
          <p:nvPr>
            <p:ph type="dt" sz="half" idx="10"/>
          </p:nvPr>
        </p:nvSpPr>
        <p:spPr bwMode="auto">
          <a:ln>
            <a:miter lim="800000"/>
          </a:ln>
        </p:spPr>
        <p:txBody>
          <a:bodyPr anchor="t"/>
          <a:lstStyle/>
          <a:p>
            <a:pPr>
              <a:buClrTx/>
              <a:buFontTx/>
              <a:buNone/>
              <a:defRPr/>
            </a:pPr>
            <a:fld id="{4D07D82C-A8A1-43D1-80FF-61933F05E55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6499" name="灯片编号占位符 5">
            <a:extLst>
              <a:ext uri="{FF2B5EF4-FFF2-40B4-BE49-F238E27FC236}">
                <a16:creationId xmlns:a16="http://schemas.microsoft.com/office/drawing/2014/main" id="{BDAB3328-47A3-6C4B-399D-567C73FF8E5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C34C3D6-AFBA-4E0F-BD6C-A9B7D3EBEE68}" type="slidenum">
              <a:rPr lang="en-US" altLang="zh-CN" sz="1400">
                <a:ea typeface="宋体" panose="02010600030101010101" pitchFamily="2" charset="-122"/>
              </a:rPr>
              <a:pPr/>
              <a:t>60</a:t>
            </a:fld>
            <a:endParaRPr lang="en-US" altLang="zh-CN" sz="1400">
              <a:ea typeface="宋体" panose="02010600030101010101" pitchFamily="2" charset="-122"/>
            </a:endParaRPr>
          </a:p>
        </p:txBody>
      </p:sp>
      <p:sp>
        <p:nvSpPr>
          <p:cNvPr id="106501" name="Rectangle 4">
            <a:extLst>
              <a:ext uri="{FF2B5EF4-FFF2-40B4-BE49-F238E27FC236}">
                <a16:creationId xmlns:a16="http://schemas.microsoft.com/office/drawing/2014/main" id="{542AFCED-7225-EBF9-A1FD-FD9BF1FACFA7}"/>
              </a:ext>
            </a:extLst>
          </p:cNvPr>
          <p:cNvSpPr>
            <a:spLocks noChangeArrowheads="1"/>
          </p:cNvSpPr>
          <p:nvPr/>
        </p:nvSpPr>
        <p:spPr bwMode="auto">
          <a:xfrm>
            <a:off x="5695951" y="99060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06502" name="Rectangle 5">
            <a:extLst>
              <a:ext uri="{FF2B5EF4-FFF2-40B4-BE49-F238E27FC236}">
                <a16:creationId xmlns:a16="http://schemas.microsoft.com/office/drawing/2014/main" id="{1BD12498-5121-04F8-C3A6-B67858042570}"/>
              </a:ext>
            </a:extLst>
          </p:cNvPr>
          <p:cNvSpPr>
            <a:spLocks noChangeArrowheads="1"/>
          </p:cNvSpPr>
          <p:nvPr/>
        </p:nvSpPr>
        <p:spPr bwMode="auto">
          <a:xfrm>
            <a:off x="5657851" y="14589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03" name="Rectangle 6">
            <a:extLst>
              <a:ext uri="{FF2B5EF4-FFF2-40B4-BE49-F238E27FC236}">
                <a16:creationId xmlns:a16="http://schemas.microsoft.com/office/drawing/2014/main" id="{8A523342-C818-D6C7-11FA-F2997A2E2171}"/>
              </a:ext>
            </a:extLst>
          </p:cNvPr>
          <p:cNvSpPr>
            <a:spLocks noChangeArrowheads="1"/>
          </p:cNvSpPr>
          <p:nvPr/>
        </p:nvSpPr>
        <p:spPr bwMode="auto">
          <a:xfrm>
            <a:off x="2438400" y="1438275"/>
            <a:ext cx="25781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6504" name="Line 7">
            <a:extLst>
              <a:ext uri="{FF2B5EF4-FFF2-40B4-BE49-F238E27FC236}">
                <a16:creationId xmlns:a16="http://schemas.microsoft.com/office/drawing/2014/main" id="{78089571-A827-ACFA-717A-5FBF5C2D7DFA}"/>
              </a:ext>
            </a:extLst>
          </p:cNvPr>
          <p:cNvSpPr>
            <a:spLocks noChangeShapeType="1"/>
          </p:cNvSpPr>
          <p:nvPr/>
        </p:nvSpPr>
        <p:spPr bwMode="auto">
          <a:xfrm flipH="1">
            <a:off x="3630614" y="123190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5" name="Line 8">
            <a:extLst>
              <a:ext uri="{FF2B5EF4-FFF2-40B4-BE49-F238E27FC236}">
                <a16:creationId xmlns:a16="http://schemas.microsoft.com/office/drawing/2014/main" id="{1FF9E85A-79EE-BB05-2248-49AE43137432}"/>
              </a:ext>
            </a:extLst>
          </p:cNvPr>
          <p:cNvSpPr>
            <a:spLocks noChangeShapeType="1"/>
          </p:cNvSpPr>
          <p:nvPr/>
        </p:nvSpPr>
        <p:spPr bwMode="auto">
          <a:xfrm>
            <a:off x="6145213" y="123190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6" name="Line 9">
            <a:extLst>
              <a:ext uri="{FF2B5EF4-FFF2-40B4-BE49-F238E27FC236}">
                <a16:creationId xmlns:a16="http://schemas.microsoft.com/office/drawing/2014/main" id="{3D73E3D0-4589-53E6-FF0C-712E0A5174B9}"/>
              </a:ext>
            </a:extLst>
          </p:cNvPr>
          <p:cNvSpPr>
            <a:spLocks noChangeShapeType="1"/>
          </p:cNvSpPr>
          <p:nvPr/>
        </p:nvSpPr>
        <p:spPr bwMode="auto">
          <a:xfrm>
            <a:off x="5911850" y="13049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7" name="Line 10">
            <a:extLst>
              <a:ext uri="{FF2B5EF4-FFF2-40B4-BE49-F238E27FC236}">
                <a16:creationId xmlns:a16="http://schemas.microsoft.com/office/drawing/2014/main" id="{79900665-F178-E9CB-CDC0-8876FE4978FC}"/>
              </a:ext>
            </a:extLst>
          </p:cNvPr>
          <p:cNvSpPr>
            <a:spLocks noChangeShapeType="1"/>
          </p:cNvSpPr>
          <p:nvPr/>
        </p:nvSpPr>
        <p:spPr bwMode="auto">
          <a:xfrm>
            <a:off x="3581400" y="20574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8" name="Rectangle 11">
            <a:extLst>
              <a:ext uri="{FF2B5EF4-FFF2-40B4-BE49-F238E27FC236}">
                <a16:creationId xmlns:a16="http://schemas.microsoft.com/office/drawing/2014/main" id="{CB8DBD6F-D370-CF79-47FA-E9CCC4DA07FA}"/>
              </a:ext>
            </a:extLst>
          </p:cNvPr>
          <p:cNvSpPr>
            <a:spLocks noChangeArrowheads="1"/>
          </p:cNvSpPr>
          <p:nvPr/>
        </p:nvSpPr>
        <p:spPr bwMode="auto">
          <a:xfrm>
            <a:off x="3429001" y="22860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06509" name="Rectangle 12">
            <a:extLst>
              <a:ext uri="{FF2B5EF4-FFF2-40B4-BE49-F238E27FC236}">
                <a16:creationId xmlns:a16="http://schemas.microsoft.com/office/drawing/2014/main" id="{94EB1925-E566-D8CC-B17C-B1F3D7F869B4}"/>
              </a:ext>
            </a:extLst>
          </p:cNvPr>
          <p:cNvSpPr>
            <a:spLocks noChangeArrowheads="1"/>
          </p:cNvSpPr>
          <p:nvPr/>
        </p:nvSpPr>
        <p:spPr bwMode="auto">
          <a:xfrm>
            <a:off x="7442201" y="1450975"/>
            <a:ext cx="28479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06510" name="Line 13">
            <a:extLst>
              <a:ext uri="{FF2B5EF4-FFF2-40B4-BE49-F238E27FC236}">
                <a16:creationId xmlns:a16="http://schemas.microsoft.com/office/drawing/2014/main" id="{104BBF78-D715-5B04-551B-D33475831593}"/>
              </a:ext>
            </a:extLst>
          </p:cNvPr>
          <p:cNvSpPr>
            <a:spLocks noChangeShapeType="1"/>
          </p:cNvSpPr>
          <p:nvPr/>
        </p:nvSpPr>
        <p:spPr bwMode="auto">
          <a:xfrm>
            <a:off x="8264525" y="18002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1" name="Rectangle 14">
            <a:extLst>
              <a:ext uri="{FF2B5EF4-FFF2-40B4-BE49-F238E27FC236}">
                <a16:creationId xmlns:a16="http://schemas.microsoft.com/office/drawing/2014/main" id="{8B19B46F-629A-17C7-CC03-025C61FDFF86}"/>
              </a:ext>
            </a:extLst>
          </p:cNvPr>
          <p:cNvSpPr>
            <a:spLocks noChangeArrowheads="1"/>
          </p:cNvSpPr>
          <p:nvPr/>
        </p:nvSpPr>
        <p:spPr bwMode="auto">
          <a:xfrm>
            <a:off x="7480300" y="1970088"/>
            <a:ext cx="2662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06512" name="Line 15">
            <a:extLst>
              <a:ext uri="{FF2B5EF4-FFF2-40B4-BE49-F238E27FC236}">
                <a16:creationId xmlns:a16="http://schemas.microsoft.com/office/drawing/2014/main" id="{904CA4F5-5067-2D90-0E44-AEDFD0112B47}"/>
              </a:ext>
            </a:extLst>
          </p:cNvPr>
          <p:cNvSpPr>
            <a:spLocks noChangeShapeType="1"/>
          </p:cNvSpPr>
          <p:nvPr/>
        </p:nvSpPr>
        <p:spPr bwMode="auto">
          <a:xfrm flipH="1">
            <a:off x="6089650" y="25336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3" name="Line 16">
            <a:extLst>
              <a:ext uri="{FF2B5EF4-FFF2-40B4-BE49-F238E27FC236}">
                <a16:creationId xmlns:a16="http://schemas.microsoft.com/office/drawing/2014/main" id="{1EF52D93-423A-2FE5-671B-8D1DA4DDB64E}"/>
              </a:ext>
            </a:extLst>
          </p:cNvPr>
          <p:cNvSpPr>
            <a:spLocks noChangeShapeType="1"/>
          </p:cNvSpPr>
          <p:nvPr/>
        </p:nvSpPr>
        <p:spPr bwMode="auto">
          <a:xfrm>
            <a:off x="8513763" y="25336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4" name="Rectangle 17">
            <a:extLst>
              <a:ext uri="{FF2B5EF4-FFF2-40B4-BE49-F238E27FC236}">
                <a16:creationId xmlns:a16="http://schemas.microsoft.com/office/drawing/2014/main" id="{B4DAE004-B731-2776-C827-0AD073C906CC}"/>
              </a:ext>
            </a:extLst>
          </p:cNvPr>
          <p:cNvSpPr>
            <a:spLocks noChangeArrowheads="1"/>
          </p:cNvSpPr>
          <p:nvPr/>
        </p:nvSpPr>
        <p:spPr bwMode="auto">
          <a:xfrm>
            <a:off x="4800601" y="2667001"/>
            <a:ext cx="31781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6515" name="Line 18">
            <a:extLst>
              <a:ext uri="{FF2B5EF4-FFF2-40B4-BE49-F238E27FC236}">
                <a16:creationId xmlns:a16="http://schemas.microsoft.com/office/drawing/2014/main" id="{FAA7D799-784C-7F7B-CACA-C0E8C0613100}"/>
              </a:ext>
            </a:extLst>
          </p:cNvPr>
          <p:cNvSpPr>
            <a:spLocks noChangeShapeType="1"/>
          </p:cNvSpPr>
          <p:nvPr/>
        </p:nvSpPr>
        <p:spPr bwMode="auto">
          <a:xfrm>
            <a:off x="5943600" y="35814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6" name="Rectangle 19">
            <a:extLst>
              <a:ext uri="{FF2B5EF4-FFF2-40B4-BE49-F238E27FC236}">
                <a16:creationId xmlns:a16="http://schemas.microsoft.com/office/drawing/2014/main" id="{6718E66E-FAF9-065C-7195-571C7C99E5E7}"/>
              </a:ext>
            </a:extLst>
          </p:cNvPr>
          <p:cNvSpPr>
            <a:spLocks noChangeArrowheads="1"/>
          </p:cNvSpPr>
          <p:nvPr/>
        </p:nvSpPr>
        <p:spPr bwMode="auto">
          <a:xfrm>
            <a:off x="5791201" y="365760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17" name="Line 20">
            <a:extLst>
              <a:ext uri="{FF2B5EF4-FFF2-40B4-BE49-F238E27FC236}">
                <a16:creationId xmlns:a16="http://schemas.microsoft.com/office/drawing/2014/main" id="{B44DCA36-0599-C871-EF77-E1F880473982}"/>
              </a:ext>
            </a:extLst>
          </p:cNvPr>
          <p:cNvSpPr>
            <a:spLocks noChangeShapeType="1"/>
          </p:cNvSpPr>
          <p:nvPr/>
        </p:nvSpPr>
        <p:spPr bwMode="auto">
          <a:xfrm flipH="1">
            <a:off x="3987800" y="34988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8" name="Line 21">
            <a:extLst>
              <a:ext uri="{FF2B5EF4-FFF2-40B4-BE49-F238E27FC236}">
                <a16:creationId xmlns:a16="http://schemas.microsoft.com/office/drawing/2014/main" id="{2801419E-B412-8812-60CC-AEBF03D1DF13}"/>
              </a:ext>
            </a:extLst>
          </p:cNvPr>
          <p:cNvSpPr>
            <a:spLocks noChangeShapeType="1"/>
          </p:cNvSpPr>
          <p:nvPr/>
        </p:nvSpPr>
        <p:spPr bwMode="auto">
          <a:xfrm>
            <a:off x="6145213" y="34988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9" name="Rectangle 22">
            <a:extLst>
              <a:ext uri="{FF2B5EF4-FFF2-40B4-BE49-F238E27FC236}">
                <a16:creationId xmlns:a16="http://schemas.microsoft.com/office/drawing/2014/main" id="{585115DD-1A3A-CBCA-CD39-7702F086D29F}"/>
              </a:ext>
            </a:extLst>
          </p:cNvPr>
          <p:cNvSpPr>
            <a:spLocks noChangeArrowheads="1"/>
          </p:cNvSpPr>
          <p:nvPr/>
        </p:nvSpPr>
        <p:spPr bwMode="auto">
          <a:xfrm>
            <a:off x="2743201" y="3632200"/>
            <a:ext cx="288131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6520" name="Rectangle 23">
            <a:extLst>
              <a:ext uri="{FF2B5EF4-FFF2-40B4-BE49-F238E27FC236}">
                <a16:creationId xmlns:a16="http://schemas.microsoft.com/office/drawing/2014/main" id="{7FFC33A5-F370-5918-D6A0-667E006F1DD8}"/>
              </a:ext>
            </a:extLst>
          </p:cNvPr>
          <p:cNvSpPr>
            <a:spLocks noChangeArrowheads="1"/>
          </p:cNvSpPr>
          <p:nvPr/>
        </p:nvSpPr>
        <p:spPr bwMode="auto">
          <a:xfrm>
            <a:off x="7088189" y="3633788"/>
            <a:ext cx="26955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06521" name="Line 24">
            <a:extLst>
              <a:ext uri="{FF2B5EF4-FFF2-40B4-BE49-F238E27FC236}">
                <a16:creationId xmlns:a16="http://schemas.microsoft.com/office/drawing/2014/main" id="{7539B5EA-4F6B-2EBD-C55A-CF8979BAF40E}"/>
              </a:ext>
            </a:extLst>
          </p:cNvPr>
          <p:cNvSpPr>
            <a:spLocks noChangeShapeType="1"/>
          </p:cNvSpPr>
          <p:nvPr/>
        </p:nvSpPr>
        <p:spPr bwMode="auto">
          <a:xfrm>
            <a:off x="7910513" y="39830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2" name="Rectangle 25">
            <a:extLst>
              <a:ext uri="{FF2B5EF4-FFF2-40B4-BE49-F238E27FC236}">
                <a16:creationId xmlns:a16="http://schemas.microsoft.com/office/drawing/2014/main" id="{DDDBEA4C-1E3D-85F9-49A2-10265C3C6AE8}"/>
              </a:ext>
            </a:extLst>
          </p:cNvPr>
          <p:cNvSpPr>
            <a:spLocks noChangeArrowheads="1"/>
          </p:cNvSpPr>
          <p:nvPr/>
        </p:nvSpPr>
        <p:spPr bwMode="auto">
          <a:xfrm>
            <a:off x="7126288" y="4154488"/>
            <a:ext cx="33575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6523" name="Rectangle 26">
            <a:extLst>
              <a:ext uri="{FF2B5EF4-FFF2-40B4-BE49-F238E27FC236}">
                <a16:creationId xmlns:a16="http://schemas.microsoft.com/office/drawing/2014/main" id="{3DFAA18A-B0BF-8E85-9680-700A5A6CC9FB}"/>
              </a:ext>
            </a:extLst>
          </p:cNvPr>
          <p:cNvSpPr>
            <a:spLocks noChangeArrowheads="1"/>
          </p:cNvSpPr>
          <p:nvPr/>
        </p:nvSpPr>
        <p:spPr bwMode="auto">
          <a:xfrm>
            <a:off x="5108575" y="4659313"/>
            <a:ext cx="25606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06524" name="Line 27">
            <a:extLst>
              <a:ext uri="{FF2B5EF4-FFF2-40B4-BE49-F238E27FC236}">
                <a16:creationId xmlns:a16="http://schemas.microsoft.com/office/drawing/2014/main" id="{38ABF2AC-064B-1B7A-FF0A-EEE2C339A08E}"/>
              </a:ext>
            </a:extLst>
          </p:cNvPr>
          <p:cNvSpPr>
            <a:spLocks noChangeShapeType="1"/>
          </p:cNvSpPr>
          <p:nvPr/>
        </p:nvSpPr>
        <p:spPr bwMode="auto">
          <a:xfrm>
            <a:off x="5930900" y="4970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5" name="Rectangle 28">
            <a:extLst>
              <a:ext uri="{FF2B5EF4-FFF2-40B4-BE49-F238E27FC236}">
                <a16:creationId xmlns:a16="http://schemas.microsoft.com/office/drawing/2014/main" id="{433CD104-2AD6-B950-3E38-159DCD8512B1}"/>
              </a:ext>
            </a:extLst>
          </p:cNvPr>
          <p:cNvSpPr>
            <a:spLocks noChangeArrowheads="1"/>
          </p:cNvSpPr>
          <p:nvPr/>
        </p:nvSpPr>
        <p:spPr bwMode="auto">
          <a:xfrm>
            <a:off x="4876801" y="5143500"/>
            <a:ext cx="37179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6526" name="Line 29">
            <a:extLst>
              <a:ext uri="{FF2B5EF4-FFF2-40B4-BE49-F238E27FC236}">
                <a16:creationId xmlns:a16="http://schemas.microsoft.com/office/drawing/2014/main" id="{574764D6-F521-4961-2E33-9CD6A7265DA8}"/>
              </a:ext>
            </a:extLst>
          </p:cNvPr>
          <p:cNvSpPr>
            <a:spLocks noChangeShapeType="1"/>
          </p:cNvSpPr>
          <p:nvPr/>
        </p:nvSpPr>
        <p:spPr bwMode="auto">
          <a:xfrm>
            <a:off x="3829050" y="44513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7" name="Line 30">
            <a:extLst>
              <a:ext uri="{FF2B5EF4-FFF2-40B4-BE49-F238E27FC236}">
                <a16:creationId xmlns:a16="http://schemas.microsoft.com/office/drawing/2014/main" id="{C924EC41-63D7-ABD2-084A-6F2092F1EE66}"/>
              </a:ext>
            </a:extLst>
          </p:cNvPr>
          <p:cNvSpPr>
            <a:spLocks noChangeShapeType="1"/>
          </p:cNvSpPr>
          <p:nvPr/>
        </p:nvSpPr>
        <p:spPr bwMode="auto">
          <a:xfrm>
            <a:off x="7924800" y="48006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8" name="Rectangle 31">
            <a:extLst>
              <a:ext uri="{FF2B5EF4-FFF2-40B4-BE49-F238E27FC236}">
                <a16:creationId xmlns:a16="http://schemas.microsoft.com/office/drawing/2014/main" id="{1518D417-6987-5A7C-19B5-6365F83DA1E2}"/>
              </a:ext>
            </a:extLst>
          </p:cNvPr>
          <p:cNvSpPr>
            <a:spLocks noChangeArrowheads="1"/>
          </p:cNvSpPr>
          <p:nvPr/>
        </p:nvSpPr>
        <p:spPr bwMode="auto">
          <a:xfrm>
            <a:off x="1524001" y="47244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06529" name="Rectangle 32">
            <a:extLst>
              <a:ext uri="{FF2B5EF4-FFF2-40B4-BE49-F238E27FC236}">
                <a16:creationId xmlns:a16="http://schemas.microsoft.com/office/drawing/2014/main" id="{FCB011BF-3E43-FDD9-6C97-FD5A85FDC0E0}"/>
              </a:ext>
            </a:extLst>
          </p:cNvPr>
          <p:cNvSpPr>
            <a:spLocks noChangeArrowheads="1"/>
          </p:cNvSpPr>
          <p:nvPr/>
        </p:nvSpPr>
        <p:spPr bwMode="auto">
          <a:xfrm>
            <a:off x="3609976" y="46434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30" name="Rectangle 33">
            <a:extLst>
              <a:ext uri="{FF2B5EF4-FFF2-40B4-BE49-F238E27FC236}">
                <a16:creationId xmlns:a16="http://schemas.microsoft.com/office/drawing/2014/main" id="{05C28660-AD85-F695-3A15-65ED537BE9B6}"/>
              </a:ext>
            </a:extLst>
          </p:cNvPr>
          <p:cNvSpPr>
            <a:spLocks noChangeArrowheads="1"/>
          </p:cNvSpPr>
          <p:nvPr/>
        </p:nvSpPr>
        <p:spPr bwMode="auto">
          <a:xfrm>
            <a:off x="7696201" y="49530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06531" name="Rectangle 34">
            <a:extLst>
              <a:ext uri="{FF2B5EF4-FFF2-40B4-BE49-F238E27FC236}">
                <a16:creationId xmlns:a16="http://schemas.microsoft.com/office/drawing/2014/main" id="{7C242306-D365-9173-FF33-117CF25736A3}"/>
              </a:ext>
            </a:extLst>
          </p:cNvPr>
          <p:cNvSpPr>
            <a:spLocks noChangeArrowheads="1"/>
          </p:cNvSpPr>
          <p:nvPr/>
        </p:nvSpPr>
        <p:spPr bwMode="auto">
          <a:xfrm>
            <a:off x="10098088" y="27003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32" name="Line 35">
            <a:extLst>
              <a:ext uri="{FF2B5EF4-FFF2-40B4-BE49-F238E27FC236}">
                <a16:creationId xmlns:a16="http://schemas.microsoft.com/office/drawing/2014/main" id="{D17996F0-2CC7-9CAB-2AE7-2C13310485FF}"/>
              </a:ext>
            </a:extLst>
          </p:cNvPr>
          <p:cNvSpPr>
            <a:spLocks noChangeShapeType="1"/>
          </p:cNvSpPr>
          <p:nvPr/>
        </p:nvSpPr>
        <p:spPr bwMode="auto">
          <a:xfrm flipH="1">
            <a:off x="1814513" y="44640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3" name="Line 36">
            <a:extLst>
              <a:ext uri="{FF2B5EF4-FFF2-40B4-BE49-F238E27FC236}">
                <a16:creationId xmlns:a16="http://schemas.microsoft.com/office/drawing/2014/main" id="{17763171-F886-6F21-2D25-131F72EA94BD}"/>
              </a:ext>
            </a:extLst>
          </p:cNvPr>
          <p:cNvSpPr>
            <a:spLocks noChangeShapeType="1"/>
          </p:cNvSpPr>
          <p:nvPr/>
        </p:nvSpPr>
        <p:spPr bwMode="auto">
          <a:xfrm>
            <a:off x="4097338" y="44767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4" name="Line 37">
            <a:extLst>
              <a:ext uri="{FF2B5EF4-FFF2-40B4-BE49-F238E27FC236}">
                <a16:creationId xmlns:a16="http://schemas.microsoft.com/office/drawing/2014/main" id="{629FAB49-A7DE-42CF-EC7A-D7DC332186AC}"/>
              </a:ext>
            </a:extLst>
          </p:cNvPr>
          <p:cNvSpPr>
            <a:spLocks noChangeShapeType="1"/>
          </p:cNvSpPr>
          <p:nvPr/>
        </p:nvSpPr>
        <p:spPr bwMode="auto">
          <a:xfrm>
            <a:off x="5946775" y="57197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5" name="Rectangle 38">
            <a:extLst>
              <a:ext uri="{FF2B5EF4-FFF2-40B4-BE49-F238E27FC236}">
                <a16:creationId xmlns:a16="http://schemas.microsoft.com/office/drawing/2014/main" id="{074F32E6-DDE7-91D5-F3F5-230368351B6E}"/>
              </a:ext>
            </a:extLst>
          </p:cNvPr>
          <p:cNvSpPr>
            <a:spLocks noChangeArrowheads="1"/>
          </p:cNvSpPr>
          <p:nvPr/>
        </p:nvSpPr>
        <p:spPr bwMode="auto">
          <a:xfrm>
            <a:off x="5729288" y="58991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06536" name="Rectangle 39">
            <a:extLst>
              <a:ext uri="{FF2B5EF4-FFF2-40B4-BE49-F238E27FC236}">
                <a16:creationId xmlns:a16="http://schemas.microsoft.com/office/drawing/2014/main" id="{23D1A374-0AFC-462A-45EE-93F349124C7C}"/>
              </a:ext>
            </a:extLst>
          </p:cNvPr>
          <p:cNvSpPr>
            <a:spLocks noChangeArrowheads="1"/>
          </p:cNvSpPr>
          <p:nvPr/>
        </p:nvSpPr>
        <p:spPr bwMode="auto">
          <a:xfrm>
            <a:off x="3810001" y="6400800"/>
            <a:ext cx="53371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400" b="1">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楷体_GB2312" pitchFamily="49" charset="-122"/>
              </a:rPr>
              <a:t>x := A[ y, z ]</a:t>
            </a:r>
            <a:r>
              <a:rPr lang="zh-CN" altLang="en-US" sz="2800" b="1">
                <a:solidFill>
                  <a:srgbClr val="FF0000"/>
                </a:solidFill>
                <a:latin typeface="Times New Roman" panose="02020603050405020304" pitchFamily="18" charset="0"/>
                <a:ea typeface="楷体_GB2312" pitchFamily="49" charset="-122"/>
              </a:rPr>
              <a:t>的注释分析树</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a:extLst>
              <a:ext uri="{FF2B5EF4-FFF2-40B4-BE49-F238E27FC236}">
                <a16:creationId xmlns:a16="http://schemas.microsoft.com/office/drawing/2014/main" id="{8FD00191-2254-22B4-B5CA-EA04E01ACD12}"/>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0" name="日期占位符 3">
            <a:extLst>
              <a:ext uri="{FF2B5EF4-FFF2-40B4-BE49-F238E27FC236}">
                <a16:creationId xmlns:a16="http://schemas.microsoft.com/office/drawing/2014/main" id="{A953FC10-5D73-F70E-5359-73BB420A2823}"/>
              </a:ext>
            </a:extLst>
          </p:cNvPr>
          <p:cNvSpPr>
            <a:spLocks noGrp="1"/>
          </p:cNvSpPr>
          <p:nvPr>
            <p:ph type="dt" sz="half" idx="10"/>
          </p:nvPr>
        </p:nvSpPr>
        <p:spPr bwMode="auto">
          <a:ln>
            <a:miter lim="800000"/>
          </a:ln>
        </p:spPr>
        <p:txBody>
          <a:bodyPr anchor="t"/>
          <a:lstStyle/>
          <a:p>
            <a:pPr>
              <a:buClrTx/>
              <a:buFontTx/>
              <a:buNone/>
              <a:defRPr/>
            </a:pPr>
            <a:fld id="{C9341C5C-22B8-4574-9415-1E8D11203D9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8547" name="灯片编号占位符 5">
            <a:extLst>
              <a:ext uri="{FF2B5EF4-FFF2-40B4-BE49-F238E27FC236}">
                <a16:creationId xmlns:a16="http://schemas.microsoft.com/office/drawing/2014/main" id="{FE132359-216E-B675-FA01-0CB2350FD6B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69F60A3-79B4-41F7-8215-8157A30F0BDC}" type="slidenum">
              <a:rPr lang="en-US" altLang="zh-CN" sz="1400">
                <a:ea typeface="宋体" panose="02010600030101010101" pitchFamily="2" charset="-122"/>
              </a:rPr>
              <a:pPr/>
              <a:t>61</a:t>
            </a:fld>
            <a:endParaRPr lang="en-US" altLang="zh-CN" sz="1400">
              <a:ea typeface="宋体" panose="02010600030101010101" pitchFamily="2" charset="-122"/>
            </a:endParaRPr>
          </a:p>
        </p:txBody>
      </p:sp>
      <p:sp>
        <p:nvSpPr>
          <p:cNvPr id="108549" name="Rectangle 3">
            <a:extLst>
              <a:ext uri="{FF2B5EF4-FFF2-40B4-BE49-F238E27FC236}">
                <a16:creationId xmlns:a16="http://schemas.microsoft.com/office/drawing/2014/main" id="{FCE1BFA5-DCDF-1D40-9303-A55060B70355}"/>
              </a:ext>
            </a:extLst>
          </p:cNvPr>
          <p:cNvSpPr>
            <a:spLocks noChangeArrowheads="1"/>
          </p:cNvSpPr>
          <p:nvPr/>
        </p:nvSpPr>
        <p:spPr bwMode="auto">
          <a:xfrm>
            <a:off x="5695951" y="981076"/>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08550" name="Rectangle 4">
            <a:extLst>
              <a:ext uri="{FF2B5EF4-FFF2-40B4-BE49-F238E27FC236}">
                <a16:creationId xmlns:a16="http://schemas.microsoft.com/office/drawing/2014/main" id="{8BCE77DD-B40B-B7B9-1681-334A3ED967C7}"/>
              </a:ext>
            </a:extLst>
          </p:cNvPr>
          <p:cNvSpPr>
            <a:spLocks noChangeArrowheads="1"/>
          </p:cNvSpPr>
          <p:nvPr/>
        </p:nvSpPr>
        <p:spPr bwMode="auto">
          <a:xfrm>
            <a:off x="5657851" y="14493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51" name="Rectangle 5">
            <a:extLst>
              <a:ext uri="{FF2B5EF4-FFF2-40B4-BE49-F238E27FC236}">
                <a16:creationId xmlns:a16="http://schemas.microsoft.com/office/drawing/2014/main" id="{BB0343DF-D9A9-A577-A28A-DFCD0DDCB2F3}"/>
              </a:ext>
            </a:extLst>
          </p:cNvPr>
          <p:cNvSpPr>
            <a:spLocks noChangeArrowheads="1"/>
          </p:cNvSpPr>
          <p:nvPr/>
        </p:nvSpPr>
        <p:spPr bwMode="auto">
          <a:xfrm>
            <a:off x="2438400" y="1428750"/>
            <a:ext cx="337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8552" name="Line 6">
            <a:extLst>
              <a:ext uri="{FF2B5EF4-FFF2-40B4-BE49-F238E27FC236}">
                <a16:creationId xmlns:a16="http://schemas.microsoft.com/office/drawing/2014/main" id="{95BB7B8B-685E-4D07-3284-0A0BEDF1CEFD}"/>
              </a:ext>
            </a:extLst>
          </p:cNvPr>
          <p:cNvSpPr>
            <a:spLocks noChangeShapeType="1"/>
          </p:cNvSpPr>
          <p:nvPr/>
        </p:nvSpPr>
        <p:spPr bwMode="auto">
          <a:xfrm flipH="1">
            <a:off x="3630614" y="1222376"/>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3" name="Line 7">
            <a:extLst>
              <a:ext uri="{FF2B5EF4-FFF2-40B4-BE49-F238E27FC236}">
                <a16:creationId xmlns:a16="http://schemas.microsoft.com/office/drawing/2014/main" id="{EAB26DBC-1DBA-612A-B1D5-7953500A432D}"/>
              </a:ext>
            </a:extLst>
          </p:cNvPr>
          <p:cNvSpPr>
            <a:spLocks noChangeShapeType="1"/>
          </p:cNvSpPr>
          <p:nvPr/>
        </p:nvSpPr>
        <p:spPr bwMode="auto">
          <a:xfrm>
            <a:off x="6145213" y="1222376"/>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4" name="Line 8">
            <a:extLst>
              <a:ext uri="{FF2B5EF4-FFF2-40B4-BE49-F238E27FC236}">
                <a16:creationId xmlns:a16="http://schemas.microsoft.com/office/drawing/2014/main" id="{6A32E850-14B7-9AF1-BACB-7E6CBF14B706}"/>
              </a:ext>
            </a:extLst>
          </p:cNvPr>
          <p:cNvSpPr>
            <a:spLocks noChangeShapeType="1"/>
          </p:cNvSpPr>
          <p:nvPr/>
        </p:nvSpPr>
        <p:spPr bwMode="auto">
          <a:xfrm>
            <a:off x="5911850" y="12954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5" name="Line 9">
            <a:extLst>
              <a:ext uri="{FF2B5EF4-FFF2-40B4-BE49-F238E27FC236}">
                <a16:creationId xmlns:a16="http://schemas.microsoft.com/office/drawing/2014/main" id="{FE754825-F4BF-BB00-7D56-422D796B1560}"/>
              </a:ext>
            </a:extLst>
          </p:cNvPr>
          <p:cNvSpPr>
            <a:spLocks noChangeShapeType="1"/>
          </p:cNvSpPr>
          <p:nvPr/>
        </p:nvSpPr>
        <p:spPr bwMode="auto">
          <a:xfrm>
            <a:off x="3581400" y="20478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6" name="Rectangle 10">
            <a:extLst>
              <a:ext uri="{FF2B5EF4-FFF2-40B4-BE49-F238E27FC236}">
                <a16:creationId xmlns:a16="http://schemas.microsoft.com/office/drawing/2014/main" id="{EBF6CCC2-CAB9-DB94-95B5-7DEF607D7F9B}"/>
              </a:ext>
            </a:extLst>
          </p:cNvPr>
          <p:cNvSpPr>
            <a:spLocks noChangeArrowheads="1"/>
          </p:cNvSpPr>
          <p:nvPr/>
        </p:nvSpPr>
        <p:spPr bwMode="auto">
          <a:xfrm>
            <a:off x="3429001" y="227647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08557" name="Rectangle 11">
            <a:extLst>
              <a:ext uri="{FF2B5EF4-FFF2-40B4-BE49-F238E27FC236}">
                <a16:creationId xmlns:a16="http://schemas.microsoft.com/office/drawing/2014/main" id="{27F080FC-42AA-C9FE-6D3F-1F250AE9B629}"/>
              </a:ext>
            </a:extLst>
          </p:cNvPr>
          <p:cNvSpPr>
            <a:spLocks noChangeArrowheads="1"/>
          </p:cNvSpPr>
          <p:nvPr/>
        </p:nvSpPr>
        <p:spPr bwMode="auto">
          <a:xfrm>
            <a:off x="7442201" y="1441450"/>
            <a:ext cx="25431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08558" name="Line 12">
            <a:extLst>
              <a:ext uri="{FF2B5EF4-FFF2-40B4-BE49-F238E27FC236}">
                <a16:creationId xmlns:a16="http://schemas.microsoft.com/office/drawing/2014/main" id="{55A17EA3-8DED-C0BA-CF63-35BBF8DA7EE2}"/>
              </a:ext>
            </a:extLst>
          </p:cNvPr>
          <p:cNvSpPr>
            <a:spLocks noChangeShapeType="1"/>
          </p:cNvSpPr>
          <p:nvPr/>
        </p:nvSpPr>
        <p:spPr bwMode="auto">
          <a:xfrm>
            <a:off x="8264525" y="17907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9" name="Rectangle 13">
            <a:extLst>
              <a:ext uri="{FF2B5EF4-FFF2-40B4-BE49-F238E27FC236}">
                <a16:creationId xmlns:a16="http://schemas.microsoft.com/office/drawing/2014/main" id="{4697279D-0ED1-F193-DFC8-6D378A6B66AD}"/>
              </a:ext>
            </a:extLst>
          </p:cNvPr>
          <p:cNvSpPr>
            <a:spLocks noChangeArrowheads="1"/>
          </p:cNvSpPr>
          <p:nvPr/>
        </p:nvSpPr>
        <p:spPr bwMode="auto">
          <a:xfrm>
            <a:off x="7480301" y="1960563"/>
            <a:ext cx="2968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08560" name="Line 14">
            <a:extLst>
              <a:ext uri="{FF2B5EF4-FFF2-40B4-BE49-F238E27FC236}">
                <a16:creationId xmlns:a16="http://schemas.microsoft.com/office/drawing/2014/main" id="{060D8007-FEA2-57CF-54FB-CDDF9B83D1E7}"/>
              </a:ext>
            </a:extLst>
          </p:cNvPr>
          <p:cNvSpPr>
            <a:spLocks noChangeShapeType="1"/>
          </p:cNvSpPr>
          <p:nvPr/>
        </p:nvSpPr>
        <p:spPr bwMode="auto">
          <a:xfrm flipH="1">
            <a:off x="6089650" y="25241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1" name="Line 15">
            <a:extLst>
              <a:ext uri="{FF2B5EF4-FFF2-40B4-BE49-F238E27FC236}">
                <a16:creationId xmlns:a16="http://schemas.microsoft.com/office/drawing/2014/main" id="{DCF02929-EFD4-A671-5457-103177763105}"/>
              </a:ext>
            </a:extLst>
          </p:cNvPr>
          <p:cNvSpPr>
            <a:spLocks noChangeShapeType="1"/>
          </p:cNvSpPr>
          <p:nvPr/>
        </p:nvSpPr>
        <p:spPr bwMode="auto">
          <a:xfrm>
            <a:off x="8513763" y="25241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2" name="Rectangle 16">
            <a:extLst>
              <a:ext uri="{FF2B5EF4-FFF2-40B4-BE49-F238E27FC236}">
                <a16:creationId xmlns:a16="http://schemas.microsoft.com/office/drawing/2014/main" id="{A550D5C7-3063-6AF7-71DA-C61C17A22BE8}"/>
              </a:ext>
            </a:extLst>
          </p:cNvPr>
          <p:cNvSpPr>
            <a:spLocks noChangeArrowheads="1"/>
          </p:cNvSpPr>
          <p:nvPr/>
        </p:nvSpPr>
        <p:spPr bwMode="auto">
          <a:xfrm>
            <a:off x="4800601" y="2657476"/>
            <a:ext cx="36544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8563" name="Line 17">
            <a:extLst>
              <a:ext uri="{FF2B5EF4-FFF2-40B4-BE49-F238E27FC236}">
                <a16:creationId xmlns:a16="http://schemas.microsoft.com/office/drawing/2014/main" id="{612E5CA0-526E-671B-19C9-4EBDA525FD5A}"/>
              </a:ext>
            </a:extLst>
          </p:cNvPr>
          <p:cNvSpPr>
            <a:spLocks noChangeShapeType="1"/>
          </p:cNvSpPr>
          <p:nvPr/>
        </p:nvSpPr>
        <p:spPr bwMode="auto">
          <a:xfrm>
            <a:off x="5943600" y="35718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4" name="Rectangle 18">
            <a:extLst>
              <a:ext uri="{FF2B5EF4-FFF2-40B4-BE49-F238E27FC236}">
                <a16:creationId xmlns:a16="http://schemas.microsoft.com/office/drawing/2014/main" id="{4E84AA43-AAB5-D8B6-C9C1-A5558D95F394}"/>
              </a:ext>
            </a:extLst>
          </p:cNvPr>
          <p:cNvSpPr>
            <a:spLocks noChangeArrowheads="1"/>
          </p:cNvSpPr>
          <p:nvPr/>
        </p:nvSpPr>
        <p:spPr bwMode="auto">
          <a:xfrm>
            <a:off x="5791201" y="3648076"/>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65" name="Line 19">
            <a:extLst>
              <a:ext uri="{FF2B5EF4-FFF2-40B4-BE49-F238E27FC236}">
                <a16:creationId xmlns:a16="http://schemas.microsoft.com/office/drawing/2014/main" id="{71F6DA96-8FCD-75CD-784D-7C1E64DC1F28}"/>
              </a:ext>
            </a:extLst>
          </p:cNvPr>
          <p:cNvSpPr>
            <a:spLocks noChangeShapeType="1"/>
          </p:cNvSpPr>
          <p:nvPr/>
        </p:nvSpPr>
        <p:spPr bwMode="auto">
          <a:xfrm flipH="1">
            <a:off x="3987800" y="34893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6" name="Line 20">
            <a:extLst>
              <a:ext uri="{FF2B5EF4-FFF2-40B4-BE49-F238E27FC236}">
                <a16:creationId xmlns:a16="http://schemas.microsoft.com/office/drawing/2014/main" id="{C674FF79-42DA-A227-11DE-D2962D41DEB4}"/>
              </a:ext>
            </a:extLst>
          </p:cNvPr>
          <p:cNvSpPr>
            <a:spLocks noChangeShapeType="1"/>
          </p:cNvSpPr>
          <p:nvPr/>
        </p:nvSpPr>
        <p:spPr bwMode="auto">
          <a:xfrm>
            <a:off x="6145213" y="34893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7" name="Rectangle 21">
            <a:extLst>
              <a:ext uri="{FF2B5EF4-FFF2-40B4-BE49-F238E27FC236}">
                <a16:creationId xmlns:a16="http://schemas.microsoft.com/office/drawing/2014/main" id="{647BF5F0-B2F7-AA92-F298-65FA154F01AD}"/>
              </a:ext>
            </a:extLst>
          </p:cNvPr>
          <p:cNvSpPr>
            <a:spLocks noChangeArrowheads="1"/>
          </p:cNvSpPr>
          <p:nvPr/>
        </p:nvSpPr>
        <p:spPr bwMode="auto">
          <a:xfrm>
            <a:off x="2744788" y="3622675"/>
            <a:ext cx="33337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8568" name="Rectangle 22">
            <a:extLst>
              <a:ext uri="{FF2B5EF4-FFF2-40B4-BE49-F238E27FC236}">
                <a16:creationId xmlns:a16="http://schemas.microsoft.com/office/drawing/2014/main" id="{072FCF44-07F4-F4A6-274D-007C3292D422}"/>
              </a:ext>
            </a:extLst>
          </p:cNvPr>
          <p:cNvSpPr>
            <a:spLocks noChangeArrowheads="1"/>
          </p:cNvSpPr>
          <p:nvPr/>
        </p:nvSpPr>
        <p:spPr bwMode="auto">
          <a:xfrm>
            <a:off x="7088188" y="3624263"/>
            <a:ext cx="27035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08569" name="Line 23">
            <a:extLst>
              <a:ext uri="{FF2B5EF4-FFF2-40B4-BE49-F238E27FC236}">
                <a16:creationId xmlns:a16="http://schemas.microsoft.com/office/drawing/2014/main" id="{83023057-97A4-7CA4-0E41-1283DE1064F7}"/>
              </a:ext>
            </a:extLst>
          </p:cNvPr>
          <p:cNvSpPr>
            <a:spLocks noChangeShapeType="1"/>
          </p:cNvSpPr>
          <p:nvPr/>
        </p:nvSpPr>
        <p:spPr bwMode="auto">
          <a:xfrm>
            <a:off x="7910513" y="39735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0" name="Rectangle 24">
            <a:extLst>
              <a:ext uri="{FF2B5EF4-FFF2-40B4-BE49-F238E27FC236}">
                <a16:creationId xmlns:a16="http://schemas.microsoft.com/office/drawing/2014/main" id="{84F1B71D-4905-E60E-36AF-081EF17735A9}"/>
              </a:ext>
            </a:extLst>
          </p:cNvPr>
          <p:cNvSpPr>
            <a:spLocks noChangeArrowheads="1"/>
          </p:cNvSpPr>
          <p:nvPr/>
        </p:nvSpPr>
        <p:spPr bwMode="auto">
          <a:xfrm>
            <a:off x="7126289" y="4144963"/>
            <a:ext cx="35194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8571" name="Rectangle 25">
            <a:extLst>
              <a:ext uri="{FF2B5EF4-FFF2-40B4-BE49-F238E27FC236}">
                <a16:creationId xmlns:a16="http://schemas.microsoft.com/office/drawing/2014/main" id="{A076701E-4BCE-0B43-3F44-0ACF13C2D09F}"/>
              </a:ext>
            </a:extLst>
          </p:cNvPr>
          <p:cNvSpPr>
            <a:spLocks noChangeArrowheads="1"/>
          </p:cNvSpPr>
          <p:nvPr/>
        </p:nvSpPr>
        <p:spPr bwMode="auto">
          <a:xfrm>
            <a:off x="5108576" y="4649788"/>
            <a:ext cx="2786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08572" name="Line 26">
            <a:extLst>
              <a:ext uri="{FF2B5EF4-FFF2-40B4-BE49-F238E27FC236}">
                <a16:creationId xmlns:a16="http://schemas.microsoft.com/office/drawing/2014/main" id="{2EF6D960-8D67-BCFD-53D8-41D4900672B6}"/>
              </a:ext>
            </a:extLst>
          </p:cNvPr>
          <p:cNvSpPr>
            <a:spLocks noChangeShapeType="1"/>
          </p:cNvSpPr>
          <p:nvPr/>
        </p:nvSpPr>
        <p:spPr bwMode="auto">
          <a:xfrm>
            <a:off x="5930900" y="49609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3" name="Rectangle 27">
            <a:extLst>
              <a:ext uri="{FF2B5EF4-FFF2-40B4-BE49-F238E27FC236}">
                <a16:creationId xmlns:a16="http://schemas.microsoft.com/office/drawing/2014/main" id="{05CCFF57-14D8-9557-80AF-A8EE8B4D5713}"/>
              </a:ext>
            </a:extLst>
          </p:cNvPr>
          <p:cNvSpPr>
            <a:spLocks noChangeArrowheads="1"/>
          </p:cNvSpPr>
          <p:nvPr/>
        </p:nvSpPr>
        <p:spPr bwMode="auto">
          <a:xfrm>
            <a:off x="4876801" y="5133975"/>
            <a:ext cx="37687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8574" name="Line 28">
            <a:extLst>
              <a:ext uri="{FF2B5EF4-FFF2-40B4-BE49-F238E27FC236}">
                <a16:creationId xmlns:a16="http://schemas.microsoft.com/office/drawing/2014/main" id="{82CFDBE2-0746-2F5E-FCD3-D27C645D0BA8}"/>
              </a:ext>
            </a:extLst>
          </p:cNvPr>
          <p:cNvSpPr>
            <a:spLocks noChangeShapeType="1"/>
          </p:cNvSpPr>
          <p:nvPr/>
        </p:nvSpPr>
        <p:spPr bwMode="auto">
          <a:xfrm>
            <a:off x="3829050" y="44418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5" name="Line 29">
            <a:extLst>
              <a:ext uri="{FF2B5EF4-FFF2-40B4-BE49-F238E27FC236}">
                <a16:creationId xmlns:a16="http://schemas.microsoft.com/office/drawing/2014/main" id="{8831EE3E-18C5-8456-67A9-F8582F06337F}"/>
              </a:ext>
            </a:extLst>
          </p:cNvPr>
          <p:cNvSpPr>
            <a:spLocks noChangeShapeType="1"/>
          </p:cNvSpPr>
          <p:nvPr/>
        </p:nvSpPr>
        <p:spPr bwMode="auto">
          <a:xfrm>
            <a:off x="7924800" y="47910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6" name="Rectangle 30">
            <a:extLst>
              <a:ext uri="{FF2B5EF4-FFF2-40B4-BE49-F238E27FC236}">
                <a16:creationId xmlns:a16="http://schemas.microsoft.com/office/drawing/2014/main" id="{A0BC5847-41D4-0CCD-5AC1-B0AB6317304C}"/>
              </a:ext>
            </a:extLst>
          </p:cNvPr>
          <p:cNvSpPr>
            <a:spLocks noChangeArrowheads="1"/>
          </p:cNvSpPr>
          <p:nvPr/>
        </p:nvSpPr>
        <p:spPr bwMode="auto">
          <a:xfrm>
            <a:off x="1524001" y="4714875"/>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08577" name="Rectangle 31">
            <a:extLst>
              <a:ext uri="{FF2B5EF4-FFF2-40B4-BE49-F238E27FC236}">
                <a16:creationId xmlns:a16="http://schemas.microsoft.com/office/drawing/2014/main" id="{C3ACA0DB-AE6C-B484-1C9D-D1C31E80604A}"/>
              </a:ext>
            </a:extLst>
          </p:cNvPr>
          <p:cNvSpPr>
            <a:spLocks noChangeArrowheads="1"/>
          </p:cNvSpPr>
          <p:nvPr/>
        </p:nvSpPr>
        <p:spPr bwMode="auto">
          <a:xfrm>
            <a:off x="3609976" y="46339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78" name="Rectangle 32">
            <a:extLst>
              <a:ext uri="{FF2B5EF4-FFF2-40B4-BE49-F238E27FC236}">
                <a16:creationId xmlns:a16="http://schemas.microsoft.com/office/drawing/2014/main" id="{6B51EB31-1D18-2E43-FC60-AAFF5BD026BF}"/>
              </a:ext>
            </a:extLst>
          </p:cNvPr>
          <p:cNvSpPr>
            <a:spLocks noChangeArrowheads="1"/>
          </p:cNvSpPr>
          <p:nvPr/>
        </p:nvSpPr>
        <p:spPr bwMode="auto">
          <a:xfrm>
            <a:off x="7696201" y="4943475"/>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08579" name="Rectangle 33">
            <a:extLst>
              <a:ext uri="{FF2B5EF4-FFF2-40B4-BE49-F238E27FC236}">
                <a16:creationId xmlns:a16="http://schemas.microsoft.com/office/drawing/2014/main" id="{0591995A-2B90-A722-D531-497A39F753E2}"/>
              </a:ext>
            </a:extLst>
          </p:cNvPr>
          <p:cNvSpPr>
            <a:spLocks noChangeArrowheads="1"/>
          </p:cNvSpPr>
          <p:nvPr/>
        </p:nvSpPr>
        <p:spPr bwMode="auto">
          <a:xfrm>
            <a:off x="10098088" y="2690813"/>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80" name="Line 34">
            <a:extLst>
              <a:ext uri="{FF2B5EF4-FFF2-40B4-BE49-F238E27FC236}">
                <a16:creationId xmlns:a16="http://schemas.microsoft.com/office/drawing/2014/main" id="{48289813-1E9F-7068-D13A-AD794027CE79}"/>
              </a:ext>
            </a:extLst>
          </p:cNvPr>
          <p:cNvSpPr>
            <a:spLocks noChangeShapeType="1"/>
          </p:cNvSpPr>
          <p:nvPr/>
        </p:nvSpPr>
        <p:spPr bwMode="auto">
          <a:xfrm flipH="1">
            <a:off x="1814513" y="4454525"/>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1" name="Line 35">
            <a:extLst>
              <a:ext uri="{FF2B5EF4-FFF2-40B4-BE49-F238E27FC236}">
                <a16:creationId xmlns:a16="http://schemas.microsoft.com/office/drawing/2014/main" id="{0E1547CA-A81B-C2F5-D218-C79D01F3C69D}"/>
              </a:ext>
            </a:extLst>
          </p:cNvPr>
          <p:cNvSpPr>
            <a:spLocks noChangeShapeType="1"/>
          </p:cNvSpPr>
          <p:nvPr/>
        </p:nvSpPr>
        <p:spPr bwMode="auto">
          <a:xfrm>
            <a:off x="4097338" y="44672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2" name="Line 36">
            <a:extLst>
              <a:ext uri="{FF2B5EF4-FFF2-40B4-BE49-F238E27FC236}">
                <a16:creationId xmlns:a16="http://schemas.microsoft.com/office/drawing/2014/main" id="{89F2837F-52D9-21AD-B91B-450C4C00D7A8}"/>
              </a:ext>
            </a:extLst>
          </p:cNvPr>
          <p:cNvSpPr>
            <a:spLocks noChangeShapeType="1"/>
          </p:cNvSpPr>
          <p:nvPr/>
        </p:nvSpPr>
        <p:spPr bwMode="auto">
          <a:xfrm>
            <a:off x="5946775" y="57102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3" name="Rectangle 37">
            <a:extLst>
              <a:ext uri="{FF2B5EF4-FFF2-40B4-BE49-F238E27FC236}">
                <a16:creationId xmlns:a16="http://schemas.microsoft.com/office/drawing/2014/main" id="{9B0F7FB3-FA50-3FCD-FE22-C325F5FD238B}"/>
              </a:ext>
            </a:extLst>
          </p:cNvPr>
          <p:cNvSpPr>
            <a:spLocks noChangeArrowheads="1"/>
          </p:cNvSpPr>
          <p:nvPr/>
        </p:nvSpPr>
        <p:spPr bwMode="auto">
          <a:xfrm>
            <a:off x="5729288" y="5889625"/>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08584" name="Rectangle 38">
            <a:extLst>
              <a:ext uri="{FF2B5EF4-FFF2-40B4-BE49-F238E27FC236}">
                <a16:creationId xmlns:a16="http://schemas.microsoft.com/office/drawing/2014/main" id="{AA3257B6-F5BD-208B-343E-A9C2BCAB40FF}"/>
              </a:ext>
            </a:extLst>
          </p:cNvPr>
          <p:cNvSpPr>
            <a:spLocks noChangeArrowheads="1"/>
          </p:cNvSpPr>
          <p:nvPr/>
        </p:nvSpPr>
        <p:spPr bwMode="auto">
          <a:xfrm>
            <a:off x="3810001" y="6391275"/>
            <a:ext cx="54641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楷体_GB2312" pitchFamily="49" charset="-122"/>
              </a:rPr>
              <a:t>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08585" name="Rectangle 39">
            <a:extLst>
              <a:ext uri="{FF2B5EF4-FFF2-40B4-BE49-F238E27FC236}">
                <a16:creationId xmlns:a16="http://schemas.microsoft.com/office/drawing/2014/main" id="{42A15F68-2F0D-4D5D-3829-F72C911384BD}"/>
              </a:ext>
            </a:extLst>
          </p:cNvPr>
          <p:cNvSpPr>
            <a:spLocks noChangeArrowheads="1"/>
          </p:cNvSpPr>
          <p:nvPr/>
        </p:nvSpPr>
        <p:spPr bwMode="auto">
          <a:xfrm>
            <a:off x="2352676" y="2698750"/>
            <a:ext cx="260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 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a:extLst>
              <a:ext uri="{FF2B5EF4-FFF2-40B4-BE49-F238E27FC236}">
                <a16:creationId xmlns:a16="http://schemas.microsoft.com/office/drawing/2014/main" id="{B2F429A6-65B1-2A00-BBD5-81BD13E6CF17}"/>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1" name="日期占位符 3">
            <a:extLst>
              <a:ext uri="{FF2B5EF4-FFF2-40B4-BE49-F238E27FC236}">
                <a16:creationId xmlns:a16="http://schemas.microsoft.com/office/drawing/2014/main" id="{1A6C2262-2557-5418-AD2E-2C9973FAC391}"/>
              </a:ext>
            </a:extLst>
          </p:cNvPr>
          <p:cNvSpPr>
            <a:spLocks noGrp="1"/>
          </p:cNvSpPr>
          <p:nvPr>
            <p:ph type="dt" sz="half" idx="10"/>
          </p:nvPr>
        </p:nvSpPr>
        <p:spPr bwMode="auto">
          <a:ln>
            <a:miter lim="800000"/>
          </a:ln>
        </p:spPr>
        <p:txBody>
          <a:bodyPr anchor="t"/>
          <a:lstStyle/>
          <a:p>
            <a:pPr>
              <a:buClrTx/>
              <a:buFontTx/>
              <a:buNone/>
              <a:defRPr/>
            </a:pPr>
            <a:fld id="{086F6923-0FB3-4776-847A-C3062CA0B61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0595" name="灯片编号占位符 5">
            <a:extLst>
              <a:ext uri="{FF2B5EF4-FFF2-40B4-BE49-F238E27FC236}">
                <a16:creationId xmlns:a16="http://schemas.microsoft.com/office/drawing/2014/main" id="{564CCFA4-3708-BC0D-8E0D-5F0410B80A6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CCC5453-80A9-49B1-8565-C84CBEB964E4}" type="slidenum">
              <a:rPr lang="en-US" altLang="zh-CN" sz="1400">
                <a:ea typeface="宋体" panose="02010600030101010101" pitchFamily="2" charset="-122"/>
              </a:rPr>
              <a:pPr/>
              <a:t>62</a:t>
            </a:fld>
            <a:endParaRPr lang="en-US" altLang="zh-CN" sz="1400">
              <a:ea typeface="宋体" panose="02010600030101010101" pitchFamily="2" charset="-122"/>
            </a:endParaRPr>
          </a:p>
        </p:txBody>
      </p:sp>
      <p:sp>
        <p:nvSpPr>
          <p:cNvPr id="110597" name="Rectangle 3">
            <a:extLst>
              <a:ext uri="{FF2B5EF4-FFF2-40B4-BE49-F238E27FC236}">
                <a16:creationId xmlns:a16="http://schemas.microsoft.com/office/drawing/2014/main" id="{BBB53B6E-FCF0-D6E5-87F0-066512D7FF89}"/>
              </a:ext>
            </a:extLst>
          </p:cNvPr>
          <p:cNvSpPr>
            <a:spLocks noChangeArrowheads="1"/>
          </p:cNvSpPr>
          <p:nvPr/>
        </p:nvSpPr>
        <p:spPr bwMode="auto">
          <a:xfrm>
            <a:off x="5695951" y="100330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10598" name="Rectangle 4">
            <a:extLst>
              <a:ext uri="{FF2B5EF4-FFF2-40B4-BE49-F238E27FC236}">
                <a16:creationId xmlns:a16="http://schemas.microsoft.com/office/drawing/2014/main" id="{3FD8BECA-EADF-C609-7E0F-9A2BFA9382ED}"/>
              </a:ext>
            </a:extLst>
          </p:cNvPr>
          <p:cNvSpPr>
            <a:spLocks noChangeArrowheads="1"/>
          </p:cNvSpPr>
          <p:nvPr/>
        </p:nvSpPr>
        <p:spPr bwMode="auto">
          <a:xfrm>
            <a:off x="5657851" y="14716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599" name="Rectangle 5">
            <a:extLst>
              <a:ext uri="{FF2B5EF4-FFF2-40B4-BE49-F238E27FC236}">
                <a16:creationId xmlns:a16="http://schemas.microsoft.com/office/drawing/2014/main" id="{45658A6A-CA4B-A58D-54DC-90E44125F8BD}"/>
              </a:ext>
            </a:extLst>
          </p:cNvPr>
          <p:cNvSpPr>
            <a:spLocks noChangeArrowheads="1"/>
          </p:cNvSpPr>
          <p:nvPr/>
        </p:nvSpPr>
        <p:spPr bwMode="auto">
          <a:xfrm>
            <a:off x="1933576" y="1450975"/>
            <a:ext cx="36814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0600" name="Line 6">
            <a:extLst>
              <a:ext uri="{FF2B5EF4-FFF2-40B4-BE49-F238E27FC236}">
                <a16:creationId xmlns:a16="http://schemas.microsoft.com/office/drawing/2014/main" id="{8FA2F2EE-2C09-23D1-2DAA-CC8536524995}"/>
              </a:ext>
            </a:extLst>
          </p:cNvPr>
          <p:cNvSpPr>
            <a:spLocks noChangeShapeType="1"/>
          </p:cNvSpPr>
          <p:nvPr/>
        </p:nvSpPr>
        <p:spPr bwMode="auto">
          <a:xfrm flipH="1">
            <a:off x="3630614" y="124460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1" name="Line 7">
            <a:extLst>
              <a:ext uri="{FF2B5EF4-FFF2-40B4-BE49-F238E27FC236}">
                <a16:creationId xmlns:a16="http://schemas.microsoft.com/office/drawing/2014/main" id="{6921EF0B-6063-0132-B16E-44463381BDC8}"/>
              </a:ext>
            </a:extLst>
          </p:cNvPr>
          <p:cNvSpPr>
            <a:spLocks noChangeShapeType="1"/>
          </p:cNvSpPr>
          <p:nvPr/>
        </p:nvSpPr>
        <p:spPr bwMode="auto">
          <a:xfrm>
            <a:off x="6145213" y="124460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2" name="Line 8">
            <a:extLst>
              <a:ext uri="{FF2B5EF4-FFF2-40B4-BE49-F238E27FC236}">
                <a16:creationId xmlns:a16="http://schemas.microsoft.com/office/drawing/2014/main" id="{D51AA1E6-420B-8568-4738-91DBA1177A6E}"/>
              </a:ext>
            </a:extLst>
          </p:cNvPr>
          <p:cNvSpPr>
            <a:spLocks noChangeShapeType="1"/>
          </p:cNvSpPr>
          <p:nvPr/>
        </p:nvSpPr>
        <p:spPr bwMode="auto">
          <a:xfrm>
            <a:off x="5911850" y="13176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3" name="Line 9">
            <a:extLst>
              <a:ext uri="{FF2B5EF4-FFF2-40B4-BE49-F238E27FC236}">
                <a16:creationId xmlns:a16="http://schemas.microsoft.com/office/drawing/2014/main" id="{C67F668D-CF50-3AD7-8304-016ACE35E88A}"/>
              </a:ext>
            </a:extLst>
          </p:cNvPr>
          <p:cNvSpPr>
            <a:spLocks noChangeShapeType="1"/>
          </p:cNvSpPr>
          <p:nvPr/>
        </p:nvSpPr>
        <p:spPr bwMode="auto">
          <a:xfrm>
            <a:off x="3581400" y="2070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4" name="Rectangle 10">
            <a:extLst>
              <a:ext uri="{FF2B5EF4-FFF2-40B4-BE49-F238E27FC236}">
                <a16:creationId xmlns:a16="http://schemas.microsoft.com/office/drawing/2014/main" id="{1AFA05AE-F974-6F37-CBE0-98FA14367F24}"/>
              </a:ext>
            </a:extLst>
          </p:cNvPr>
          <p:cNvSpPr>
            <a:spLocks noChangeArrowheads="1"/>
          </p:cNvSpPr>
          <p:nvPr/>
        </p:nvSpPr>
        <p:spPr bwMode="auto">
          <a:xfrm>
            <a:off x="3429001" y="22987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10605" name="Rectangle 11">
            <a:extLst>
              <a:ext uri="{FF2B5EF4-FFF2-40B4-BE49-F238E27FC236}">
                <a16:creationId xmlns:a16="http://schemas.microsoft.com/office/drawing/2014/main" id="{6F8C6C1D-26C9-9747-6CC5-3E637BF0F025}"/>
              </a:ext>
            </a:extLst>
          </p:cNvPr>
          <p:cNvSpPr>
            <a:spLocks noChangeArrowheads="1"/>
          </p:cNvSpPr>
          <p:nvPr/>
        </p:nvSpPr>
        <p:spPr bwMode="auto">
          <a:xfrm>
            <a:off x="7442201" y="1463675"/>
            <a:ext cx="2613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0606" name="Line 12">
            <a:extLst>
              <a:ext uri="{FF2B5EF4-FFF2-40B4-BE49-F238E27FC236}">
                <a16:creationId xmlns:a16="http://schemas.microsoft.com/office/drawing/2014/main" id="{BD57CD45-E7EA-DF93-C29B-3B0CE6547228}"/>
              </a:ext>
            </a:extLst>
          </p:cNvPr>
          <p:cNvSpPr>
            <a:spLocks noChangeShapeType="1"/>
          </p:cNvSpPr>
          <p:nvPr/>
        </p:nvSpPr>
        <p:spPr bwMode="auto">
          <a:xfrm>
            <a:off x="8264525" y="18129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7" name="Rectangle 13">
            <a:extLst>
              <a:ext uri="{FF2B5EF4-FFF2-40B4-BE49-F238E27FC236}">
                <a16:creationId xmlns:a16="http://schemas.microsoft.com/office/drawing/2014/main" id="{A037D252-089C-2A11-FA32-96F60FC69FD8}"/>
              </a:ext>
            </a:extLst>
          </p:cNvPr>
          <p:cNvSpPr>
            <a:spLocks noChangeArrowheads="1"/>
          </p:cNvSpPr>
          <p:nvPr/>
        </p:nvSpPr>
        <p:spPr bwMode="auto">
          <a:xfrm>
            <a:off x="7464426" y="1982788"/>
            <a:ext cx="29051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0608" name="Line 14">
            <a:extLst>
              <a:ext uri="{FF2B5EF4-FFF2-40B4-BE49-F238E27FC236}">
                <a16:creationId xmlns:a16="http://schemas.microsoft.com/office/drawing/2014/main" id="{40E761B4-C70C-D4A3-7E25-AE7DB27BF239}"/>
              </a:ext>
            </a:extLst>
          </p:cNvPr>
          <p:cNvSpPr>
            <a:spLocks noChangeShapeType="1"/>
          </p:cNvSpPr>
          <p:nvPr/>
        </p:nvSpPr>
        <p:spPr bwMode="auto">
          <a:xfrm flipH="1">
            <a:off x="6089650"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15">
            <a:extLst>
              <a:ext uri="{FF2B5EF4-FFF2-40B4-BE49-F238E27FC236}">
                <a16:creationId xmlns:a16="http://schemas.microsoft.com/office/drawing/2014/main" id="{2956866E-BEC5-8CE3-CC33-6202D6552AF1}"/>
              </a:ext>
            </a:extLst>
          </p:cNvPr>
          <p:cNvSpPr>
            <a:spLocks noChangeShapeType="1"/>
          </p:cNvSpPr>
          <p:nvPr/>
        </p:nvSpPr>
        <p:spPr bwMode="auto">
          <a:xfrm>
            <a:off x="8513763"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0" name="Rectangle 16">
            <a:extLst>
              <a:ext uri="{FF2B5EF4-FFF2-40B4-BE49-F238E27FC236}">
                <a16:creationId xmlns:a16="http://schemas.microsoft.com/office/drawing/2014/main" id="{E872A12A-F813-C09E-1F44-00C314DA0134}"/>
              </a:ext>
            </a:extLst>
          </p:cNvPr>
          <p:cNvSpPr>
            <a:spLocks noChangeArrowheads="1"/>
          </p:cNvSpPr>
          <p:nvPr/>
        </p:nvSpPr>
        <p:spPr bwMode="auto">
          <a:xfrm>
            <a:off x="4800600" y="2679701"/>
            <a:ext cx="343058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0611" name="Line 17">
            <a:extLst>
              <a:ext uri="{FF2B5EF4-FFF2-40B4-BE49-F238E27FC236}">
                <a16:creationId xmlns:a16="http://schemas.microsoft.com/office/drawing/2014/main" id="{1ACC4D06-FA05-41E8-624C-BD3CF3246545}"/>
              </a:ext>
            </a:extLst>
          </p:cNvPr>
          <p:cNvSpPr>
            <a:spLocks noChangeShapeType="1"/>
          </p:cNvSpPr>
          <p:nvPr/>
        </p:nvSpPr>
        <p:spPr bwMode="auto">
          <a:xfrm>
            <a:off x="5943600" y="3594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2" name="Rectangle 18">
            <a:extLst>
              <a:ext uri="{FF2B5EF4-FFF2-40B4-BE49-F238E27FC236}">
                <a16:creationId xmlns:a16="http://schemas.microsoft.com/office/drawing/2014/main" id="{EC49DAF9-DF72-29B7-103F-26E826D155B7}"/>
              </a:ext>
            </a:extLst>
          </p:cNvPr>
          <p:cNvSpPr>
            <a:spLocks noChangeArrowheads="1"/>
          </p:cNvSpPr>
          <p:nvPr/>
        </p:nvSpPr>
        <p:spPr bwMode="auto">
          <a:xfrm>
            <a:off x="5791201" y="367030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613" name="Line 19">
            <a:extLst>
              <a:ext uri="{FF2B5EF4-FFF2-40B4-BE49-F238E27FC236}">
                <a16:creationId xmlns:a16="http://schemas.microsoft.com/office/drawing/2014/main" id="{6809D77D-836D-2015-5429-F77F0F7F7176}"/>
              </a:ext>
            </a:extLst>
          </p:cNvPr>
          <p:cNvSpPr>
            <a:spLocks noChangeShapeType="1"/>
          </p:cNvSpPr>
          <p:nvPr/>
        </p:nvSpPr>
        <p:spPr bwMode="auto">
          <a:xfrm flipH="1">
            <a:off x="3987800"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Line 20">
            <a:extLst>
              <a:ext uri="{FF2B5EF4-FFF2-40B4-BE49-F238E27FC236}">
                <a16:creationId xmlns:a16="http://schemas.microsoft.com/office/drawing/2014/main" id="{F58C2B8E-04BD-86EC-6037-8E072FFC199E}"/>
              </a:ext>
            </a:extLst>
          </p:cNvPr>
          <p:cNvSpPr>
            <a:spLocks noChangeShapeType="1"/>
          </p:cNvSpPr>
          <p:nvPr/>
        </p:nvSpPr>
        <p:spPr bwMode="auto">
          <a:xfrm>
            <a:off x="6145213"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5" name="Rectangle 21">
            <a:extLst>
              <a:ext uri="{FF2B5EF4-FFF2-40B4-BE49-F238E27FC236}">
                <a16:creationId xmlns:a16="http://schemas.microsoft.com/office/drawing/2014/main" id="{B18D5C3C-D934-C627-48A0-61219A5F7DED}"/>
              </a:ext>
            </a:extLst>
          </p:cNvPr>
          <p:cNvSpPr>
            <a:spLocks noChangeArrowheads="1"/>
          </p:cNvSpPr>
          <p:nvPr/>
        </p:nvSpPr>
        <p:spPr bwMode="auto">
          <a:xfrm>
            <a:off x="2743201" y="3644900"/>
            <a:ext cx="29178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0616" name="Rectangle 22">
            <a:extLst>
              <a:ext uri="{FF2B5EF4-FFF2-40B4-BE49-F238E27FC236}">
                <a16:creationId xmlns:a16="http://schemas.microsoft.com/office/drawing/2014/main" id="{0E5B72B4-A786-3492-44B4-CEF35A70846A}"/>
              </a:ext>
            </a:extLst>
          </p:cNvPr>
          <p:cNvSpPr>
            <a:spLocks noChangeArrowheads="1"/>
          </p:cNvSpPr>
          <p:nvPr/>
        </p:nvSpPr>
        <p:spPr bwMode="auto">
          <a:xfrm>
            <a:off x="7089775" y="3646488"/>
            <a:ext cx="26416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10617" name="Line 23">
            <a:extLst>
              <a:ext uri="{FF2B5EF4-FFF2-40B4-BE49-F238E27FC236}">
                <a16:creationId xmlns:a16="http://schemas.microsoft.com/office/drawing/2014/main" id="{7812A546-84FF-B8B0-43E3-C431571377D6}"/>
              </a:ext>
            </a:extLst>
          </p:cNvPr>
          <p:cNvSpPr>
            <a:spLocks noChangeShapeType="1"/>
          </p:cNvSpPr>
          <p:nvPr/>
        </p:nvSpPr>
        <p:spPr bwMode="auto">
          <a:xfrm>
            <a:off x="7910513" y="3995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8" name="Rectangle 24">
            <a:extLst>
              <a:ext uri="{FF2B5EF4-FFF2-40B4-BE49-F238E27FC236}">
                <a16:creationId xmlns:a16="http://schemas.microsoft.com/office/drawing/2014/main" id="{A6C6A5D0-3A1A-8B53-5227-61EB20F2CE22}"/>
              </a:ext>
            </a:extLst>
          </p:cNvPr>
          <p:cNvSpPr>
            <a:spLocks noChangeArrowheads="1"/>
          </p:cNvSpPr>
          <p:nvPr/>
        </p:nvSpPr>
        <p:spPr bwMode="auto">
          <a:xfrm>
            <a:off x="7126288" y="4167188"/>
            <a:ext cx="331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0619" name="Rectangle 25">
            <a:extLst>
              <a:ext uri="{FF2B5EF4-FFF2-40B4-BE49-F238E27FC236}">
                <a16:creationId xmlns:a16="http://schemas.microsoft.com/office/drawing/2014/main" id="{2E1913CB-EB24-239E-2AFF-B2DF9C7A294A}"/>
              </a:ext>
            </a:extLst>
          </p:cNvPr>
          <p:cNvSpPr>
            <a:spLocks noChangeArrowheads="1"/>
          </p:cNvSpPr>
          <p:nvPr/>
        </p:nvSpPr>
        <p:spPr bwMode="auto">
          <a:xfrm>
            <a:off x="5108575" y="4672013"/>
            <a:ext cx="292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10620" name="Line 26">
            <a:extLst>
              <a:ext uri="{FF2B5EF4-FFF2-40B4-BE49-F238E27FC236}">
                <a16:creationId xmlns:a16="http://schemas.microsoft.com/office/drawing/2014/main" id="{DC959E4C-CB9C-8CA8-37F0-08B52155D4EB}"/>
              </a:ext>
            </a:extLst>
          </p:cNvPr>
          <p:cNvSpPr>
            <a:spLocks noChangeShapeType="1"/>
          </p:cNvSpPr>
          <p:nvPr/>
        </p:nvSpPr>
        <p:spPr bwMode="auto">
          <a:xfrm>
            <a:off x="5930900" y="49831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Rectangle 27">
            <a:extLst>
              <a:ext uri="{FF2B5EF4-FFF2-40B4-BE49-F238E27FC236}">
                <a16:creationId xmlns:a16="http://schemas.microsoft.com/office/drawing/2014/main" id="{A8779527-45F4-FFDE-BF15-AC69EDD6344C}"/>
              </a:ext>
            </a:extLst>
          </p:cNvPr>
          <p:cNvSpPr>
            <a:spLocks noChangeArrowheads="1"/>
          </p:cNvSpPr>
          <p:nvPr/>
        </p:nvSpPr>
        <p:spPr bwMode="auto">
          <a:xfrm>
            <a:off x="4876801" y="5156200"/>
            <a:ext cx="35083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0622" name="Line 28">
            <a:extLst>
              <a:ext uri="{FF2B5EF4-FFF2-40B4-BE49-F238E27FC236}">
                <a16:creationId xmlns:a16="http://schemas.microsoft.com/office/drawing/2014/main" id="{7CC7CA89-EC1B-372D-E26A-5712BEF82537}"/>
              </a:ext>
            </a:extLst>
          </p:cNvPr>
          <p:cNvSpPr>
            <a:spLocks noChangeShapeType="1"/>
          </p:cNvSpPr>
          <p:nvPr/>
        </p:nvSpPr>
        <p:spPr bwMode="auto">
          <a:xfrm>
            <a:off x="3829050" y="4464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3" name="Line 29">
            <a:extLst>
              <a:ext uri="{FF2B5EF4-FFF2-40B4-BE49-F238E27FC236}">
                <a16:creationId xmlns:a16="http://schemas.microsoft.com/office/drawing/2014/main" id="{BB308422-7E58-7DFC-CA6E-72E7D94F7C87}"/>
              </a:ext>
            </a:extLst>
          </p:cNvPr>
          <p:cNvSpPr>
            <a:spLocks noChangeShapeType="1"/>
          </p:cNvSpPr>
          <p:nvPr/>
        </p:nvSpPr>
        <p:spPr bwMode="auto">
          <a:xfrm>
            <a:off x="7924800" y="48133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4" name="Rectangle 30">
            <a:extLst>
              <a:ext uri="{FF2B5EF4-FFF2-40B4-BE49-F238E27FC236}">
                <a16:creationId xmlns:a16="http://schemas.microsoft.com/office/drawing/2014/main" id="{C75DDDC4-FD43-AE68-C776-26A474408554}"/>
              </a:ext>
            </a:extLst>
          </p:cNvPr>
          <p:cNvSpPr>
            <a:spLocks noChangeArrowheads="1"/>
          </p:cNvSpPr>
          <p:nvPr/>
        </p:nvSpPr>
        <p:spPr bwMode="auto">
          <a:xfrm>
            <a:off x="1524001" y="47371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10625" name="Rectangle 31">
            <a:extLst>
              <a:ext uri="{FF2B5EF4-FFF2-40B4-BE49-F238E27FC236}">
                <a16:creationId xmlns:a16="http://schemas.microsoft.com/office/drawing/2014/main" id="{A40E0E9F-1FBF-8BE9-AB55-F2BDBB720D18}"/>
              </a:ext>
            </a:extLst>
          </p:cNvPr>
          <p:cNvSpPr>
            <a:spLocks noChangeArrowheads="1"/>
          </p:cNvSpPr>
          <p:nvPr/>
        </p:nvSpPr>
        <p:spPr bwMode="auto">
          <a:xfrm>
            <a:off x="3609975" y="4657726"/>
            <a:ext cx="13160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626" name="Rectangle 32">
            <a:extLst>
              <a:ext uri="{FF2B5EF4-FFF2-40B4-BE49-F238E27FC236}">
                <a16:creationId xmlns:a16="http://schemas.microsoft.com/office/drawing/2014/main" id="{CCBF8A23-57AB-0E23-4AAF-3C3FFA1D1A50}"/>
              </a:ext>
            </a:extLst>
          </p:cNvPr>
          <p:cNvSpPr>
            <a:spLocks noChangeArrowheads="1"/>
          </p:cNvSpPr>
          <p:nvPr/>
        </p:nvSpPr>
        <p:spPr bwMode="auto">
          <a:xfrm>
            <a:off x="7696201" y="49657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10627" name="Rectangle 33">
            <a:extLst>
              <a:ext uri="{FF2B5EF4-FFF2-40B4-BE49-F238E27FC236}">
                <a16:creationId xmlns:a16="http://schemas.microsoft.com/office/drawing/2014/main" id="{DDA82741-2BFC-D264-7E53-50B73EE63152}"/>
              </a:ext>
            </a:extLst>
          </p:cNvPr>
          <p:cNvSpPr>
            <a:spLocks noChangeArrowheads="1"/>
          </p:cNvSpPr>
          <p:nvPr/>
        </p:nvSpPr>
        <p:spPr bwMode="auto">
          <a:xfrm>
            <a:off x="10098088" y="27130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628" name="Line 34">
            <a:extLst>
              <a:ext uri="{FF2B5EF4-FFF2-40B4-BE49-F238E27FC236}">
                <a16:creationId xmlns:a16="http://schemas.microsoft.com/office/drawing/2014/main" id="{6A748307-B4B2-9782-C598-518BDBFCA139}"/>
              </a:ext>
            </a:extLst>
          </p:cNvPr>
          <p:cNvSpPr>
            <a:spLocks noChangeShapeType="1"/>
          </p:cNvSpPr>
          <p:nvPr/>
        </p:nvSpPr>
        <p:spPr bwMode="auto">
          <a:xfrm flipH="1">
            <a:off x="1814513" y="44767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35">
            <a:extLst>
              <a:ext uri="{FF2B5EF4-FFF2-40B4-BE49-F238E27FC236}">
                <a16:creationId xmlns:a16="http://schemas.microsoft.com/office/drawing/2014/main" id="{8589B344-9F10-EFF7-2B89-628C4BAA9645}"/>
              </a:ext>
            </a:extLst>
          </p:cNvPr>
          <p:cNvSpPr>
            <a:spLocks noChangeShapeType="1"/>
          </p:cNvSpPr>
          <p:nvPr/>
        </p:nvSpPr>
        <p:spPr bwMode="auto">
          <a:xfrm>
            <a:off x="4097338" y="44894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36">
            <a:extLst>
              <a:ext uri="{FF2B5EF4-FFF2-40B4-BE49-F238E27FC236}">
                <a16:creationId xmlns:a16="http://schemas.microsoft.com/office/drawing/2014/main" id="{20489068-4DF6-B6E6-CB34-08760ECEE8DF}"/>
              </a:ext>
            </a:extLst>
          </p:cNvPr>
          <p:cNvSpPr>
            <a:spLocks noChangeShapeType="1"/>
          </p:cNvSpPr>
          <p:nvPr/>
        </p:nvSpPr>
        <p:spPr bwMode="auto">
          <a:xfrm>
            <a:off x="5946775" y="5732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Rectangle 37">
            <a:extLst>
              <a:ext uri="{FF2B5EF4-FFF2-40B4-BE49-F238E27FC236}">
                <a16:creationId xmlns:a16="http://schemas.microsoft.com/office/drawing/2014/main" id="{7AEDD586-12E0-4C46-341E-D1E685F00677}"/>
              </a:ext>
            </a:extLst>
          </p:cNvPr>
          <p:cNvSpPr>
            <a:spLocks noChangeArrowheads="1"/>
          </p:cNvSpPr>
          <p:nvPr/>
        </p:nvSpPr>
        <p:spPr bwMode="auto">
          <a:xfrm>
            <a:off x="5729288" y="59118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10632" name="Rectangle 38">
            <a:extLst>
              <a:ext uri="{FF2B5EF4-FFF2-40B4-BE49-F238E27FC236}">
                <a16:creationId xmlns:a16="http://schemas.microsoft.com/office/drawing/2014/main" id="{57082B03-7D75-33FA-931A-A56E89F58F11}"/>
              </a:ext>
            </a:extLst>
          </p:cNvPr>
          <p:cNvSpPr>
            <a:spLocks noChangeArrowheads="1"/>
          </p:cNvSpPr>
          <p:nvPr/>
        </p:nvSpPr>
        <p:spPr bwMode="auto">
          <a:xfrm>
            <a:off x="3359150" y="6308725"/>
            <a:ext cx="55451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solidFill>
                  <a:srgbClr val="FF0000"/>
                </a:solidFill>
                <a:latin typeface="Times New Roman" panose="02020603050405020304" pitchFamily="18" charset="0"/>
                <a:ea typeface="楷体_GB2312" pitchFamily="49" charset="-122"/>
              </a:rPr>
              <a:t> 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10633" name="Rectangle 39">
            <a:extLst>
              <a:ext uri="{FF2B5EF4-FFF2-40B4-BE49-F238E27FC236}">
                <a16:creationId xmlns:a16="http://schemas.microsoft.com/office/drawing/2014/main" id="{AA80CBB1-8FC7-8778-E80F-81BD447D236D}"/>
              </a:ext>
            </a:extLst>
          </p:cNvPr>
          <p:cNvSpPr>
            <a:spLocks noChangeArrowheads="1"/>
          </p:cNvSpPr>
          <p:nvPr/>
        </p:nvSpPr>
        <p:spPr bwMode="auto">
          <a:xfrm>
            <a:off x="2443164" y="2679700"/>
            <a:ext cx="25098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
        <p:nvSpPr>
          <p:cNvPr id="110634" name="Rectangle 40">
            <a:extLst>
              <a:ext uri="{FF2B5EF4-FFF2-40B4-BE49-F238E27FC236}">
                <a16:creationId xmlns:a16="http://schemas.microsoft.com/office/drawing/2014/main" id="{D05DD6BB-A7DF-B143-1AF3-065B61BF32D2}"/>
              </a:ext>
            </a:extLst>
          </p:cNvPr>
          <p:cNvSpPr>
            <a:spLocks noChangeArrowheads="1"/>
          </p:cNvSpPr>
          <p:nvPr/>
        </p:nvSpPr>
        <p:spPr bwMode="auto">
          <a:xfrm>
            <a:off x="4872039" y="1917700"/>
            <a:ext cx="2770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:=base</a:t>
            </a:r>
            <a:r>
              <a:rPr lang="en-US" altLang="zh-CN" sz="2400" b="1" baseline="-25000">
                <a:solidFill>
                  <a:srgbClr val="FF0000"/>
                </a:solidFill>
                <a:latin typeface="Times New Roman" panose="02020603050405020304" pitchFamily="18" charset="0"/>
                <a:ea typeface="宋体" panose="02010600030101010101" pitchFamily="2" charset="-122"/>
              </a:rPr>
              <a:t>A</a:t>
            </a:r>
            <a:r>
              <a:rPr lang="zh-CN" altLang="en-US" sz="2400" b="1" baseline="-25000">
                <a:solidFill>
                  <a:srgbClr val="FF0000"/>
                </a:solidFill>
                <a:latin typeface="Times New Roman" panose="02020603050405020304" pitchFamily="18" charset="0"/>
                <a:ea typeface="宋体" panose="02010600030101010101" pitchFamily="2" charset="-122"/>
              </a:rPr>
              <a:t>　</a:t>
            </a:r>
            <a:r>
              <a:rPr lang="en-US" altLang="zh-CN" sz="2400" b="1">
                <a:solidFill>
                  <a:srgbClr val="FF0000"/>
                </a:solidFill>
                <a:latin typeface="Times New Roman" panose="02020603050405020304" pitchFamily="18" charset="0"/>
                <a:ea typeface="宋体" panose="02010600030101010101" pitchFamily="2" charset="-122"/>
              </a:rPr>
              <a:t>84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3</a:t>
            </a:r>
            <a:r>
              <a:rPr lang="en-US" altLang="zh-CN" sz="2400" b="1">
                <a:solidFill>
                  <a:srgbClr val="FF0000"/>
                </a:solidFill>
                <a:latin typeface="Times New Roman" panose="02020603050405020304" pitchFamily="18" charset="0"/>
                <a:ea typeface="宋体" panose="02010600030101010101" pitchFamily="2" charset="-122"/>
              </a:rPr>
              <a:t> := 4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a:extLst>
              <a:ext uri="{FF2B5EF4-FFF2-40B4-BE49-F238E27FC236}">
                <a16:creationId xmlns:a16="http://schemas.microsoft.com/office/drawing/2014/main" id="{18E2F475-36CB-CD32-10D9-6DED5B50C58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2" name="日期占位符 3">
            <a:extLst>
              <a:ext uri="{FF2B5EF4-FFF2-40B4-BE49-F238E27FC236}">
                <a16:creationId xmlns:a16="http://schemas.microsoft.com/office/drawing/2014/main" id="{502B4D62-8C46-6D21-B5E6-EC5BA9FA503E}"/>
              </a:ext>
            </a:extLst>
          </p:cNvPr>
          <p:cNvSpPr>
            <a:spLocks noGrp="1"/>
          </p:cNvSpPr>
          <p:nvPr>
            <p:ph type="dt" sz="half" idx="10"/>
          </p:nvPr>
        </p:nvSpPr>
        <p:spPr bwMode="auto">
          <a:ln>
            <a:miter lim="800000"/>
          </a:ln>
        </p:spPr>
        <p:txBody>
          <a:bodyPr anchor="t"/>
          <a:lstStyle/>
          <a:p>
            <a:pPr>
              <a:buClrTx/>
              <a:buFontTx/>
              <a:buNone/>
              <a:defRPr/>
            </a:pPr>
            <a:fld id="{E0549EB8-0AFB-4A4C-8528-6CF227CE870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2643" name="灯片编号占位符 5">
            <a:extLst>
              <a:ext uri="{FF2B5EF4-FFF2-40B4-BE49-F238E27FC236}">
                <a16:creationId xmlns:a16="http://schemas.microsoft.com/office/drawing/2014/main" id="{EF267F57-6BA5-B83C-4B7E-75DA1A5D2FC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7830231-F18D-41CC-BEB6-D42F6006A193}" type="slidenum">
              <a:rPr lang="en-US" altLang="zh-CN" sz="1400">
                <a:ea typeface="宋体" panose="02010600030101010101" pitchFamily="2" charset="-122"/>
              </a:rPr>
              <a:pPr/>
              <a:t>63</a:t>
            </a:fld>
            <a:endParaRPr lang="en-US" altLang="zh-CN" sz="1400">
              <a:ea typeface="宋体" panose="02010600030101010101" pitchFamily="2" charset="-122"/>
            </a:endParaRPr>
          </a:p>
        </p:txBody>
      </p:sp>
      <p:sp>
        <p:nvSpPr>
          <p:cNvPr id="112645" name="Rectangle 3">
            <a:extLst>
              <a:ext uri="{FF2B5EF4-FFF2-40B4-BE49-F238E27FC236}">
                <a16:creationId xmlns:a16="http://schemas.microsoft.com/office/drawing/2014/main" id="{B0621214-A0A8-61D8-6FD1-290AFA341C8A}"/>
              </a:ext>
            </a:extLst>
          </p:cNvPr>
          <p:cNvSpPr>
            <a:spLocks noChangeArrowheads="1"/>
          </p:cNvSpPr>
          <p:nvPr/>
        </p:nvSpPr>
        <p:spPr bwMode="auto">
          <a:xfrm>
            <a:off x="5695951" y="100330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12646" name="Rectangle 4">
            <a:extLst>
              <a:ext uri="{FF2B5EF4-FFF2-40B4-BE49-F238E27FC236}">
                <a16:creationId xmlns:a16="http://schemas.microsoft.com/office/drawing/2014/main" id="{8460EAD2-2220-5914-B739-AC143E05E6E5}"/>
              </a:ext>
            </a:extLst>
          </p:cNvPr>
          <p:cNvSpPr>
            <a:spLocks noChangeArrowheads="1"/>
          </p:cNvSpPr>
          <p:nvPr/>
        </p:nvSpPr>
        <p:spPr bwMode="auto">
          <a:xfrm>
            <a:off x="5657851" y="14716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47" name="Rectangle 5">
            <a:extLst>
              <a:ext uri="{FF2B5EF4-FFF2-40B4-BE49-F238E27FC236}">
                <a16:creationId xmlns:a16="http://schemas.microsoft.com/office/drawing/2014/main" id="{EBC9C3AC-9595-6D21-A0F0-5D3BE691E51B}"/>
              </a:ext>
            </a:extLst>
          </p:cNvPr>
          <p:cNvSpPr>
            <a:spLocks noChangeArrowheads="1"/>
          </p:cNvSpPr>
          <p:nvPr/>
        </p:nvSpPr>
        <p:spPr bwMode="auto">
          <a:xfrm>
            <a:off x="2030414" y="1450975"/>
            <a:ext cx="32734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2648" name="Line 6">
            <a:extLst>
              <a:ext uri="{FF2B5EF4-FFF2-40B4-BE49-F238E27FC236}">
                <a16:creationId xmlns:a16="http://schemas.microsoft.com/office/drawing/2014/main" id="{2AC4C33A-DAF6-3174-4723-19F36A9BBB87}"/>
              </a:ext>
            </a:extLst>
          </p:cNvPr>
          <p:cNvSpPr>
            <a:spLocks noChangeShapeType="1"/>
          </p:cNvSpPr>
          <p:nvPr/>
        </p:nvSpPr>
        <p:spPr bwMode="auto">
          <a:xfrm flipH="1">
            <a:off x="3630614" y="124460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9" name="Line 7">
            <a:extLst>
              <a:ext uri="{FF2B5EF4-FFF2-40B4-BE49-F238E27FC236}">
                <a16:creationId xmlns:a16="http://schemas.microsoft.com/office/drawing/2014/main" id="{578037E5-863E-8C39-1E7D-B9624C43174C}"/>
              </a:ext>
            </a:extLst>
          </p:cNvPr>
          <p:cNvSpPr>
            <a:spLocks noChangeShapeType="1"/>
          </p:cNvSpPr>
          <p:nvPr/>
        </p:nvSpPr>
        <p:spPr bwMode="auto">
          <a:xfrm>
            <a:off x="6145213" y="124460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0" name="Line 8">
            <a:extLst>
              <a:ext uri="{FF2B5EF4-FFF2-40B4-BE49-F238E27FC236}">
                <a16:creationId xmlns:a16="http://schemas.microsoft.com/office/drawing/2014/main" id="{A983C528-2CF2-F915-9CC3-2ED5D7EF9FDE}"/>
              </a:ext>
            </a:extLst>
          </p:cNvPr>
          <p:cNvSpPr>
            <a:spLocks noChangeShapeType="1"/>
          </p:cNvSpPr>
          <p:nvPr/>
        </p:nvSpPr>
        <p:spPr bwMode="auto">
          <a:xfrm>
            <a:off x="5911850" y="13176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1" name="Line 9">
            <a:extLst>
              <a:ext uri="{FF2B5EF4-FFF2-40B4-BE49-F238E27FC236}">
                <a16:creationId xmlns:a16="http://schemas.microsoft.com/office/drawing/2014/main" id="{33093302-D070-4392-14C4-70544E812254}"/>
              </a:ext>
            </a:extLst>
          </p:cNvPr>
          <p:cNvSpPr>
            <a:spLocks noChangeShapeType="1"/>
          </p:cNvSpPr>
          <p:nvPr/>
        </p:nvSpPr>
        <p:spPr bwMode="auto">
          <a:xfrm>
            <a:off x="3581400" y="2070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2" name="Rectangle 10">
            <a:extLst>
              <a:ext uri="{FF2B5EF4-FFF2-40B4-BE49-F238E27FC236}">
                <a16:creationId xmlns:a16="http://schemas.microsoft.com/office/drawing/2014/main" id="{EFB1113E-459E-CF8C-19A4-EDD9AF3BF433}"/>
              </a:ext>
            </a:extLst>
          </p:cNvPr>
          <p:cNvSpPr>
            <a:spLocks noChangeArrowheads="1"/>
          </p:cNvSpPr>
          <p:nvPr/>
        </p:nvSpPr>
        <p:spPr bwMode="auto">
          <a:xfrm>
            <a:off x="3429001" y="22987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12653" name="Rectangle 11">
            <a:extLst>
              <a:ext uri="{FF2B5EF4-FFF2-40B4-BE49-F238E27FC236}">
                <a16:creationId xmlns:a16="http://schemas.microsoft.com/office/drawing/2014/main" id="{BA06B24A-43A1-B4AA-960E-A663520A72AB}"/>
              </a:ext>
            </a:extLst>
          </p:cNvPr>
          <p:cNvSpPr>
            <a:spLocks noChangeArrowheads="1"/>
          </p:cNvSpPr>
          <p:nvPr/>
        </p:nvSpPr>
        <p:spPr bwMode="auto">
          <a:xfrm>
            <a:off x="7442201" y="1463675"/>
            <a:ext cx="3040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2654" name="Line 12">
            <a:extLst>
              <a:ext uri="{FF2B5EF4-FFF2-40B4-BE49-F238E27FC236}">
                <a16:creationId xmlns:a16="http://schemas.microsoft.com/office/drawing/2014/main" id="{0A7218B3-D736-5A59-EFA3-21D69C43F6A3}"/>
              </a:ext>
            </a:extLst>
          </p:cNvPr>
          <p:cNvSpPr>
            <a:spLocks noChangeShapeType="1"/>
          </p:cNvSpPr>
          <p:nvPr/>
        </p:nvSpPr>
        <p:spPr bwMode="auto">
          <a:xfrm>
            <a:off x="8264525" y="18129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5" name="Rectangle 13">
            <a:extLst>
              <a:ext uri="{FF2B5EF4-FFF2-40B4-BE49-F238E27FC236}">
                <a16:creationId xmlns:a16="http://schemas.microsoft.com/office/drawing/2014/main" id="{C06F1883-F541-4914-0520-AEDC957AE918}"/>
              </a:ext>
            </a:extLst>
          </p:cNvPr>
          <p:cNvSpPr>
            <a:spLocks noChangeArrowheads="1"/>
          </p:cNvSpPr>
          <p:nvPr/>
        </p:nvSpPr>
        <p:spPr bwMode="auto">
          <a:xfrm>
            <a:off x="7464425" y="1970088"/>
            <a:ext cx="32194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2656" name="Line 14">
            <a:extLst>
              <a:ext uri="{FF2B5EF4-FFF2-40B4-BE49-F238E27FC236}">
                <a16:creationId xmlns:a16="http://schemas.microsoft.com/office/drawing/2014/main" id="{8454F2C5-DBD0-DAAE-C9CA-CB7AA5643F0B}"/>
              </a:ext>
            </a:extLst>
          </p:cNvPr>
          <p:cNvSpPr>
            <a:spLocks noChangeShapeType="1"/>
          </p:cNvSpPr>
          <p:nvPr/>
        </p:nvSpPr>
        <p:spPr bwMode="auto">
          <a:xfrm flipH="1">
            <a:off x="6089650"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7" name="Line 15">
            <a:extLst>
              <a:ext uri="{FF2B5EF4-FFF2-40B4-BE49-F238E27FC236}">
                <a16:creationId xmlns:a16="http://schemas.microsoft.com/office/drawing/2014/main" id="{D2885518-F666-7204-430A-25A57E363BF5}"/>
              </a:ext>
            </a:extLst>
          </p:cNvPr>
          <p:cNvSpPr>
            <a:spLocks noChangeShapeType="1"/>
          </p:cNvSpPr>
          <p:nvPr/>
        </p:nvSpPr>
        <p:spPr bwMode="auto">
          <a:xfrm>
            <a:off x="8513763"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8" name="Rectangle 16">
            <a:extLst>
              <a:ext uri="{FF2B5EF4-FFF2-40B4-BE49-F238E27FC236}">
                <a16:creationId xmlns:a16="http://schemas.microsoft.com/office/drawing/2014/main" id="{01FCE294-22FB-7986-7038-24C698810A56}"/>
              </a:ext>
            </a:extLst>
          </p:cNvPr>
          <p:cNvSpPr>
            <a:spLocks noChangeArrowheads="1"/>
          </p:cNvSpPr>
          <p:nvPr/>
        </p:nvSpPr>
        <p:spPr bwMode="auto">
          <a:xfrm>
            <a:off x="4800601" y="2679701"/>
            <a:ext cx="33559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2659" name="Line 17">
            <a:extLst>
              <a:ext uri="{FF2B5EF4-FFF2-40B4-BE49-F238E27FC236}">
                <a16:creationId xmlns:a16="http://schemas.microsoft.com/office/drawing/2014/main" id="{6B4FB461-EDF9-3651-BCAB-71712F905390}"/>
              </a:ext>
            </a:extLst>
          </p:cNvPr>
          <p:cNvSpPr>
            <a:spLocks noChangeShapeType="1"/>
          </p:cNvSpPr>
          <p:nvPr/>
        </p:nvSpPr>
        <p:spPr bwMode="auto">
          <a:xfrm>
            <a:off x="5943600" y="3594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0" name="Rectangle 18">
            <a:extLst>
              <a:ext uri="{FF2B5EF4-FFF2-40B4-BE49-F238E27FC236}">
                <a16:creationId xmlns:a16="http://schemas.microsoft.com/office/drawing/2014/main" id="{DCDFF4A5-BEFA-598A-6747-4D984DC5BD20}"/>
              </a:ext>
            </a:extLst>
          </p:cNvPr>
          <p:cNvSpPr>
            <a:spLocks noChangeArrowheads="1"/>
          </p:cNvSpPr>
          <p:nvPr/>
        </p:nvSpPr>
        <p:spPr bwMode="auto">
          <a:xfrm>
            <a:off x="5791201" y="367030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61" name="Line 19">
            <a:extLst>
              <a:ext uri="{FF2B5EF4-FFF2-40B4-BE49-F238E27FC236}">
                <a16:creationId xmlns:a16="http://schemas.microsoft.com/office/drawing/2014/main" id="{E68D2AED-8E19-6AA3-B6DB-6668E0D5F4D7}"/>
              </a:ext>
            </a:extLst>
          </p:cNvPr>
          <p:cNvSpPr>
            <a:spLocks noChangeShapeType="1"/>
          </p:cNvSpPr>
          <p:nvPr/>
        </p:nvSpPr>
        <p:spPr bwMode="auto">
          <a:xfrm flipH="1">
            <a:off x="3987800"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2" name="Line 20">
            <a:extLst>
              <a:ext uri="{FF2B5EF4-FFF2-40B4-BE49-F238E27FC236}">
                <a16:creationId xmlns:a16="http://schemas.microsoft.com/office/drawing/2014/main" id="{209C017F-825D-653A-402C-05101A7E5D60}"/>
              </a:ext>
            </a:extLst>
          </p:cNvPr>
          <p:cNvSpPr>
            <a:spLocks noChangeShapeType="1"/>
          </p:cNvSpPr>
          <p:nvPr/>
        </p:nvSpPr>
        <p:spPr bwMode="auto">
          <a:xfrm>
            <a:off x="6145213"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3" name="Rectangle 21">
            <a:extLst>
              <a:ext uri="{FF2B5EF4-FFF2-40B4-BE49-F238E27FC236}">
                <a16:creationId xmlns:a16="http://schemas.microsoft.com/office/drawing/2014/main" id="{7D6A9336-DD91-F883-E55F-DA04DB6E683C}"/>
              </a:ext>
            </a:extLst>
          </p:cNvPr>
          <p:cNvSpPr>
            <a:spLocks noChangeArrowheads="1"/>
          </p:cNvSpPr>
          <p:nvPr/>
        </p:nvSpPr>
        <p:spPr bwMode="auto">
          <a:xfrm>
            <a:off x="2744788" y="3644900"/>
            <a:ext cx="30099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2664" name="Rectangle 22">
            <a:extLst>
              <a:ext uri="{FF2B5EF4-FFF2-40B4-BE49-F238E27FC236}">
                <a16:creationId xmlns:a16="http://schemas.microsoft.com/office/drawing/2014/main" id="{9AC99B10-7220-CF7E-C8D6-F2FB88FF9F56}"/>
              </a:ext>
            </a:extLst>
          </p:cNvPr>
          <p:cNvSpPr>
            <a:spLocks noChangeArrowheads="1"/>
          </p:cNvSpPr>
          <p:nvPr/>
        </p:nvSpPr>
        <p:spPr bwMode="auto">
          <a:xfrm>
            <a:off x="7088189" y="3646488"/>
            <a:ext cx="2759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12665" name="Line 23">
            <a:extLst>
              <a:ext uri="{FF2B5EF4-FFF2-40B4-BE49-F238E27FC236}">
                <a16:creationId xmlns:a16="http://schemas.microsoft.com/office/drawing/2014/main" id="{46D9AA6F-90F5-6688-3DAA-55388F2A3FE9}"/>
              </a:ext>
            </a:extLst>
          </p:cNvPr>
          <p:cNvSpPr>
            <a:spLocks noChangeShapeType="1"/>
          </p:cNvSpPr>
          <p:nvPr/>
        </p:nvSpPr>
        <p:spPr bwMode="auto">
          <a:xfrm>
            <a:off x="7910513" y="3995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6" name="Rectangle 24">
            <a:extLst>
              <a:ext uri="{FF2B5EF4-FFF2-40B4-BE49-F238E27FC236}">
                <a16:creationId xmlns:a16="http://schemas.microsoft.com/office/drawing/2014/main" id="{B6452744-E93A-307E-52BD-9FCFE380FB07}"/>
              </a:ext>
            </a:extLst>
          </p:cNvPr>
          <p:cNvSpPr>
            <a:spLocks noChangeArrowheads="1"/>
          </p:cNvSpPr>
          <p:nvPr/>
        </p:nvSpPr>
        <p:spPr bwMode="auto">
          <a:xfrm>
            <a:off x="7126289" y="4167188"/>
            <a:ext cx="3698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2667" name="Rectangle 25">
            <a:extLst>
              <a:ext uri="{FF2B5EF4-FFF2-40B4-BE49-F238E27FC236}">
                <a16:creationId xmlns:a16="http://schemas.microsoft.com/office/drawing/2014/main" id="{547A33FB-CB45-35A7-FABD-2292E94AD9F7}"/>
              </a:ext>
            </a:extLst>
          </p:cNvPr>
          <p:cNvSpPr>
            <a:spLocks noChangeArrowheads="1"/>
          </p:cNvSpPr>
          <p:nvPr/>
        </p:nvSpPr>
        <p:spPr bwMode="auto">
          <a:xfrm>
            <a:off x="5108576" y="4672013"/>
            <a:ext cx="23717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12668" name="Line 26">
            <a:extLst>
              <a:ext uri="{FF2B5EF4-FFF2-40B4-BE49-F238E27FC236}">
                <a16:creationId xmlns:a16="http://schemas.microsoft.com/office/drawing/2014/main" id="{759F7BDD-D64E-C66E-0197-AC17AD879715}"/>
              </a:ext>
            </a:extLst>
          </p:cNvPr>
          <p:cNvSpPr>
            <a:spLocks noChangeShapeType="1"/>
          </p:cNvSpPr>
          <p:nvPr/>
        </p:nvSpPr>
        <p:spPr bwMode="auto">
          <a:xfrm>
            <a:off x="5930900" y="49831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9" name="Rectangle 27">
            <a:extLst>
              <a:ext uri="{FF2B5EF4-FFF2-40B4-BE49-F238E27FC236}">
                <a16:creationId xmlns:a16="http://schemas.microsoft.com/office/drawing/2014/main" id="{8615EE69-F0E9-DD64-3DD3-F40704B59BF9}"/>
              </a:ext>
            </a:extLst>
          </p:cNvPr>
          <p:cNvSpPr>
            <a:spLocks noChangeArrowheads="1"/>
          </p:cNvSpPr>
          <p:nvPr/>
        </p:nvSpPr>
        <p:spPr bwMode="auto">
          <a:xfrm>
            <a:off x="4583114" y="5156200"/>
            <a:ext cx="36909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2670" name="Line 28">
            <a:extLst>
              <a:ext uri="{FF2B5EF4-FFF2-40B4-BE49-F238E27FC236}">
                <a16:creationId xmlns:a16="http://schemas.microsoft.com/office/drawing/2014/main" id="{92FAFA76-C630-6020-E5E0-546BD460C7E4}"/>
              </a:ext>
            </a:extLst>
          </p:cNvPr>
          <p:cNvSpPr>
            <a:spLocks noChangeShapeType="1"/>
          </p:cNvSpPr>
          <p:nvPr/>
        </p:nvSpPr>
        <p:spPr bwMode="auto">
          <a:xfrm>
            <a:off x="3829050" y="4464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1" name="Line 29">
            <a:extLst>
              <a:ext uri="{FF2B5EF4-FFF2-40B4-BE49-F238E27FC236}">
                <a16:creationId xmlns:a16="http://schemas.microsoft.com/office/drawing/2014/main" id="{108673E6-A797-112B-C52A-F70EC26DE6E6}"/>
              </a:ext>
            </a:extLst>
          </p:cNvPr>
          <p:cNvSpPr>
            <a:spLocks noChangeShapeType="1"/>
          </p:cNvSpPr>
          <p:nvPr/>
        </p:nvSpPr>
        <p:spPr bwMode="auto">
          <a:xfrm>
            <a:off x="7924800" y="48133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2" name="Rectangle 30">
            <a:extLst>
              <a:ext uri="{FF2B5EF4-FFF2-40B4-BE49-F238E27FC236}">
                <a16:creationId xmlns:a16="http://schemas.microsoft.com/office/drawing/2014/main" id="{DA72CA91-9317-8671-1037-9A8292C6326B}"/>
              </a:ext>
            </a:extLst>
          </p:cNvPr>
          <p:cNvSpPr>
            <a:spLocks noChangeArrowheads="1"/>
          </p:cNvSpPr>
          <p:nvPr/>
        </p:nvSpPr>
        <p:spPr bwMode="auto">
          <a:xfrm>
            <a:off x="1524001" y="47371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12673" name="Rectangle 31">
            <a:extLst>
              <a:ext uri="{FF2B5EF4-FFF2-40B4-BE49-F238E27FC236}">
                <a16:creationId xmlns:a16="http://schemas.microsoft.com/office/drawing/2014/main" id="{B2D0B026-B8DA-7763-3A2F-E2AB3F65306F}"/>
              </a:ext>
            </a:extLst>
          </p:cNvPr>
          <p:cNvSpPr>
            <a:spLocks noChangeArrowheads="1"/>
          </p:cNvSpPr>
          <p:nvPr/>
        </p:nvSpPr>
        <p:spPr bwMode="auto">
          <a:xfrm>
            <a:off x="3609976" y="46561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74" name="Rectangle 32">
            <a:extLst>
              <a:ext uri="{FF2B5EF4-FFF2-40B4-BE49-F238E27FC236}">
                <a16:creationId xmlns:a16="http://schemas.microsoft.com/office/drawing/2014/main" id="{00AFFF3D-8A20-68A4-7493-6C2F9ECE5787}"/>
              </a:ext>
            </a:extLst>
          </p:cNvPr>
          <p:cNvSpPr>
            <a:spLocks noChangeArrowheads="1"/>
          </p:cNvSpPr>
          <p:nvPr/>
        </p:nvSpPr>
        <p:spPr bwMode="auto">
          <a:xfrm>
            <a:off x="7696201" y="49657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12675" name="Rectangle 33">
            <a:extLst>
              <a:ext uri="{FF2B5EF4-FFF2-40B4-BE49-F238E27FC236}">
                <a16:creationId xmlns:a16="http://schemas.microsoft.com/office/drawing/2014/main" id="{97F31E19-7478-FF66-6105-CE32FC6CDE71}"/>
              </a:ext>
            </a:extLst>
          </p:cNvPr>
          <p:cNvSpPr>
            <a:spLocks noChangeArrowheads="1"/>
          </p:cNvSpPr>
          <p:nvPr/>
        </p:nvSpPr>
        <p:spPr bwMode="auto">
          <a:xfrm>
            <a:off x="10098088" y="27130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76" name="Line 34">
            <a:extLst>
              <a:ext uri="{FF2B5EF4-FFF2-40B4-BE49-F238E27FC236}">
                <a16:creationId xmlns:a16="http://schemas.microsoft.com/office/drawing/2014/main" id="{13F3850B-F7A7-4880-AF0F-C7524B6ADBA1}"/>
              </a:ext>
            </a:extLst>
          </p:cNvPr>
          <p:cNvSpPr>
            <a:spLocks noChangeShapeType="1"/>
          </p:cNvSpPr>
          <p:nvPr/>
        </p:nvSpPr>
        <p:spPr bwMode="auto">
          <a:xfrm flipH="1">
            <a:off x="1814513" y="44767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7" name="Line 35">
            <a:extLst>
              <a:ext uri="{FF2B5EF4-FFF2-40B4-BE49-F238E27FC236}">
                <a16:creationId xmlns:a16="http://schemas.microsoft.com/office/drawing/2014/main" id="{A43D05D9-6442-D28C-3035-72CE9BB6DB6B}"/>
              </a:ext>
            </a:extLst>
          </p:cNvPr>
          <p:cNvSpPr>
            <a:spLocks noChangeShapeType="1"/>
          </p:cNvSpPr>
          <p:nvPr/>
        </p:nvSpPr>
        <p:spPr bwMode="auto">
          <a:xfrm>
            <a:off x="4097338" y="44894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8" name="Line 36">
            <a:extLst>
              <a:ext uri="{FF2B5EF4-FFF2-40B4-BE49-F238E27FC236}">
                <a16:creationId xmlns:a16="http://schemas.microsoft.com/office/drawing/2014/main" id="{19A24733-B055-F78D-A2A4-963E1C7FB535}"/>
              </a:ext>
            </a:extLst>
          </p:cNvPr>
          <p:cNvSpPr>
            <a:spLocks noChangeShapeType="1"/>
          </p:cNvSpPr>
          <p:nvPr/>
        </p:nvSpPr>
        <p:spPr bwMode="auto">
          <a:xfrm>
            <a:off x="5946775" y="5732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9" name="Rectangle 37">
            <a:extLst>
              <a:ext uri="{FF2B5EF4-FFF2-40B4-BE49-F238E27FC236}">
                <a16:creationId xmlns:a16="http://schemas.microsoft.com/office/drawing/2014/main" id="{B578273F-31CF-026D-E46C-E5C6BE0E7BA6}"/>
              </a:ext>
            </a:extLst>
          </p:cNvPr>
          <p:cNvSpPr>
            <a:spLocks noChangeArrowheads="1"/>
          </p:cNvSpPr>
          <p:nvPr/>
        </p:nvSpPr>
        <p:spPr bwMode="auto">
          <a:xfrm>
            <a:off x="5729288" y="59118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12680" name="Rectangle 38">
            <a:extLst>
              <a:ext uri="{FF2B5EF4-FFF2-40B4-BE49-F238E27FC236}">
                <a16:creationId xmlns:a16="http://schemas.microsoft.com/office/drawing/2014/main" id="{AAAC60D9-20F8-6911-B31F-A26E19DC7EB1}"/>
              </a:ext>
            </a:extLst>
          </p:cNvPr>
          <p:cNvSpPr>
            <a:spLocks noChangeArrowheads="1"/>
          </p:cNvSpPr>
          <p:nvPr/>
        </p:nvSpPr>
        <p:spPr bwMode="auto">
          <a:xfrm>
            <a:off x="3810001" y="6413500"/>
            <a:ext cx="51657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400" b="1">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楷体_GB2312" pitchFamily="49" charset="-122"/>
              </a:rPr>
              <a:t>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12681" name="Rectangle 39">
            <a:extLst>
              <a:ext uri="{FF2B5EF4-FFF2-40B4-BE49-F238E27FC236}">
                <a16:creationId xmlns:a16="http://schemas.microsoft.com/office/drawing/2014/main" id="{006D9C8B-F323-97B3-D200-45CA6AC6AEBA}"/>
              </a:ext>
            </a:extLst>
          </p:cNvPr>
          <p:cNvSpPr>
            <a:spLocks noChangeArrowheads="1"/>
          </p:cNvSpPr>
          <p:nvPr/>
        </p:nvSpPr>
        <p:spPr bwMode="auto">
          <a:xfrm>
            <a:off x="2587626" y="2679700"/>
            <a:ext cx="2365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
        <p:nvSpPr>
          <p:cNvPr id="112682" name="Rectangle 40">
            <a:extLst>
              <a:ext uri="{FF2B5EF4-FFF2-40B4-BE49-F238E27FC236}">
                <a16:creationId xmlns:a16="http://schemas.microsoft.com/office/drawing/2014/main" id="{6DB79B16-FD1D-7272-E844-8894135BA63A}"/>
              </a:ext>
            </a:extLst>
          </p:cNvPr>
          <p:cNvSpPr>
            <a:spLocks noChangeArrowheads="1"/>
          </p:cNvSpPr>
          <p:nvPr/>
        </p:nvSpPr>
        <p:spPr bwMode="auto">
          <a:xfrm>
            <a:off x="5192714" y="1714500"/>
            <a:ext cx="25812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4</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[t</a:t>
            </a:r>
            <a:r>
              <a:rPr lang="en-US" altLang="zh-CN" sz="2400" b="1" baseline="-30000">
                <a:solidFill>
                  <a:srgbClr val="FF0000"/>
                </a:solidFill>
                <a:latin typeface="Times New Roman" panose="02020603050405020304" pitchFamily="18" charset="0"/>
                <a:ea typeface="宋体" panose="02010600030101010101" pitchFamily="2" charset="-122"/>
              </a:rPr>
              <a:t>3 </a:t>
            </a:r>
            <a:r>
              <a:rPr lang="en-US" altLang="zh-CN" sz="2400" b="1">
                <a:solidFill>
                  <a:srgbClr val="FF0000"/>
                </a:solidFill>
                <a:latin typeface="Times New Roman" panose="02020603050405020304" pitchFamily="18" charset="0"/>
                <a:ea typeface="宋体" panose="02010600030101010101" pitchFamily="2" charset="-122"/>
              </a:rPr>
              <a:t>]</a:t>
            </a:r>
          </a:p>
          <a:p>
            <a:pPr>
              <a:lnSpc>
                <a:spcPct val="80000"/>
              </a:lnSpc>
            </a:pP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12683" name="Rectangle 41">
            <a:extLst>
              <a:ext uri="{FF2B5EF4-FFF2-40B4-BE49-F238E27FC236}">
                <a16:creationId xmlns:a16="http://schemas.microsoft.com/office/drawing/2014/main" id="{3E6B26BB-AB16-EFA6-532B-07C6DFB50B68}"/>
              </a:ext>
            </a:extLst>
          </p:cNvPr>
          <p:cNvSpPr>
            <a:spLocks noChangeArrowheads="1"/>
          </p:cNvSpPr>
          <p:nvPr/>
        </p:nvSpPr>
        <p:spPr bwMode="auto">
          <a:xfrm>
            <a:off x="5081588" y="1936750"/>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:=base</a:t>
            </a:r>
            <a:r>
              <a:rPr lang="en-US" altLang="zh-CN" sz="2400" b="1" baseline="-25000">
                <a:solidFill>
                  <a:srgbClr val="FF0000"/>
                </a:solidFill>
                <a:latin typeface="Times New Roman" panose="02020603050405020304" pitchFamily="18" charset="0"/>
                <a:ea typeface="宋体" panose="02010600030101010101" pitchFamily="2" charset="-122"/>
              </a:rPr>
              <a:t>A</a:t>
            </a:r>
            <a:r>
              <a:rPr lang="zh-CN" altLang="en-US" sz="2400" b="1" baseline="-25000">
                <a:solidFill>
                  <a:srgbClr val="FF0000"/>
                </a:solidFill>
                <a:latin typeface="Times New Roman" panose="02020603050405020304" pitchFamily="18" charset="0"/>
                <a:ea typeface="宋体" panose="02010600030101010101" pitchFamily="2" charset="-122"/>
              </a:rPr>
              <a:t>　</a:t>
            </a:r>
            <a:r>
              <a:rPr lang="en-US" altLang="zh-CN" sz="2400" b="1">
                <a:solidFill>
                  <a:srgbClr val="FF0000"/>
                </a:solidFill>
                <a:latin typeface="Times New Roman" panose="02020603050405020304" pitchFamily="18" charset="0"/>
                <a:ea typeface="宋体" panose="02010600030101010101" pitchFamily="2" charset="-122"/>
              </a:rPr>
              <a:t>84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3</a:t>
            </a:r>
            <a:r>
              <a:rPr lang="en-US" altLang="zh-CN" sz="2400" b="1">
                <a:solidFill>
                  <a:srgbClr val="FF0000"/>
                </a:solidFill>
                <a:latin typeface="Times New Roman" panose="02020603050405020304" pitchFamily="18" charset="0"/>
                <a:ea typeface="宋体" panose="02010600030101010101" pitchFamily="2" charset="-122"/>
              </a:rPr>
              <a:t> := 4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a:extLst>
              <a:ext uri="{FF2B5EF4-FFF2-40B4-BE49-F238E27FC236}">
                <a16:creationId xmlns:a16="http://schemas.microsoft.com/office/drawing/2014/main" id="{FB9AA531-C061-24AB-8848-50D054F2C99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3" name="日期占位符 3">
            <a:extLst>
              <a:ext uri="{FF2B5EF4-FFF2-40B4-BE49-F238E27FC236}">
                <a16:creationId xmlns:a16="http://schemas.microsoft.com/office/drawing/2014/main" id="{85E25596-6F24-EBEC-C359-B6217DCB7BFB}"/>
              </a:ext>
            </a:extLst>
          </p:cNvPr>
          <p:cNvSpPr>
            <a:spLocks noGrp="1"/>
          </p:cNvSpPr>
          <p:nvPr>
            <p:ph type="dt" sz="half" idx="10"/>
          </p:nvPr>
        </p:nvSpPr>
        <p:spPr bwMode="auto">
          <a:ln>
            <a:miter lim="800000"/>
          </a:ln>
        </p:spPr>
        <p:txBody>
          <a:bodyPr anchor="t"/>
          <a:lstStyle/>
          <a:p>
            <a:pPr>
              <a:buClrTx/>
              <a:buFontTx/>
              <a:buNone/>
              <a:defRPr/>
            </a:pPr>
            <a:fld id="{C27137A0-7A4D-4068-8681-8C41E887AFE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4691" name="灯片编号占位符 5">
            <a:extLst>
              <a:ext uri="{FF2B5EF4-FFF2-40B4-BE49-F238E27FC236}">
                <a16:creationId xmlns:a16="http://schemas.microsoft.com/office/drawing/2014/main" id="{50C83EAE-BAE8-95B6-0833-9390C9D5252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A499B02-E06F-4CE0-8559-476F02CFE9AB}" type="slidenum">
              <a:rPr lang="en-US" altLang="zh-CN" sz="1400">
                <a:ea typeface="宋体" panose="02010600030101010101" pitchFamily="2" charset="-122"/>
              </a:rPr>
              <a:pPr/>
              <a:t>64</a:t>
            </a:fld>
            <a:endParaRPr lang="en-US" altLang="zh-CN" sz="1400">
              <a:ea typeface="宋体" panose="02010600030101010101" pitchFamily="2" charset="-122"/>
            </a:endParaRPr>
          </a:p>
        </p:txBody>
      </p:sp>
      <p:sp>
        <p:nvSpPr>
          <p:cNvPr id="114693" name="Rectangle 3">
            <a:extLst>
              <a:ext uri="{FF2B5EF4-FFF2-40B4-BE49-F238E27FC236}">
                <a16:creationId xmlns:a16="http://schemas.microsoft.com/office/drawing/2014/main" id="{A029F16C-C076-425D-42C5-B269D9C49804}"/>
              </a:ext>
            </a:extLst>
          </p:cNvPr>
          <p:cNvSpPr>
            <a:spLocks noChangeArrowheads="1"/>
          </p:cNvSpPr>
          <p:nvPr/>
        </p:nvSpPr>
        <p:spPr bwMode="auto">
          <a:xfrm>
            <a:off x="5695951" y="98425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14694" name="Rectangle 4">
            <a:extLst>
              <a:ext uri="{FF2B5EF4-FFF2-40B4-BE49-F238E27FC236}">
                <a16:creationId xmlns:a16="http://schemas.microsoft.com/office/drawing/2014/main" id="{31998AE0-7289-A7AC-6D08-865E385783D3}"/>
              </a:ext>
            </a:extLst>
          </p:cNvPr>
          <p:cNvSpPr>
            <a:spLocks noChangeArrowheads="1"/>
          </p:cNvSpPr>
          <p:nvPr/>
        </p:nvSpPr>
        <p:spPr bwMode="auto">
          <a:xfrm>
            <a:off x="5657851" y="145256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695" name="Rectangle 5">
            <a:extLst>
              <a:ext uri="{FF2B5EF4-FFF2-40B4-BE49-F238E27FC236}">
                <a16:creationId xmlns:a16="http://schemas.microsoft.com/office/drawing/2014/main" id="{B5CCDD25-8503-7C1E-DF71-CE5350B5F0A6}"/>
              </a:ext>
            </a:extLst>
          </p:cNvPr>
          <p:cNvSpPr>
            <a:spLocks noChangeArrowheads="1"/>
          </p:cNvSpPr>
          <p:nvPr/>
        </p:nvSpPr>
        <p:spPr bwMode="auto">
          <a:xfrm>
            <a:off x="2063750" y="1412875"/>
            <a:ext cx="35131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4696" name="Line 6">
            <a:extLst>
              <a:ext uri="{FF2B5EF4-FFF2-40B4-BE49-F238E27FC236}">
                <a16:creationId xmlns:a16="http://schemas.microsoft.com/office/drawing/2014/main" id="{1E3449D0-575F-51FE-8CB6-D33169B162DE}"/>
              </a:ext>
            </a:extLst>
          </p:cNvPr>
          <p:cNvSpPr>
            <a:spLocks noChangeShapeType="1"/>
          </p:cNvSpPr>
          <p:nvPr/>
        </p:nvSpPr>
        <p:spPr bwMode="auto">
          <a:xfrm flipH="1">
            <a:off x="3630614" y="122555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7" name="Line 7">
            <a:extLst>
              <a:ext uri="{FF2B5EF4-FFF2-40B4-BE49-F238E27FC236}">
                <a16:creationId xmlns:a16="http://schemas.microsoft.com/office/drawing/2014/main" id="{D035FD42-69B6-2E44-7E64-2A5C057C917E}"/>
              </a:ext>
            </a:extLst>
          </p:cNvPr>
          <p:cNvSpPr>
            <a:spLocks noChangeShapeType="1"/>
          </p:cNvSpPr>
          <p:nvPr/>
        </p:nvSpPr>
        <p:spPr bwMode="auto">
          <a:xfrm>
            <a:off x="6145213" y="122555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8" name="Line 8">
            <a:extLst>
              <a:ext uri="{FF2B5EF4-FFF2-40B4-BE49-F238E27FC236}">
                <a16:creationId xmlns:a16="http://schemas.microsoft.com/office/drawing/2014/main" id="{B8A6F753-0257-0371-94B6-8A1167F02373}"/>
              </a:ext>
            </a:extLst>
          </p:cNvPr>
          <p:cNvSpPr>
            <a:spLocks noChangeShapeType="1"/>
          </p:cNvSpPr>
          <p:nvPr/>
        </p:nvSpPr>
        <p:spPr bwMode="auto">
          <a:xfrm>
            <a:off x="5911850" y="12985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9" name="Line 9">
            <a:extLst>
              <a:ext uri="{FF2B5EF4-FFF2-40B4-BE49-F238E27FC236}">
                <a16:creationId xmlns:a16="http://schemas.microsoft.com/office/drawing/2014/main" id="{A3769D3C-C2C6-2EFA-417E-8B050B271CBC}"/>
              </a:ext>
            </a:extLst>
          </p:cNvPr>
          <p:cNvSpPr>
            <a:spLocks noChangeShapeType="1"/>
          </p:cNvSpPr>
          <p:nvPr/>
        </p:nvSpPr>
        <p:spPr bwMode="auto">
          <a:xfrm>
            <a:off x="3581400" y="2051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0" name="Rectangle 10">
            <a:extLst>
              <a:ext uri="{FF2B5EF4-FFF2-40B4-BE49-F238E27FC236}">
                <a16:creationId xmlns:a16="http://schemas.microsoft.com/office/drawing/2014/main" id="{2662CF00-7BD6-F240-284C-19511EF14CD2}"/>
              </a:ext>
            </a:extLst>
          </p:cNvPr>
          <p:cNvSpPr>
            <a:spLocks noChangeArrowheads="1"/>
          </p:cNvSpPr>
          <p:nvPr/>
        </p:nvSpPr>
        <p:spPr bwMode="auto">
          <a:xfrm>
            <a:off x="3429001" y="227965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14701" name="Rectangle 11">
            <a:extLst>
              <a:ext uri="{FF2B5EF4-FFF2-40B4-BE49-F238E27FC236}">
                <a16:creationId xmlns:a16="http://schemas.microsoft.com/office/drawing/2014/main" id="{59C58267-D633-C392-6150-0DD4288F9D96}"/>
              </a:ext>
            </a:extLst>
          </p:cNvPr>
          <p:cNvSpPr>
            <a:spLocks noChangeArrowheads="1"/>
          </p:cNvSpPr>
          <p:nvPr/>
        </p:nvSpPr>
        <p:spPr bwMode="auto">
          <a:xfrm>
            <a:off x="7896226" y="1412875"/>
            <a:ext cx="2703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4702" name="Line 12">
            <a:extLst>
              <a:ext uri="{FF2B5EF4-FFF2-40B4-BE49-F238E27FC236}">
                <a16:creationId xmlns:a16="http://schemas.microsoft.com/office/drawing/2014/main" id="{BDCD4733-5C29-2A35-313C-50F4C0E54095}"/>
              </a:ext>
            </a:extLst>
          </p:cNvPr>
          <p:cNvSpPr>
            <a:spLocks noChangeShapeType="1"/>
          </p:cNvSpPr>
          <p:nvPr/>
        </p:nvSpPr>
        <p:spPr bwMode="auto">
          <a:xfrm>
            <a:off x="8264525" y="17938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3" name="Rectangle 13">
            <a:extLst>
              <a:ext uri="{FF2B5EF4-FFF2-40B4-BE49-F238E27FC236}">
                <a16:creationId xmlns:a16="http://schemas.microsoft.com/office/drawing/2014/main" id="{F1C655B9-DEE7-1D25-0C40-B0082FD06CEB}"/>
              </a:ext>
            </a:extLst>
          </p:cNvPr>
          <p:cNvSpPr>
            <a:spLocks noChangeArrowheads="1"/>
          </p:cNvSpPr>
          <p:nvPr/>
        </p:nvSpPr>
        <p:spPr bwMode="auto">
          <a:xfrm>
            <a:off x="7480301" y="1963738"/>
            <a:ext cx="2936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4704" name="Line 14">
            <a:extLst>
              <a:ext uri="{FF2B5EF4-FFF2-40B4-BE49-F238E27FC236}">
                <a16:creationId xmlns:a16="http://schemas.microsoft.com/office/drawing/2014/main" id="{58B31512-10CB-BF8F-CB89-404439448FCE}"/>
              </a:ext>
            </a:extLst>
          </p:cNvPr>
          <p:cNvSpPr>
            <a:spLocks noChangeShapeType="1"/>
          </p:cNvSpPr>
          <p:nvPr/>
        </p:nvSpPr>
        <p:spPr bwMode="auto">
          <a:xfrm flipH="1">
            <a:off x="6089650" y="25273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5" name="Line 15">
            <a:extLst>
              <a:ext uri="{FF2B5EF4-FFF2-40B4-BE49-F238E27FC236}">
                <a16:creationId xmlns:a16="http://schemas.microsoft.com/office/drawing/2014/main" id="{61736374-A4FB-35C0-4705-B5E16337FFEA}"/>
              </a:ext>
            </a:extLst>
          </p:cNvPr>
          <p:cNvSpPr>
            <a:spLocks noChangeShapeType="1"/>
          </p:cNvSpPr>
          <p:nvPr/>
        </p:nvSpPr>
        <p:spPr bwMode="auto">
          <a:xfrm>
            <a:off x="8513763" y="25273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Rectangle 16">
            <a:extLst>
              <a:ext uri="{FF2B5EF4-FFF2-40B4-BE49-F238E27FC236}">
                <a16:creationId xmlns:a16="http://schemas.microsoft.com/office/drawing/2014/main" id="{1D460E33-5EE9-03F9-73C7-89E98C9920B6}"/>
              </a:ext>
            </a:extLst>
          </p:cNvPr>
          <p:cNvSpPr>
            <a:spLocks noChangeArrowheads="1"/>
          </p:cNvSpPr>
          <p:nvPr/>
        </p:nvSpPr>
        <p:spPr bwMode="auto">
          <a:xfrm>
            <a:off x="4800600" y="2660651"/>
            <a:ext cx="297973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4707" name="Line 17">
            <a:extLst>
              <a:ext uri="{FF2B5EF4-FFF2-40B4-BE49-F238E27FC236}">
                <a16:creationId xmlns:a16="http://schemas.microsoft.com/office/drawing/2014/main" id="{2EE58819-83E4-A767-E120-4EA6D953D16E}"/>
              </a:ext>
            </a:extLst>
          </p:cNvPr>
          <p:cNvSpPr>
            <a:spLocks noChangeShapeType="1"/>
          </p:cNvSpPr>
          <p:nvPr/>
        </p:nvSpPr>
        <p:spPr bwMode="auto">
          <a:xfrm>
            <a:off x="5943600" y="3575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8" name="Rectangle 18">
            <a:extLst>
              <a:ext uri="{FF2B5EF4-FFF2-40B4-BE49-F238E27FC236}">
                <a16:creationId xmlns:a16="http://schemas.microsoft.com/office/drawing/2014/main" id="{5A35385B-073D-F2B8-2D2F-26C0BC86AB0D}"/>
              </a:ext>
            </a:extLst>
          </p:cNvPr>
          <p:cNvSpPr>
            <a:spLocks noChangeArrowheads="1"/>
          </p:cNvSpPr>
          <p:nvPr/>
        </p:nvSpPr>
        <p:spPr bwMode="auto">
          <a:xfrm>
            <a:off x="5791201" y="365125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709" name="Line 19">
            <a:extLst>
              <a:ext uri="{FF2B5EF4-FFF2-40B4-BE49-F238E27FC236}">
                <a16:creationId xmlns:a16="http://schemas.microsoft.com/office/drawing/2014/main" id="{5E2BBD4D-9E6C-46E2-CF3A-E029CAC708C7}"/>
              </a:ext>
            </a:extLst>
          </p:cNvPr>
          <p:cNvSpPr>
            <a:spLocks noChangeShapeType="1"/>
          </p:cNvSpPr>
          <p:nvPr/>
        </p:nvSpPr>
        <p:spPr bwMode="auto">
          <a:xfrm flipH="1">
            <a:off x="3987800" y="34925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0" name="Line 20">
            <a:extLst>
              <a:ext uri="{FF2B5EF4-FFF2-40B4-BE49-F238E27FC236}">
                <a16:creationId xmlns:a16="http://schemas.microsoft.com/office/drawing/2014/main" id="{706507A8-CFB3-07D0-B388-9FC342B6BFCB}"/>
              </a:ext>
            </a:extLst>
          </p:cNvPr>
          <p:cNvSpPr>
            <a:spLocks noChangeShapeType="1"/>
          </p:cNvSpPr>
          <p:nvPr/>
        </p:nvSpPr>
        <p:spPr bwMode="auto">
          <a:xfrm>
            <a:off x="6145213" y="34925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1" name="Rectangle 21">
            <a:extLst>
              <a:ext uri="{FF2B5EF4-FFF2-40B4-BE49-F238E27FC236}">
                <a16:creationId xmlns:a16="http://schemas.microsoft.com/office/drawing/2014/main" id="{87C2E981-079F-04CB-E518-09C3E317431F}"/>
              </a:ext>
            </a:extLst>
          </p:cNvPr>
          <p:cNvSpPr>
            <a:spLocks noChangeArrowheads="1"/>
          </p:cNvSpPr>
          <p:nvPr/>
        </p:nvSpPr>
        <p:spPr bwMode="auto">
          <a:xfrm>
            <a:off x="2743201" y="3625850"/>
            <a:ext cx="31337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4712" name="Rectangle 22">
            <a:extLst>
              <a:ext uri="{FF2B5EF4-FFF2-40B4-BE49-F238E27FC236}">
                <a16:creationId xmlns:a16="http://schemas.microsoft.com/office/drawing/2014/main" id="{9431A2AB-CFA9-E364-DA97-BA954457E4B4}"/>
              </a:ext>
            </a:extLst>
          </p:cNvPr>
          <p:cNvSpPr>
            <a:spLocks noChangeArrowheads="1"/>
          </p:cNvSpPr>
          <p:nvPr/>
        </p:nvSpPr>
        <p:spPr bwMode="auto">
          <a:xfrm>
            <a:off x="7088189" y="3627438"/>
            <a:ext cx="2740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14713" name="Line 23">
            <a:extLst>
              <a:ext uri="{FF2B5EF4-FFF2-40B4-BE49-F238E27FC236}">
                <a16:creationId xmlns:a16="http://schemas.microsoft.com/office/drawing/2014/main" id="{B2F9CB50-B760-8266-3C7B-3B02D9C3A121}"/>
              </a:ext>
            </a:extLst>
          </p:cNvPr>
          <p:cNvSpPr>
            <a:spLocks noChangeShapeType="1"/>
          </p:cNvSpPr>
          <p:nvPr/>
        </p:nvSpPr>
        <p:spPr bwMode="auto">
          <a:xfrm>
            <a:off x="7910513" y="397668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4" name="Rectangle 24">
            <a:extLst>
              <a:ext uri="{FF2B5EF4-FFF2-40B4-BE49-F238E27FC236}">
                <a16:creationId xmlns:a16="http://schemas.microsoft.com/office/drawing/2014/main" id="{69A70985-4EA0-1689-4777-FDB12972E5C1}"/>
              </a:ext>
            </a:extLst>
          </p:cNvPr>
          <p:cNvSpPr>
            <a:spLocks noChangeArrowheads="1"/>
          </p:cNvSpPr>
          <p:nvPr/>
        </p:nvSpPr>
        <p:spPr bwMode="auto">
          <a:xfrm>
            <a:off x="6743701" y="4149725"/>
            <a:ext cx="32750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4715" name="Rectangle 25">
            <a:extLst>
              <a:ext uri="{FF2B5EF4-FFF2-40B4-BE49-F238E27FC236}">
                <a16:creationId xmlns:a16="http://schemas.microsoft.com/office/drawing/2014/main" id="{53A30EF5-AC88-BA31-6295-55E6FD1BB37E}"/>
              </a:ext>
            </a:extLst>
          </p:cNvPr>
          <p:cNvSpPr>
            <a:spLocks noChangeArrowheads="1"/>
          </p:cNvSpPr>
          <p:nvPr/>
        </p:nvSpPr>
        <p:spPr bwMode="auto">
          <a:xfrm>
            <a:off x="5108575" y="4652963"/>
            <a:ext cx="2190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14716" name="Line 26">
            <a:extLst>
              <a:ext uri="{FF2B5EF4-FFF2-40B4-BE49-F238E27FC236}">
                <a16:creationId xmlns:a16="http://schemas.microsoft.com/office/drawing/2014/main" id="{93DBC9CD-7A71-1F42-CFFD-75B177A88A05}"/>
              </a:ext>
            </a:extLst>
          </p:cNvPr>
          <p:cNvSpPr>
            <a:spLocks noChangeShapeType="1"/>
          </p:cNvSpPr>
          <p:nvPr/>
        </p:nvSpPr>
        <p:spPr bwMode="auto">
          <a:xfrm>
            <a:off x="5930900" y="49641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7" name="Rectangle 27">
            <a:extLst>
              <a:ext uri="{FF2B5EF4-FFF2-40B4-BE49-F238E27FC236}">
                <a16:creationId xmlns:a16="http://schemas.microsoft.com/office/drawing/2014/main" id="{B3C975C0-C1CB-CCD0-2AF6-FE4948D0A0F1}"/>
              </a:ext>
            </a:extLst>
          </p:cNvPr>
          <p:cNvSpPr>
            <a:spLocks noChangeArrowheads="1"/>
          </p:cNvSpPr>
          <p:nvPr/>
        </p:nvSpPr>
        <p:spPr bwMode="auto">
          <a:xfrm>
            <a:off x="4432301" y="5137150"/>
            <a:ext cx="3559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4718" name="Line 28">
            <a:extLst>
              <a:ext uri="{FF2B5EF4-FFF2-40B4-BE49-F238E27FC236}">
                <a16:creationId xmlns:a16="http://schemas.microsoft.com/office/drawing/2014/main" id="{B7513FD4-5C9D-4BF5-4529-C72ECC100DF9}"/>
              </a:ext>
            </a:extLst>
          </p:cNvPr>
          <p:cNvSpPr>
            <a:spLocks noChangeShapeType="1"/>
          </p:cNvSpPr>
          <p:nvPr/>
        </p:nvSpPr>
        <p:spPr bwMode="auto">
          <a:xfrm>
            <a:off x="3829050" y="44450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9" name="Line 29">
            <a:extLst>
              <a:ext uri="{FF2B5EF4-FFF2-40B4-BE49-F238E27FC236}">
                <a16:creationId xmlns:a16="http://schemas.microsoft.com/office/drawing/2014/main" id="{387EC4B8-3EA0-ED47-73F2-418893C3127A}"/>
              </a:ext>
            </a:extLst>
          </p:cNvPr>
          <p:cNvSpPr>
            <a:spLocks noChangeShapeType="1"/>
          </p:cNvSpPr>
          <p:nvPr/>
        </p:nvSpPr>
        <p:spPr bwMode="auto">
          <a:xfrm>
            <a:off x="7924800" y="47942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0" name="Rectangle 30">
            <a:extLst>
              <a:ext uri="{FF2B5EF4-FFF2-40B4-BE49-F238E27FC236}">
                <a16:creationId xmlns:a16="http://schemas.microsoft.com/office/drawing/2014/main" id="{69C3A589-02E1-54CB-1C8E-EC32BCA1F63C}"/>
              </a:ext>
            </a:extLst>
          </p:cNvPr>
          <p:cNvSpPr>
            <a:spLocks noChangeArrowheads="1"/>
          </p:cNvSpPr>
          <p:nvPr/>
        </p:nvSpPr>
        <p:spPr bwMode="auto">
          <a:xfrm>
            <a:off x="1524001" y="471805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14721" name="Rectangle 31">
            <a:extLst>
              <a:ext uri="{FF2B5EF4-FFF2-40B4-BE49-F238E27FC236}">
                <a16:creationId xmlns:a16="http://schemas.microsoft.com/office/drawing/2014/main" id="{A24E1B70-539D-AB94-B87B-BDB6E899EF2A}"/>
              </a:ext>
            </a:extLst>
          </p:cNvPr>
          <p:cNvSpPr>
            <a:spLocks noChangeArrowheads="1"/>
          </p:cNvSpPr>
          <p:nvPr/>
        </p:nvSpPr>
        <p:spPr bwMode="auto">
          <a:xfrm>
            <a:off x="3609976" y="46370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722" name="Rectangle 32">
            <a:extLst>
              <a:ext uri="{FF2B5EF4-FFF2-40B4-BE49-F238E27FC236}">
                <a16:creationId xmlns:a16="http://schemas.microsoft.com/office/drawing/2014/main" id="{88C5D3AB-6D6C-A537-8AAD-00FAC1366ABE}"/>
              </a:ext>
            </a:extLst>
          </p:cNvPr>
          <p:cNvSpPr>
            <a:spLocks noChangeArrowheads="1"/>
          </p:cNvSpPr>
          <p:nvPr/>
        </p:nvSpPr>
        <p:spPr bwMode="auto">
          <a:xfrm>
            <a:off x="7696201" y="494665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14723" name="Rectangle 33">
            <a:extLst>
              <a:ext uri="{FF2B5EF4-FFF2-40B4-BE49-F238E27FC236}">
                <a16:creationId xmlns:a16="http://schemas.microsoft.com/office/drawing/2014/main" id="{1A25A228-AD81-9413-07AC-766AA793E5D5}"/>
              </a:ext>
            </a:extLst>
          </p:cNvPr>
          <p:cNvSpPr>
            <a:spLocks noChangeArrowheads="1"/>
          </p:cNvSpPr>
          <p:nvPr/>
        </p:nvSpPr>
        <p:spPr bwMode="auto">
          <a:xfrm>
            <a:off x="10098088" y="269398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724" name="Line 34">
            <a:extLst>
              <a:ext uri="{FF2B5EF4-FFF2-40B4-BE49-F238E27FC236}">
                <a16:creationId xmlns:a16="http://schemas.microsoft.com/office/drawing/2014/main" id="{0E74A12C-0183-199F-BFD6-1C159421A4D0}"/>
              </a:ext>
            </a:extLst>
          </p:cNvPr>
          <p:cNvSpPr>
            <a:spLocks noChangeShapeType="1"/>
          </p:cNvSpPr>
          <p:nvPr/>
        </p:nvSpPr>
        <p:spPr bwMode="auto">
          <a:xfrm flipH="1">
            <a:off x="1814513" y="445770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5" name="Line 35">
            <a:extLst>
              <a:ext uri="{FF2B5EF4-FFF2-40B4-BE49-F238E27FC236}">
                <a16:creationId xmlns:a16="http://schemas.microsoft.com/office/drawing/2014/main" id="{4E13C7FC-DC85-2735-DACD-00030054FF6B}"/>
              </a:ext>
            </a:extLst>
          </p:cNvPr>
          <p:cNvSpPr>
            <a:spLocks noChangeShapeType="1"/>
          </p:cNvSpPr>
          <p:nvPr/>
        </p:nvSpPr>
        <p:spPr bwMode="auto">
          <a:xfrm>
            <a:off x="4097338" y="44704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6" name="Line 36">
            <a:extLst>
              <a:ext uri="{FF2B5EF4-FFF2-40B4-BE49-F238E27FC236}">
                <a16:creationId xmlns:a16="http://schemas.microsoft.com/office/drawing/2014/main" id="{9D679FF4-1BA8-B224-4AB4-441614D1D8B5}"/>
              </a:ext>
            </a:extLst>
          </p:cNvPr>
          <p:cNvSpPr>
            <a:spLocks noChangeShapeType="1"/>
          </p:cNvSpPr>
          <p:nvPr/>
        </p:nvSpPr>
        <p:spPr bwMode="auto">
          <a:xfrm>
            <a:off x="5946775" y="57134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7" name="Rectangle 37">
            <a:extLst>
              <a:ext uri="{FF2B5EF4-FFF2-40B4-BE49-F238E27FC236}">
                <a16:creationId xmlns:a16="http://schemas.microsoft.com/office/drawing/2014/main" id="{1A229564-FCFD-93FB-2489-98D41ED3BEA8}"/>
              </a:ext>
            </a:extLst>
          </p:cNvPr>
          <p:cNvSpPr>
            <a:spLocks noChangeArrowheads="1"/>
          </p:cNvSpPr>
          <p:nvPr/>
        </p:nvSpPr>
        <p:spPr bwMode="auto">
          <a:xfrm>
            <a:off x="5729288" y="589280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14728" name="Rectangle 38">
            <a:extLst>
              <a:ext uri="{FF2B5EF4-FFF2-40B4-BE49-F238E27FC236}">
                <a16:creationId xmlns:a16="http://schemas.microsoft.com/office/drawing/2014/main" id="{32F243A4-CE75-E78B-856A-5A9AD342CBA8}"/>
              </a:ext>
            </a:extLst>
          </p:cNvPr>
          <p:cNvSpPr>
            <a:spLocks noChangeArrowheads="1"/>
          </p:cNvSpPr>
          <p:nvPr/>
        </p:nvSpPr>
        <p:spPr bwMode="auto">
          <a:xfrm>
            <a:off x="3810001" y="6394450"/>
            <a:ext cx="53752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solidFill>
                  <a:srgbClr val="FF0000"/>
                </a:solidFill>
                <a:latin typeface="Times New Roman" panose="02020603050405020304" pitchFamily="18" charset="0"/>
                <a:ea typeface="楷体_GB2312" pitchFamily="49" charset="-122"/>
              </a:rPr>
              <a:t> 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14729" name="Rectangle 39">
            <a:extLst>
              <a:ext uri="{FF2B5EF4-FFF2-40B4-BE49-F238E27FC236}">
                <a16:creationId xmlns:a16="http://schemas.microsoft.com/office/drawing/2014/main" id="{E85B1197-F99A-2003-617F-F4AA23CDF838}"/>
              </a:ext>
            </a:extLst>
          </p:cNvPr>
          <p:cNvSpPr>
            <a:spLocks noChangeArrowheads="1"/>
          </p:cNvSpPr>
          <p:nvPr/>
        </p:nvSpPr>
        <p:spPr bwMode="auto">
          <a:xfrm>
            <a:off x="2398714" y="2660650"/>
            <a:ext cx="25542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
        <p:nvSpPr>
          <p:cNvPr id="114730" name="Rectangle 40">
            <a:extLst>
              <a:ext uri="{FF2B5EF4-FFF2-40B4-BE49-F238E27FC236}">
                <a16:creationId xmlns:a16="http://schemas.microsoft.com/office/drawing/2014/main" id="{BD1AEAEB-EC57-47D9-01D4-E4069E5897FB}"/>
              </a:ext>
            </a:extLst>
          </p:cNvPr>
          <p:cNvSpPr>
            <a:spLocks noChangeArrowheads="1"/>
          </p:cNvSpPr>
          <p:nvPr/>
        </p:nvSpPr>
        <p:spPr bwMode="auto">
          <a:xfrm>
            <a:off x="5880100" y="1484313"/>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4</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[t</a:t>
            </a:r>
            <a:r>
              <a:rPr lang="en-US" altLang="zh-CN" sz="2400" b="1" baseline="-30000">
                <a:solidFill>
                  <a:srgbClr val="FF0000"/>
                </a:solidFill>
                <a:latin typeface="Times New Roman" panose="02020603050405020304" pitchFamily="18" charset="0"/>
                <a:ea typeface="宋体" panose="02010600030101010101" pitchFamily="2" charset="-122"/>
              </a:rPr>
              <a:t>3 </a:t>
            </a:r>
            <a:r>
              <a:rPr lang="en-US" altLang="zh-CN" sz="2400" b="1">
                <a:solidFill>
                  <a:srgbClr val="FF0000"/>
                </a:solidFill>
                <a:latin typeface="Times New Roman" panose="02020603050405020304" pitchFamily="18" charset="0"/>
                <a:ea typeface="宋体" panose="02010600030101010101" pitchFamily="2" charset="-122"/>
              </a:rPr>
              <a:t>]</a:t>
            </a:r>
          </a:p>
          <a:p>
            <a:pPr>
              <a:lnSpc>
                <a:spcPct val="80000"/>
              </a:lnSpc>
            </a:pP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14731" name="Rectangle 41">
            <a:extLst>
              <a:ext uri="{FF2B5EF4-FFF2-40B4-BE49-F238E27FC236}">
                <a16:creationId xmlns:a16="http://schemas.microsoft.com/office/drawing/2014/main" id="{6A5B1F2B-1C79-8F2A-A3EB-57B4B54E2ECA}"/>
              </a:ext>
            </a:extLst>
          </p:cNvPr>
          <p:cNvSpPr>
            <a:spLocks noChangeArrowheads="1"/>
          </p:cNvSpPr>
          <p:nvPr/>
        </p:nvSpPr>
        <p:spPr bwMode="auto">
          <a:xfrm>
            <a:off x="4367213" y="765175"/>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x := t</a:t>
            </a:r>
            <a:r>
              <a:rPr lang="en-US" altLang="zh-CN" sz="2400" b="1" baseline="-30000">
                <a:solidFill>
                  <a:srgbClr val="FF0000"/>
                </a:solidFill>
                <a:latin typeface="Times New Roman" panose="02020603050405020304" pitchFamily="18" charset="0"/>
                <a:ea typeface="宋体" panose="02010600030101010101" pitchFamily="2" charset="-122"/>
              </a:rPr>
              <a:t>4</a:t>
            </a:r>
            <a:r>
              <a:rPr lang="en-US" altLang="zh-CN" sz="2400" b="1">
                <a:solidFill>
                  <a:srgbClr val="FF0000"/>
                </a:solidFill>
                <a:latin typeface="Times New Roman" panose="02020603050405020304" pitchFamily="18" charset="0"/>
                <a:ea typeface="宋体" panose="02010600030101010101" pitchFamily="2" charset="-122"/>
              </a:rPr>
              <a:t> </a:t>
            </a:r>
          </a:p>
          <a:p>
            <a:pPr>
              <a:lnSpc>
                <a:spcPct val="80000"/>
              </a:lnSpc>
            </a:pP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14732" name="Rectangle 42">
            <a:extLst>
              <a:ext uri="{FF2B5EF4-FFF2-40B4-BE49-F238E27FC236}">
                <a16:creationId xmlns:a16="http://schemas.microsoft.com/office/drawing/2014/main" id="{A088E9DB-0AB1-1C70-FE19-41C117CBF89C}"/>
              </a:ext>
            </a:extLst>
          </p:cNvPr>
          <p:cNvSpPr>
            <a:spLocks noChangeArrowheads="1"/>
          </p:cNvSpPr>
          <p:nvPr/>
        </p:nvSpPr>
        <p:spPr bwMode="auto">
          <a:xfrm>
            <a:off x="5376863" y="1773238"/>
            <a:ext cx="24320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:=base</a:t>
            </a:r>
            <a:r>
              <a:rPr lang="en-US" altLang="zh-CN" sz="2400" b="1" baseline="-25000">
                <a:solidFill>
                  <a:srgbClr val="FF0000"/>
                </a:solidFill>
                <a:latin typeface="Times New Roman" panose="02020603050405020304" pitchFamily="18" charset="0"/>
                <a:ea typeface="宋体" panose="02010600030101010101" pitchFamily="2" charset="-122"/>
              </a:rPr>
              <a:t>A</a:t>
            </a:r>
            <a:r>
              <a:rPr lang="zh-CN" altLang="en-US" sz="2400" b="1" baseline="-25000">
                <a:solidFill>
                  <a:srgbClr val="FF0000"/>
                </a:solidFill>
                <a:latin typeface="Times New Roman" panose="02020603050405020304" pitchFamily="18" charset="0"/>
                <a:ea typeface="宋体" panose="02010600030101010101" pitchFamily="2" charset="-122"/>
              </a:rPr>
              <a:t>　</a:t>
            </a:r>
            <a:r>
              <a:rPr lang="en-US" altLang="zh-CN" sz="2400" b="1">
                <a:solidFill>
                  <a:srgbClr val="FF0000"/>
                </a:solidFill>
                <a:latin typeface="Times New Roman" panose="02020603050405020304" pitchFamily="18" charset="0"/>
                <a:ea typeface="宋体" panose="02010600030101010101" pitchFamily="2" charset="-122"/>
              </a:rPr>
              <a:t>84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3</a:t>
            </a:r>
            <a:r>
              <a:rPr lang="en-US" altLang="zh-CN" sz="2400" b="1">
                <a:solidFill>
                  <a:srgbClr val="FF0000"/>
                </a:solidFill>
                <a:latin typeface="Times New Roman" panose="02020603050405020304" pitchFamily="18" charset="0"/>
                <a:ea typeface="宋体" panose="02010600030101010101" pitchFamily="2" charset="-122"/>
              </a:rPr>
              <a:t> := 4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40" name="Rectangle 2">
            <a:extLst>
              <a:ext uri="{FF2B5EF4-FFF2-40B4-BE49-F238E27FC236}">
                <a16:creationId xmlns:a16="http://schemas.microsoft.com/office/drawing/2014/main" id="{44DE7FD9-E238-F7A1-4746-CB0A79C8020D}"/>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7.4 </a:t>
            </a:r>
            <a:r>
              <a:rPr lang="zh-CN" altLang="en-US" dirty="0">
                <a:latin typeface="Times New Roman" panose="02020603050405020304" pitchFamily="18" charset="0"/>
              </a:rPr>
              <a:t>类型检查</a:t>
            </a:r>
          </a:p>
        </p:txBody>
      </p:sp>
      <p:sp>
        <p:nvSpPr>
          <p:cNvPr id="4" name="日期占位符 3">
            <a:extLst>
              <a:ext uri="{FF2B5EF4-FFF2-40B4-BE49-F238E27FC236}">
                <a16:creationId xmlns:a16="http://schemas.microsoft.com/office/drawing/2014/main" id="{9982A2AC-49CB-87AA-92BA-A0C52A1DCA35}"/>
              </a:ext>
            </a:extLst>
          </p:cNvPr>
          <p:cNvSpPr>
            <a:spLocks noGrp="1"/>
          </p:cNvSpPr>
          <p:nvPr>
            <p:ph type="dt" sz="half" idx="10"/>
          </p:nvPr>
        </p:nvSpPr>
        <p:spPr bwMode="auto">
          <a:ln>
            <a:miter lim="800000"/>
          </a:ln>
        </p:spPr>
        <p:txBody>
          <a:bodyPr anchor="t"/>
          <a:lstStyle/>
          <a:p>
            <a:pPr>
              <a:buClrTx/>
              <a:buFontTx/>
              <a:buNone/>
              <a:defRPr/>
            </a:pPr>
            <a:fld id="{28A036BC-0261-40BF-B0CD-F2C717D8711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6739" name="灯片编号占位符 5">
            <a:extLst>
              <a:ext uri="{FF2B5EF4-FFF2-40B4-BE49-F238E27FC236}">
                <a16:creationId xmlns:a16="http://schemas.microsoft.com/office/drawing/2014/main" id="{C0D3525F-2A05-857B-A2D3-1F8C52F14B5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9422B64-8B3E-42D5-B5F0-FF68DBD2161A}" type="slidenum">
              <a:rPr lang="en-US" altLang="zh-CN" sz="1400">
                <a:ea typeface="宋体" panose="02010600030101010101" pitchFamily="2" charset="-122"/>
              </a:rPr>
              <a:pPr/>
              <a:t>65</a:t>
            </a:fld>
            <a:endParaRPr lang="en-US" altLang="zh-CN" sz="1400">
              <a:ea typeface="宋体" panose="02010600030101010101" pitchFamily="2" charset="-122"/>
            </a:endParaRPr>
          </a:p>
        </p:txBody>
      </p:sp>
      <p:sp>
        <p:nvSpPr>
          <p:cNvPr id="2201603" name="Rectangle 3">
            <a:extLst>
              <a:ext uri="{FF2B5EF4-FFF2-40B4-BE49-F238E27FC236}">
                <a16:creationId xmlns:a16="http://schemas.microsoft.com/office/drawing/2014/main" id="{A5C8175A-DEE6-777A-34D2-9937CA9F01F7}"/>
              </a:ext>
            </a:extLst>
          </p:cNvPr>
          <p:cNvSpPr>
            <a:spLocks noGrp="1" noChangeArrowheads="1"/>
          </p:cNvSpPr>
          <p:nvPr>
            <p:ph type="body" sz="quarter" idx="13"/>
          </p:nvPr>
        </p:nvSpPr>
        <p:spPr/>
        <p:txBody>
          <a:bodyPr>
            <a:normAutofit fontScale="92500"/>
          </a:bodyPr>
          <a:lstStyle/>
          <a:p>
            <a:pPr algn="just" eaLnBrk="1" hangingPunct="1">
              <a:spcBef>
                <a:spcPct val="0"/>
              </a:spcBef>
            </a:pPr>
            <a:r>
              <a:rPr lang="zh-CN" altLang="en-US">
                <a:latin typeface="Times New Roman" panose="02020603050405020304" pitchFamily="18" charset="0"/>
              </a:rPr>
              <a:t>类型检查具有发现程序错误的能力，为了进行类型检查，编译程序需要为源程序的每个语法成分赋予一个类型表达式，名字的类型表达式保存在</a:t>
            </a:r>
            <a:r>
              <a:rPr lang="zh-CN" altLang="en-US">
                <a:solidFill>
                  <a:schemeClr val="hlink"/>
                </a:solidFill>
                <a:latin typeface="Times New Roman" panose="02020603050405020304" pitchFamily="18" charset="0"/>
              </a:rPr>
              <a:t>符号表中</a:t>
            </a:r>
            <a:r>
              <a:rPr lang="zh-CN" altLang="en-US">
                <a:latin typeface="Times New Roman" panose="02020603050405020304" pitchFamily="18" charset="0"/>
              </a:rPr>
              <a:t>，其他语法成分</a:t>
            </a:r>
            <a:r>
              <a:rPr lang="en-US" altLang="zh-CN">
                <a:latin typeface="Times New Roman" panose="02020603050405020304" pitchFamily="18" charset="0"/>
              </a:rPr>
              <a:t>(</a:t>
            </a:r>
            <a:r>
              <a:rPr lang="zh-CN" altLang="en-US">
                <a:latin typeface="Times New Roman" panose="02020603050405020304" pitchFamily="18" charset="0"/>
              </a:rPr>
              <a:t>如表达式</a:t>
            </a:r>
            <a:r>
              <a:rPr lang="en-US" altLang="zh-CN" i="1">
                <a:latin typeface="Times New Roman" panose="02020603050405020304" pitchFamily="18" charset="0"/>
              </a:rPr>
              <a:t>E</a:t>
            </a:r>
            <a:r>
              <a:rPr lang="zh-CN" altLang="en-US">
                <a:latin typeface="Times New Roman" panose="02020603050405020304" pitchFamily="18" charset="0"/>
              </a:rPr>
              <a:t>或语句</a:t>
            </a:r>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的类型表达式则作为文法符号的属性保存在</a:t>
            </a:r>
            <a:r>
              <a:rPr lang="zh-CN" altLang="en-US">
                <a:solidFill>
                  <a:schemeClr val="hlink"/>
                </a:solidFill>
                <a:latin typeface="Times New Roman" panose="02020603050405020304" pitchFamily="18" charset="0"/>
              </a:rPr>
              <a:t>语义栈中</a:t>
            </a:r>
            <a:r>
              <a:rPr lang="zh-CN" altLang="en-US">
                <a:latin typeface="Times New Roman" panose="02020603050405020304" pitchFamily="18" charset="0"/>
              </a:rPr>
              <a:t>。 </a:t>
            </a:r>
          </a:p>
          <a:p>
            <a:pPr algn="just" eaLnBrk="1" hangingPunct="1">
              <a:spcBef>
                <a:spcPct val="0"/>
              </a:spcBef>
            </a:pPr>
            <a:r>
              <a:rPr lang="zh-CN" altLang="en-US">
                <a:latin typeface="Times New Roman" panose="02020603050405020304" pitchFamily="18" charset="0"/>
              </a:rPr>
              <a:t>类型检查的任务就是确定这些</a:t>
            </a:r>
            <a:r>
              <a:rPr lang="zh-CN" altLang="en-US">
                <a:solidFill>
                  <a:schemeClr val="hlink"/>
                </a:solidFill>
                <a:latin typeface="Times New Roman" panose="02020603050405020304" pitchFamily="18" charset="0"/>
              </a:rPr>
              <a:t>类型表达式是否符合一定的规则</a:t>
            </a:r>
            <a:r>
              <a:rPr lang="zh-CN" altLang="en-US">
                <a:latin typeface="Times New Roman" panose="02020603050405020304" pitchFamily="18" charset="0"/>
              </a:rPr>
              <a:t>，这些规则的集合通常称为源程序的</a:t>
            </a:r>
            <a:r>
              <a:rPr lang="zh-CN" altLang="en-US">
                <a:solidFill>
                  <a:schemeClr val="hlink"/>
                </a:solidFill>
                <a:latin typeface="Times New Roman" panose="02020603050405020304" pitchFamily="18" charset="0"/>
              </a:rPr>
              <a:t>类型系统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03">
                                            <p:txEl>
                                              <p:pRg st="0" end="0"/>
                                            </p:txEl>
                                          </p:spTgt>
                                        </p:tgtEl>
                                        <p:attrNameLst>
                                          <p:attrName>style.visibility</p:attrName>
                                        </p:attrNameLst>
                                      </p:cBhvr>
                                      <p:to>
                                        <p:strVal val="visible"/>
                                      </p:to>
                                    </p:set>
                                    <p:animEffect transition="in" filter="blinds(horizontal)">
                                      <p:cBhvr>
                                        <p:cTn id="7" dur="500"/>
                                        <p:tgtEl>
                                          <p:spTgt spid="220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03">
                                            <p:txEl>
                                              <p:pRg st="1" end="1"/>
                                            </p:txEl>
                                          </p:spTgt>
                                        </p:tgtEl>
                                        <p:attrNameLst>
                                          <p:attrName>style.visibility</p:attrName>
                                        </p:attrNameLst>
                                      </p:cBhvr>
                                      <p:to>
                                        <p:strVal val="visible"/>
                                      </p:to>
                                    </p:set>
                                    <p:animEffect transition="in" filter="blinds(horizontal)">
                                      <p:cBhvr>
                                        <p:cTn id="12" dur="500"/>
                                        <p:tgtEl>
                                          <p:spTgt spid="2201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0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8" name="Rectangle 2">
            <a:extLst>
              <a:ext uri="{FF2B5EF4-FFF2-40B4-BE49-F238E27FC236}">
                <a16:creationId xmlns:a16="http://schemas.microsoft.com/office/drawing/2014/main" id="{3D826BC2-E85F-F60E-CA0D-6D057B9B5EAA}"/>
              </a:ext>
            </a:extLst>
          </p:cNvPr>
          <p:cNvSpPr>
            <a:spLocks noGrp="1" noChangeArrowheads="1"/>
          </p:cNvSpPr>
          <p:nvPr>
            <p:ph type="title"/>
          </p:nvPr>
        </p:nvSpPr>
        <p:spPr/>
        <p:txBody>
          <a:bodyPr anchor="ctr">
            <a:noAutofit/>
          </a:bodyPr>
          <a:lstStyle/>
          <a:p>
            <a:pPr eaLnBrk="1" hangingPunct="1"/>
            <a:r>
              <a:rPr lang="en-US" altLang="zh-CN" dirty="0">
                <a:latin typeface="Times New Roman" panose="02020603050405020304" pitchFamily="18" charset="0"/>
              </a:rPr>
              <a:t>7.4.1 </a:t>
            </a:r>
            <a:r>
              <a:rPr lang="zh-CN" altLang="en-US" dirty="0">
                <a:latin typeface="Times New Roman" panose="02020603050405020304" pitchFamily="18" charset="0"/>
              </a:rPr>
              <a:t>类型检查的规则</a:t>
            </a:r>
          </a:p>
        </p:txBody>
      </p:sp>
      <p:sp>
        <p:nvSpPr>
          <p:cNvPr id="4" name="日期占位符 3">
            <a:extLst>
              <a:ext uri="{FF2B5EF4-FFF2-40B4-BE49-F238E27FC236}">
                <a16:creationId xmlns:a16="http://schemas.microsoft.com/office/drawing/2014/main" id="{FBB11005-4CC8-D998-E5EA-1A6EE91E3E7C}"/>
              </a:ext>
            </a:extLst>
          </p:cNvPr>
          <p:cNvSpPr>
            <a:spLocks noGrp="1"/>
          </p:cNvSpPr>
          <p:nvPr>
            <p:ph type="dt" sz="half" idx="10"/>
          </p:nvPr>
        </p:nvSpPr>
        <p:spPr bwMode="auto">
          <a:ln>
            <a:miter lim="800000"/>
          </a:ln>
        </p:spPr>
        <p:txBody>
          <a:bodyPr anchor="t"/>
          <a:lstStyle/>
          <a:p>
            <a:pPr>
              <a:buClrTx/>
              <a:buFontTx/>
              <a:buNone/>
              <a:defRPr/>
            </a:pPr>
            <a:fld id="{6253AB33-C711-4F16-A03A-A5FC937C788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8787" name="灯片编号占位符 5">
            <a:extLst>
              <a:ext uri="{FF2B5EF4-FFF2-40B4-BE49-F238E27FC236}">
                <a16:creationId xmlns:a16="http://schemas.microsoft.com/office/drawing/2014/main" id="{5AC13AC4-C2FD-9858-928F-695764E3FBB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411129-9223-4D4F-AB84-01B66C25A7B0}" type="slidenum">
              <a:rPr lang="en-US" altLang="zh-CN" sz="1400">
                <a:ea typeface="宋体" panose="02010600030101010101" pitchFamily="2" charset="-122"/>
              </a:rPr>
              <a:pPr/>
              <a:t>66</a:t>
            </a:fld>
            <a:endParaRPr lang="en-US" altLang="zh-CN" sz="1400">
              <a:ea typeface="宋体" panose="02010600030101010101" pitchFamily="2" charset="-122"/>
            </a:endParaRPr>
          </a:p>
        </p:txBody>
      </p:sp>
      <p:sp>
        <p:nvSpPr>
          <p:cNvPr id="2203651" name="Rectangle 3">
            <a:extLst>
              <a:ext uri="{FF2B5EF4-FFF2-40B4-BE49-F238E27FC236}">
                <a16:creationId xmlns:a16="http://schemas.microsoft.com/office/drawing/2014/main" id="{0C13107B-403C-EBDF-E9C7-E0EA14929861}"/>
              </a:ext>
            </a:extLst>
          </p:cNvPr>
          <p:cNvSpPr>
            <a:spLocks noGrp="1" noChangeArrowheads="1"/>
          </p:cNvSpPr>
          <p:nvPr>
            <p:ph type="body" sz="quarter" idx="13"/>
          </p:nvPr>
        </p:nvSpPr>
        <p:spPr/>
        <p:txBody>
          <a:bodyPr>
            <a:normAutofit fontScale="85000" lnSpcReduction="10000"/>
          </a:bodyPr>
          <a:lstStyle/>
          <a:p>
            <a:pPr algn="just" eaLnBrk="1" hangingPunct="1">
              <a:spcBef>
                <a:spcPct val="0"/>
              </a:spcBef>
            </a:pPr>
            <a:r>
              <a:rPr lang="zh-CN" altLang="en-US">
                <a:solidFill>
                  <a:schemeClr val="hlink"/>
                </a:solidFill>
                <a:latin typeface="Times New Roman" panose="02020603050405020304" pitchFamily="18" charset="0"/>
              </a:rPr>
              <a:t>类型综合</a:t>
            </a:r>
          </a:p>
          <a:p>
            <a:pPr lvl="1" algn="just" eaLnBrk="1" hangingPunct="1">
              <a:spcBef>
                <a:spcPct val="0"/>
              </a:spcBef>
            </a:pPr>
            <a:r>
              <a:rPr lang="zh-CN" altLang="en-US">
                <a:latin typeface="Times New Roman" panose="02020603050405020304" pitchFamily="18" charset="0"/>
              </a:rPr>
              <a:t>从子表达式的类型确定表达式的类型</a:t>
            </a:r>
          </a:p>
          <a:p>
            <a:pPr lvl="1" algn="just" eaLnBrk="1" hangingPunct="1">
              <a:spcBef>
                <a:spcPct val="0"/>
              </a:spcBef>
            </a:pPr>
            <a:r>
              <a:rPr lang="zh-CN" altLang="en-US">
                <a:latin typeface="Times New Roman" panose="02020603050405020304" pitchFamily="18" charset="0"/>
              </a:rPr>
              <a:t>要求名字在引用之前必须先进行声明 </a:t>
            </a:r>
          </a:p>
          <a:p>
            <a:pPr lvl="1" algn="just" eaLnBrk="1" hangingPunct="1">
              <a:spcBef>
                <a:spcPct val="0"/>
              </a:spcBef>
            </a:pPr>
            <a:r>
              <a:rPr lang="en-US" altLang="zh-CN">
                <a:latin typeface="Times New Roman" panose="02020603050405020304" pitchFamily="18" charset="0"/>
              </a:rPr>
              <a:t>if </a:t>
            </a:r>
            <a:r>
              <a:rPr lang="en-US" altLang="zh-CN" i="1">
                <a:latin typeface="Times New Roman" panose="02020603050405020304" pitchFamily="18" charset="0"/>
              </a:rPr>
              <a:t>f</a:t>
            </a:r>
            <a:r>
              <a:rPr lang="zh-CN" altLang="en-US">
                <a:latin typeface="Times New Roman" panose="02020603050405020304" pitchFamily="18" charset="0"/>
              </a:rPr>
              <a:t>的类型为</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t </a:t>
            </a:r>
            <a:r>
              <a:rPr lang="en-US" altLang="zh-CN">
                <a:latin typeface="Times New Roman" panose="02020603050405020304" pitchFamily="18" charset="0"/>
              </a:rPr>
              <a:t>and </a:t>
            </a:r>
            <a:r>
              <a:rPr lang="en-US" altLang="zh-CN" i="1">
                <a:latin typeface="Times New Roman" panose="02020603050405020304" pitchFamily="18" charset="0"/>
              </a:rPr>
              <a:t>x</a:t>
            </a:r>
            <a:r>
              <a:rPr lang="zh-CN" altLang="en-US">
                <a:latin typeface="Times New Roman" panose="02020603050405020304" pitchFamily="18" charset="0"/>
              </a:rPr>
              <a:t>的类型为</a:t>
            </a:r>
            <a:r>
              <a:rPr lang="en-US" altLang="zh-CN" i="1">
                <a:latin typeface="Times New Roman" panose="02020603050405020304" pitchFamily="18" charset="0"/>
              </a:rPr>
              <a:t>s</a:t>
            </a:r>
            <a:r>
              <a:rPr lang="en-US" altLang="zh-CN">
                <a:latin typeface="Times New Roman" panose="02020603050405020304" pitchFamily="18" charset="0"/>
              </a:rPr>
              <a:t> then </a:t>
            </a:r>
            <a:r>
              <a:rPr lang="zh-CN" altLang="en-US">
                <a:latin typeface="Times New Roman" panose="02020603050405020304" pitchFamily="18" charset="0"/>
              </a:rPr>
              <a:t>表达式</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zh-CN" altLang="en-US">
                <a:latin typeface="Times New Roman" panose="02020603050405020304" pitchFamily="18" charset="0"/>
              </a:rPr>
              <a:t>的类型为</a:t>
            </a:r>
            <a:r>
              <a:rPr lang="en-US" altLang="zh-CN" i="1">
                <a:latin typeface="Times New Roman" panose="02020603050405020304" pitchFamily="18" charset="0"/>
              </a:rPr>
              <a:t>t</a:t>
            </a:r>
            <a:r>
              <a:rPr lang="en-US" altLang="zh-CN">
                <a:latin typeface="Times New Roman" panose="02020603050405020304" pitchFamily="18" charset="0"/>
              </a:rPr>
              <a:t> </a:t>
            </a:r>
          </a:p>
          <a:p>
            <a:pPr algn="just" eaLnBrk="1" hangingPunct="1">
              <a:spcBef>
                <a:spcPct val="0"/>
              </a:spcBef>
            </a:pPr>
            <a:r>
              <a:rPr lang="zh-CN" altLang="en-US">
                <a:solidFill>
                  <a:schemeClr val="hlink"/>
                </a:solidFill>
                <a:latin typeface="Times New Roman" panose="02020603050405020304" pitchFamily="18" charset="0"/>
              </a:rPr>
              <a:t>类型推断</a:t>
            </a:r>
          </a:p>
          <a:p>
            <a:pPr lvl="1" algn="just" eaLnBrk="1" hangingPunct="1">
              <a:spcBef>
                <a:spcPct val="0"/>
              </a:spcBef>
            </a:pPr>
            <a:r>
              <a:rPr lang="zh-CN" altLang="en-US">
                <a:latin typeface="Times New Roman" panose="02020603050405020304" pitchFamily="18" charset="0"/>
              </a:rPr>
              <a:t>根据语言结构的使用方式来确定其类型 </a:t>
            </a:r>
          </a:p>
          <a:p>
            <a:pPr lvl="1" algn="just" eaLnBrk="1" hangingPunct="1">
              <a:spcBef>
                <a:spcPct val="0"/>
              </a:spcBef>
            </a:pPr>
            <a:r>
              <a:rPr lang="zh-CN" altLang="en-US">
                <a:latin typeface="Times New Roman" panose="02020603050405020304" pitchFamily="18" charset="0"/>
              </a:rPr>
              <a:t>经常被用于从函数体推断函数类型 </a:t>
            </a:r>
          </a:p>
          <a:p>
            <a:pPr lvl="1" algn="just" eaLnBrk="1" hangingPunct="1">
              <a:spcBef>
                <a:spcPct val="0"/>
              </a:spcBef>
            </a:pPr>
            <a:r>
              <a:rPr lang="en-US" altLang="zh-CN">
                <a:latin typeface="Times New Roman" panose="02020603050405020304" pitchFamily="18" charset="0"/>
              </a:rPr>
              <a:t>if </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zh-CN" altLang="en-US">
                <a:latin typeface="Times New Roman" panose="02020603050405020304" pitchFamily="18" charset="0"/>
              </a:rPr>
              <a:t>是一个表达式</a:t>
            </a:r>
            <a:r>
              <a:rPr lang="en-US" altLang="zh-CN">
                <a:latin typeface="Times New Roman" panose="02020603050405020304" pitchFamily="18" charset="0"/>
              </a:rPr>
              <a:t>then </a:t>
            </a:r>
            <a:r>
              <a:rPr lang="zh-CN" altLang="en-US">
                <a:latin typeface="Times New Roman" panose="02020603050405020304" pitchFamily="18" charset="0"/>
              </a:rPr>
              <a:t>对某两个类型变量</a:t>
            </a:r>
            <a:r>
              <a:rPr lang="en-US" altLang="zh-CN" i="1">
                <a:latin typeface="Times New Roman" panose="02020603050405020304" pitchFamily="18" charset="0"/>
              </a:rPr>
              <a:t>α</a:t>
            </a:r>
            <a:r>
              <a:rPr lang="zh-CN" altLang="en-US">
                <a:latin typeface="Times New Roman" panose="02020603050405020304" pitchFamily="18" charset="0"/>
              </a:rPr>
              <a:t>和</a:t>
            </a:r>
            <a:r>
              <a:rPr lang="en-US" altLang="zh-CN" i="1">
                <a:latin typeface="Times New Roman" panose="02020603050405020304" pitchFamily="18" charset="0"/>
              </a:rPr>
              <a:t>β</a:t>
            </a:r>
            <a:r>
              <a:rPr lang="zh-CN" altLang="en-US">
                <a:latin typeface="Times New Roman" panose="02020603050405020304" pitchFamily="18" charset="0"/>
              </a:rPr>
              <a:t>，</a:t>
            </a:r>
            <a:r>
              <a:rPr lang="en-US" altLang="zh-CN" i="1">
                <a:latin typeface="Times New Roman" panose="02020603050405020304" pitchFamily="18" charset="0"/>
              </a:rPr>
              <a:t>f</a:t>
            </a:r>
            <a:r>
              <a:rPr lang="zh-CN" altLang="en-US">
                <a:latin typeface="Times New Roman" panose="02020603050405020304" pitchFamily="18" charset="0"/>
              </a:rPr>
              <a:t>具有类型</a:t>
            </a:r>
            <a:r>
              <a:rPr lang="zh-CN" altLang="en-US" i="1">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a:t>
            </a:r>
            <a:r>
              <a:rPr lang="en-US" altLang="zh-CN" i="1">
                <a:latin typeface="Times New Roman" panose="02020603050405020304" pitchFamily="18" charset="0"/>
              </a:rPr>
              <a:t>β</a:t>
            </a:r>
            <a:r>
              <a:rPr lang="en-US" altLang="zh-CN">
                <a:latin typeface="Times New Roman" panose="02020603050405020304" pitchFamily="18" charset="0"/>
              </a:rPr>
              <a:t> and </a:t>
            </a:r>
            <a:r>
              <a:rPr lang="en-US" altLang="zh-CN" i="1">
                <a:latin typeface="Times New Roman" panose="02020603050405020304" pitchFamily="18" charset="0"/>
              </a:rPr>
              <a:t>x</a:t>
            </a:r>
            <a:r>
              <a:rPr lang="zh-CN" altLang="en-US">
                <a:latin typeface="Times New Roman" panose="02020603050405020304" pitchFamily="18" charset="0"/>
              </a:rPr>
              <a:t>具有类型</a:t>
            </a:r>
            <a:r>
              <a:rPr lang="zh-CN" altLang="en-US" i="1">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3651">
                                            <p:txEl>
                                              <p:pRg st="0" end="0"/>
                                            </p:txEl>
                                          </p:spTgt>
                                        </p:tgtEl>
                                        <p:attrNameLst>
                                          <p:attrName>style.visibility</p:attrName>
                                        </p:attrNameLst>
                                      </p:cBhvr>
                                      <p:to>
                                        <p:strVal val="visible"/>
                                      </p:to>
                                    </p:set>
                                    <p:animEffect transition="in" filter="blinds(horizontal)">
                                      <p:cBhvr>
                                        <p:cTn id="7" dur="500"/>
                                        <p:tgtEl>
                                          <p:spTgt spid="22036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03651">
                                            <p:txEl>
                                              <p:pRg st="1" end="1"/>
                                            </p:txEl>
                                          </p:spTgt>
                                        </p:tgtEl>
                                        <p:attrNameLst>
                                          <p:attrName>style.visibility</p:attrName>
                                        </p:attrNameLst>
                                      </p:cBhvr>
                                      <p:to>
                                        <p:strVal val="visible"/>
                                      </p:to>
                                    </p:set>
                                    <p:animEffect transition="in" filter="blinds(horizontal)">
                                      <p:cBhvr>
                                        <p:cTn id="10" dur="500"/>
                                        <p:tgtEl>
                                          <p:spTgt spid="22036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03651">
                                            <p:txEl>
                                              <p:pRg st="2" end="2"/>
                                            </p:txEl>
                                          </p:spTgt>
                                        </p:tgtEl>
                                        <p:attrNameLst>
                                          <p:attrName>style.visibility</p:attrName>
                                        </p:attrNameLst>
                                      </p:cBhvr>
                                      <p:to>
                                        <p:strVal val="visible"/>
                                      </p:to>
                                    </p:set>
                                    <p:animEffect transition="in" filter="blinds(horizontal)">
                                      <p:cBhvr>
                                        <p:cTn id="13" dur="500"/>
                                        <p:tgtEl>
                                          <p:spTgt spid="220365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03651">
                                            <p:txEl>
                                              <p:pRg st="3" end="3"/>
                                            </p:txEl>
                                          </p:spTgt>
                                        </p:tgtEl>
                                        <p:attrNameLst>
                                          <p:attrName>style.visibility</p:attrName>
                                        </p:attrNameLst>
                                      </p:cBhvr>
                                      <p:to>
                                        <p:strVal val="visible"/>
                                      </p:to>
                                    </p:set>
                                    <p:animEffect transition="in" filter="blinds(horizontal)">
                                      <p:cBhvr>
                                        <p:cTn id="16" dur="500"/>
                                        <p:tgtEl>
                                          <p:spTgt spid="22036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03651">
                                            <p:txEl>
                                              <p:pRg st="4" end="4"/>
                                            </p:txEl>
                                          </p:spTgt>
                                        </p:tgtEl>
                                        <p:attrNameLst>
                                          <p:attrName>style.visibility</p:attrName>
                                        </p:attrNameLst>
                                      </p:cBhvr>
                                      <p:to>
                                        <p:strVal val="visible"/>
                                      </p:to>
                                    </p:set>
                                    <p:animEffect transition="in" filter="blinds(horizontal)">
                                      <p:cBhvr>
                                        <p:cTn id="21" dur="500"/>
                                        <p:tgtEl>
                                          <p:spTgt spid="220365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03651">
                                            <p:txEl>
                                              <p:pRg st="5" end="5"/>
                                            </p:txEl>
                                          </p:spTgt>
                                        </p:tgtEl>
                                        <p:attrNameLst>
                                          <p:attrName>style.visibility</p:attrName>
                                        </p:attrNameLst>
                                      </p:cBhvr>
                                      <p:to>
                                        <p:strVal val="visible"/>
                                      </p:to>
                                    </p:set>
                                    <p:animEffect transition="in" filter="blinds(horizontal)">
                                      <p:cBhvr>
                                        <p:cTn id="24" dur="500"/>
                                        <p:tgtEl>
                                          <p:spTgt spid="220365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03651">
                                            <p:txEl>
                                              <p:pRg st="6" end="6"/>
                                            </p:txEl>
                                          </p:spTgt>
                                        </p:tgtEl>
                                        <p:attrNameLst>
                                          <p:attrName>style.visibility</p:attrName>
                                        </p:attrNameLst>
                                      </p:cBhvr>
                                      <p:to>
                                        <p:strVal val="visible"/>
                                      </p:to>
                                    </p:set>
                                    <p:animEffect transition="in" filter="blinds(horizontal)">
                                      <p:cBhvr>
                                        <p:cTn id="27" dur="500"/>
                                        <p:tgtEl>
                                          <p:spTgt spid="220365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203651">
                                            <p:txEl>
                                              <p:pRg st="7" end="7"/>
                                            </p:txEl>
                                          </p:spTgt>
                                        </p:tgtEl>
                                        <p:attrNameLst>
                                          <p:attrName>style.visibility</p:attrName>
                                        </p:attrNameLst>
                                      </p:cBhvr>
                                      <p:to>
                                        <p:strVal val="visible"/>
                                      </p:to>
                                    </p:set>
                                    <p:animEffect transition="in" filter="blinds(horizontal)">
                                      <p:cBhvr>
                                        <p:cTn id="30" dur="500"/>
                                        <p:tgtEl>
                                          <p:spTgt spid="2203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65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a:extLst>
              <a:ext uri="{FF2B5EF4-FFF2-40B4-BE49-F238E27FC236}">
                <a16:creationId xmlns:a16="http://schemas.microsoft.com/office/drawing/2014/main" id="{38C4C121-BC66-0996-F329-F0EC4F31CD68}"/>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7.4.2 </a:t>
            </a:r>
            <a:r>
              <a:rPr lang="zh-CN" altLang="en-US" dirty="0">
                <a:latin typeface="Times New Roman" panose="02020603050405020304" pitchFamily="18" charset="0"/>
              </a:rPr>
              <a:t>类型转换</a:t>
            </a:r>
          </a:p>
        </p:txBody>
      </p:sp>
      <p:sp>
        <p:nvSpPr>
          <p:cNvPr id="4" name="日期占位符 3">
            <a:extLst>
              <a:ext uri="{FF2B5EF4-FFF2-40B4-BE49-F238E27FC236}">
                <a16:creationId xmlns:a16="http://schemas.microsoft.com/office/drawing/2014/main" id="{403168D1-516A-D468-67C8-5719BD065C18}"/>
              </a:ext>
            </a:extLst>
          </p:cNvPr>
          <p:cNvSpPr>
            <a:spLocks noGrp="1"/>
          </p:cNvSpPr>
          <p:nvPr>
            <p:ph type="dt" sz="half" idx="10"/>
          </p:nvPr>
        </p:nvSpPr>
        <p:spPr bwMode="auto">
          <a:ln>
            <a:miter lim="800000"/>
          </a:ln>
        </p:spPr>
        <p:txBody>
          <a:bodyPr anchor="t"/>
          <a:lstStyle/>
          <a:p>
            <a:pPr>
              <a:buClrTx/>
              <a:buFontTx/>
              <a:buNone/>
              <a:defRPr/>
            </a:pPr>
            <a:fld id="{30F31216-2C1E-4058-A665-A422D135E69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0835" name="灯片编号占位符 5">
            <a:extLst>
              <a:ext uri="{FF2B5EF4-FFF2-40B4-BE49-F238E27FC236}">
                <a16:creationId xmlns:a16="http://schemas.microsoft.com/office/drawing/2014/main" id="{7DC0E2E8-67FF-3E15-2756-5F9C50817E7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624CDAE-2777-4938-8EF3-333BEE8A6664}" type="slidenum">
              <a:rPr lang="en-US" altLang="zh-CN" sz="1400">
                <a:ea typeface="宋体" panose="02010600030101010101" pitchFamily="2" charset="-122"/>
              </a:rPr>
              <a:pPr/>
              <a:t>67</a:t>
            </a:fld>
            <a:endParaRPr lang="en-US" altLang="zh-CN" sz="1400">
              <a:ea typeface="宋体" panose="02010600030101010101" pitchFamily="2" charset="-122"/>
            </a:endParaRPr>
          </a:p>
        </p:txBody>
      </p:sp>
      <p:sp>
        <p:nvSpPr>
          <p:cNvPr id="120837" name="Rectangle 3">
            <a:extLst>
              <a:ext uri="{FF2B5EF4-FFF2-40B4-BE49-F238E27FC236}">
                <a16:creationId xmlns:a16="http://schemas.microsoft.com/office/drawing/2014/main" id="{50CC0DC6-96F1-EAC3-99C6-82633843CC51}"/>
              </a:ext>
            </a:extLst>
          </p:cNvPr>
          <p:cNvSpPr>
            <a:spLocks noGrp="1" noChangeArrowheads="1"/>
          </p:cNvSpPr>
          <p:nvPr>
            <p:ph type="body" sz="quarter" idx="13"/>
          </p:nvPr>
        </p:nvSpPr>
        <p:spPr/>
        <p:txBody>
          <a:bodyPr>
            <a:normAutofit fontScale="850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x := y + i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j</a:t>
            </a:r>
          </a:p>
          <a:p>
            <a:pPr algn="just" eaLnBrk="1" hangingPunct="1">
              <a:spcBef>
                <a:spcPct val="0"/>
              </a:spcBef>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x</a:t>
            </a:r>
            <a:r>
              <a:rPr lang="zh-CN" altLang="en-US">
                <a:latin typeface="Times New Roman" panose="02020603050405020304" pitchFamily="18" charset="0"/>
              </a:rPr>
              <a:t>和</a:t>
            </a:r>
            <a:r>
              <a:rPr lang="en-US" altLang="zh-CN">
                <a:latin typeface="Times New Roman" panose="02020603050405020304" pitchFamily="18" charset="0"/>
              </a:rPr>
              <a:t>y</a:t>
            </a:r>
            <a:r>
              <a:rPr lang="zh-CN" altLang="en-US">
                <a:latin typeface="Times New Roman" panose="02020603050405020304" pitchFamily="18" charset="0"/>
              </a:rPr>
              <a:t>的类型是</a:t>
            </a:r>
            <a:r>
              <a:rPr lang="en-US" altLang="zh-CN">
                <a:latin typeface="Times New Roman" panose="02020603050405020304" pitchFamily="18" charset="0"/>
              </a:rPr>
              <a:t>real</a:t>
            </a:r>
            <a:r>
              <a:rPr lang="zh-CN" altLang="en-US">
                <a:latin typeface="Times New Roman" panose="02020603050405020304" pitchFamily="18" charset="0"/>
              </a:rPr>
              <a:t>，</a:t>
            </a:r>
            <a:r>
              <a:rPr lang="en-US" altLang="zh-CN">
                <a:latin typeface="Times New Roman" panose="02020603050405020304" pitchFamily="18" charset="0"/>
              </a:rPr>
              <a:t>i</a:t>
            </a:r>
            <a:r>
              <a:rPr lang="zh-CN" altLang="en-US">
                <a:latin typeface="Times New Roman" panose="02020603050405020304" pitchFamily="18" charset="0"/>
              </a:rPr>
              <a:t>和</a:t>
            </a:r>
            <a:r>
              <a:rPr lang="en-US" altLang="zh-CN">
                <a:latin typeface="Times New Roman" panose="02020603050405020304" pitchFamily="18" charset="0"/>
              </a:rPr>
              <a:t>j</a:t>
            </a:r>
            <a:r>
              <a:rPr lang="zh-CN" altLang="en-US">
                <a:latin typeface="Times New Roman" panose="02020603050405020304" pitchFamily="18" charset="0"/>
              </a:rPr>
              <a:t>的类型是</a:t>
            </a:r>
            <a:r>
              <a:rPr lang="en-US" altLang="zh-CN">
                <a:latin typeface="Times New Roman" panose="02020603050405020304" pitchFamily="18" charset="0"/>
              </a:rPr>
              <a:t>integer</a:t>
            </a:r>
            <a:r>
              <a:rPr lang="zh-CN" altLang="en-US">
                <a:latin typeface="Times New Roman" panose="02020603050405020304" pitchFamily="18" charset="0"/>
              </a:rPr>
              <a:t>）</a:t>
            </a:r>
          </a:p>
          <a:p>
            <a:pPr algn="just" eaLnBrk="1" hangingPunct="1">
              <a:spcBef>
                <a:spcPct val="0"/>
              </a:spcBef>
              <a:buFont typeface="Wingdings" panose="05000000000000000000" pitchFamily="2" charset="2"/>
              <a:buNone/>
            </a:pPr>
            <a:endParaRPr lang="zh-CN" altLang="en-US">
              <a:latin typeface="Times New Roman" panose="02020603050405020304" pitchFamily="18" charset="0"/>
            </a:endParaRPr>
          </a:p>
          <a:p>
            <a:pPr algn="just" eaLnBrk="1" hangingPunct="1">
              <a:spcBef>
                <a:spcPct val="0"/>
              </a:spcBef>
              <a:buFont typeface="Wingdings" panose="05000000000000000000" pitchFamily="2" charset="2"/>
              <a:buNone/>
            </a:pPr>
            <a:r>
              <a:rPr lang="zh-CN" altLang="en-US">
                <a:latin typeface="Times New Roman" panose="02020603050405020304" pitchFamily="18" charset="0"/>
              </a:rPr>
              <a:t>中间代码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1</a:t>
            </a:r>
            <a:r>
              <a:rPr lang="en-US" altLang="zh-CN">
                <a:latin typeface="Times New Roman" panose="02020603050405020304" pitchFamily="18" charset="0"/>
              </a:rPr>
              <a:t> := i </a:t>
            </a:r>
            <a:r>
              <a:rPr lang="en-US" altLang="zh-CN">
                <a:solidFill>
                  <a:srgbClr val="FF0000"/>
                </a:solidFill>
                <a:latin typeface="Times New Roman" panose="02020603050405020304" pitchFamily="18" charset="0"/>
              </a:rPr>
              <a:t>int</a:t>
            </a:r>
            <a:r>
              <a:rPr lang="en-US" altLang="zh-CN">
                <a:solidFill>
                  <a:srgbClr val="FF0000"/>
                </a:solidFill>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j</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2</a:t>
            </a:r>
            <a:r>
              <a:rPr lang="en-US" altLang="zh-CN">
                <a:latin typeface="Times New Roman" panose="02020603050405020304" pitchFamily="18" charset="0"/>
              </a:rPr>
              <a:t> := inttoreal t</a:t>
            </a:r>
            <a:r>
              <a:rPr lang="en-US" altLang="zh-CN" baseline="-30000">
                <a:latin typeface="Times New Roman" panose="02020603050405020304" pitchFamily="18" charset="0"/>
              </a:rPr>
              <a:t>1</a:t>
            </a:r>
            <a:r>
              <a:rPr lang="en-US" altLang="zh-CN">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3</a:t>
            </a:r>
            <a:r>
              <a:rPr lang="en-US" altLang="zh-CN">
                <a:latin typeface="Times New Roman" panose="02020603050405020304" pitchFamily="18" charset="0"/>
              </a:rPr>
              <a:t> := y </a:t>
            </a:r>
            <a:r>
              <a:rPr lang="en-US" altLang="zh-CN">
                <a:solidFill>
                  <a:srgbClr val="FF0000"/>
                </a:solidFill>
                <a:latin typeface="Times New Roman" panose="02020603050405020304" pitchFamily="18" charset="0"/>
              </a:rPr>
              <a:t>real+</a:t>
            </a:r>
            <a:r>
              <a:rPr lang="en-US" altLang="zh-CN">
                <a:latin typeface="Times New Roman" panose="02020603050405020304" pitchFamily="18" charset="0"/>
              </a:rPr>
              <a:t> t</a:t>
            </a:r>
            <a:r>
              <a:rPr lang="en-US" altLang="zh-CN" baseline="-30000">
                <a:latin typeface="Times New Roman" panose="02020603050405020304" pitchFamily="18" charset="0"/>
              </a:rPr>
              <a:t>2</a:t>
            </a:r>
            <a:r>
              <a:rPr lang="en-US" altLang="zh-CN">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x := t</a:t>
            </a:r>
            <a:r>
              <a:rPr lang="en-US" altLang="zh-CN" baseline="-30000">
                <a:latin typeface="Times New Roman" panose="02020603050405020304" pitchFamily="18" charset="0"/>
              </a:rPr>
              <a:t>3</a:t>
            </a:r>
            <a:endParaRPr lang="en-US" altLang="zh-CN">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a:extLst>
              <a:ext uri="{FF2B5EF4-FFF2-40B4-BE49-F238E27FC236}">
                <a16:creationId xmlns:a16="http://schemas.microsoft.com/office/drawing/2014/main" id="{860B8350-52B3-0727-81EC-82F46A93B754}"/>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7.4.2 </a:t>
            </a:r>
            <a:r>
              <a:rPr lang="zh-CN" altLang="en-US">
                <a:latin typeface="Times New Roman" panose="02020603050405020304" pitchFamily="18" charset="0"/>
              </a:rPr>
              <a:t>类型转换</a:t>
            </a:r>
          </a:p>
        </p:txBody>
      </p:sp>
      <p:sp>
        <p:nvSpPr>
          <p:cNvPr id="4" name="日期占位符 3">
            <a:extLst>
              <a:ext uri="{FF2B5EF4-FFF2-40B4-BE49-F238E27FC236}">
                <a16:creationId xmlns:a16="http://schemas.microsoft.com/office/drawing/2014/main" id="{2002874C-057D-1E8E-6449-9497608CEA02}"/>
              </a:ext>
            </a:extLst>
          </p:cNvPr>
          <p:cNvSpPr>
            <a:spLocks noGrp="1"/>
          </p:cNvSpPr>
          <p:nvPr>
            <p:ph type="dt" sz="half" idx="10"/>
          </p:nvPr>
        </p:nvSpPr>
        <p:spPr bwMode="auto">
          <a:ln>
            <a:miter lim="800000"/>
          </a:ln>
        </p:spPr>
        <p:txBody>
          <a:bodyPr anchor="t"/>
          <a:lstStyle/>
          <a:p>
            <a:pPr>
              <a:buClrTx/>
              <a:buFontTx/>
              <a:buNone/>
              <a:defRPr/>
            </a:pPr>
            <a:fld id="{C7CF9F79-AEE6-4465-98B4-FDBB635FB27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2883" name="灯片编号占位符 5">
            <a:extLst>
              <a:ext uri="{FF2B5EF4-FFF2-40B4-BE49-F238E27FC236}">
                <a16:creationId xmlns:a16="http://schemas.microsoft.com/office/drawing/2014/main" id="{0CF5EE4C-95E7-2075-4101-508273A3FAF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CE8C33E-CCF6-4B43-A680-536DCC2FA41B}" type="slidenum">
              <a:rPr lang="en-US" altLang="zh-CN" sz="1400">
                <a:ea typeface="宋体" panose="02010600030101010101" pitchFamily="2" charset="-122"/>
              </a:rPr>
              <a:pPr/>
              <a:t>68</a:t>
            </a:fld>
            <a:endParaRPr lang="en-US" altLang="zh-CN" sz="1400">
              <a:ea typeface="宋体" panose="02010600030101010101" pitchFamily="2" charset="-122"/>
            </a:endParaRPr>
          </a:p>
        </p:txBody>
      </p:sp>
      <p:sp>
        <p:nvSpPr>
          <p:cNvPr id="122885" name="Rectangle 3">
            <a:extLst>
              <a:ext uri="{FF2B5EF4-FFF2-40B4-BE49-F238E27FC236}">
                <a16:creationId xmlns:a16="http://schemas.microsoft.com/office/drawing/2014/main" id="{A6C0C457-FA8A-751B-DF50-5DB89680D611}"/>
              </a:ext>
            </a:extLst>
          </p:cNvPr>
          <p:cNvSpPr>
            <a:spLocks noGrp="1" noChangeArrowheads="1"/>
          </p:cNvSpPr>
          <p:nvPr>
            <p:ph type="body" sz="quarter" idx="13"/>
          </p:nvPr>
        </p:nvSpPr>
        <p:spPr/>
        <p:txBody>
          <a:bodyPr/>
          <a:lstStyle/>
          <a:p>
            <a:pPr algn="just" eaLnBrk="1" hangingPunct="1">
              <a:lnSpc>
                <a:spcPct val="9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E </a:t>
            </a:r>
            <a:r>
              <a:rPr lang="zh-CN" altLang="en-US" sz="2400">
                <a:solidFill>
                  <a:srgbClr val="FF0000"/>
                </a:solidFill>
                <a:latin typeface="Times New Roman" panose="02020603050405020304" pitchFamily="18" charset="0"/>
              </a:rPr>
              <a:t>　</a:t>
            </a:r>
            <a:r>
              <a:rPr lang="en-US" altLang="zh-CN" sz="2400">
                <a:solidFill>
                  <a:srgbClr val="FF0000"/>
                </a:solidFill>
                <a:latin typeface="Times New Roman" panose="02020603050405020304" pitchFamily="18" charset="0"/>
              </a:rPr>
              <a:t>E</a:t>
            </a:r>
            <a:r>
              <a:rPr lang="en-US" altLang="zh-CN" sz="2400" baseline="-30000">
                <a:solidFill>
                  <a:srgbClr val="FF0000"/>
                </a:solidFill>
                <a:latin typeface="Times New Roman" panose="02020603050405020304" pitchFamily="18" charset="0"/>
              </a:rPr>
              <a:t>1 </a:t>
            </a:r>
            <a:r>
              <a:rPr lang="en-US" altLang="zh-CN" sz="2400">
                <a:solidFill>
                  <a:srgbClr val="FF0000"/>
                </a:solidFill>
                <a:latin typeface="Times New Roman" panose="02020603050405020304" pitchFamily="18" charset="0"/>
              </a:rPr>
              <a:t>+ E</a:t>
            </a:r>
            <a:r>
              <a:rPr lang="en-US" altLang="zh-CN" sz="2400" baseline="-30000">
                <a:solidFill>
                  <a:srgbClr val="FF0000"/>
                </a:solidFill>
                <a:latin typeface="Times New Roman" panose="02020603050405020304" pitchFamily="18" charset="0"/>
              </a:rPr>
              <a:t>2</a:t>
            </a:r>
            <a:r>
              <a:rPr lang="zh-CN" altLang="en-US" sz="2400">
                <a:solidFill>
                  <a:srgbClr val="FF0000"/>
                </a:solidFill>
                <a:latin typeface="Times New Roman" panose="02020603050405020304" pitchFamily="18" charset="0"/>
              </a:rPr>
              <a:t>的语义子程序</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{E.addr := newtemp</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if E</a:t>
            </a:r>
            <a:r>
              <a:rPr lang="en-US" altLang="zh-CN" sz="2400" baseline="-30000">
                <a:latin typeface="Times New Roman" panose="02020603050405020304" pitchFamily="18" charset="0"/>
              </a:rPr>
              <a:t>1</a:t>
            </a:r>
            <a:r>
              <a:rPr lang="en-US" altLang="zh-CN" sz="2400">
                <a:latin typeface="Times New Roman" panose="02020603050405020304" pitchFamily="18" charset="0"/>
              </a:rPr>
              <a:t>.type = integer and E</a:t>
            </a:r>
            <a:r>
              <a:rPr lang="en-US" altLang="zh-CN" sz="2400" baseline="-30000">
                <a:latin typeface="Times New Roman" panose="02020603050405020304" pitchFamily="18" charset="0"/>
              </a:rPr>
              <a:t>2</a:t>
            </a:r>
            <a:r>
              <a:rPr lang="en-US" altLang="zh-CN" sz="2400">
                <a:latin typeface="Times New Roman" panose="02020603050405020304" pitchFamily="18" charset="0"/>
              </a:rPr>
              <a:t>.type = integer then begin </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gencode(E.addr,‘:=’,E</a:t>
            </a:r>
            <a:r>
              <a:rPr lang="en-US" altLang="zh-CN" sz="2400" baseline="-30000">
                <a:latin typeface="Times New Roman" panose="02020603050405020304" pitchFamily="18" charset="0"/>
              </a:rPr>
              <a:t>1</a:t>
            </a:r>
            <a:r>
              <a:rPr lang="en-US" altLang="zh-CN" sz="2400">
                <a:latin typeface="Times New Roman" panose="02020603050405020304" pitchFamily="18" charset="0"/>
              </a:rPr>
              <a:t>.addr,‘int+’,E</a:t>
            </a:r>
            <a:r>
              <a:rPr lang="en-US" altLang="zh-CN" sz="2400" baseline="-30000">
                <a:latin typeface="Times New Roman" panose="02020603050405020304" pitchFamily="18" charset="0"/>
              </a:rPr>
              <a:t>2</a:t>
            </a:r>
            <a:r>
              <a:rPr lang="en-US" altLang="zh-CN" sz="24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E.type = integer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end</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else if E</a:t>
            </a:r>
            <a:r>
              <a:rPr lang="en-US" altLang="zh-CN" sz="2400" baseline="-30000">
                <a:latin typeface="Times New Roman" panose="02020603050405020304" pitchFamily="18" charset="0"/>
              </a:rPr>
              <a:t>1</a:t>
            </a:r>
            <a:r>
              <a:rPr lang="en-US" altLang="zh-CN" sz="2400">
                <a:latin typeface="Times New Roman" panose="02020603050405020304" pitchFamily="18" charset="0"/>
              </a:rPr>
              <a:t>.type = integer and E</a:t>
            </a:r>
            <a:r>
              <a:rPr lang="en-US" altLang="zh-CN" sz="2400" baseline="-30000">
                <a:latin typeface="Times New Roman" panose="02020603050405020304" pitchFamily="18" charset="0"/>
              </a:rPr>
              <a:t>2</a:t>
            </a:r>
            <a:r>
              <a:rPr lang="en-US" altLang="zh-CN" sz="2400">
                <a:latin typeface="Times New Roman" panose="02020603050405020304" pitchFamily="18" charset="0"/>
              </a:rPr>
              <a:t>.type = real then begin</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u := newtemp;</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gencode(u,‘:=’,‘</a:t>
            </a:r>
            <a:r>
              <a:rPr lang="en-US" altLang="zh-CN" sz="2400">
                <a:solidFill>
                  <a:srgbClr val="FF0000"/>
                </a:solidFill>
                <a:latin typeface="Times New Roman" panose="02020603050405020304" pitchFamily="18" charset="0"/>
              </a:rPr>
              <a:t>inttoreal</a:t>
            </a:r>
            <a:r>
              <a:rPr lang="en-US" altLang="zh-CN" sz="2400">
                <a:latin typeface="Times New Roman" panose="02020603050405020304" pitchFamily="18" charset="0"/>
              </a:rPr>
              <a:t>’,E</a:t>
            </a:r>
            <a:r>
              <a:rPr lang="en-US" altLang="zh-CN" sz="2400" baseline="-30000">
                <a:latin typeface="Times New Roman" panose="02020603050405020304" pitchFamily="18" charset="0"/>
              </a:rPr>
              <a:t>1</a:t>
            </a:r>
            <a:r>
              <a:rPr lang="en-US" altLang="zh-CN" sz="24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gencode(E.addr,‘:=’,u,‘real+’,E</a:t>
            </a:r>
            <a:r>
              <a:rPr lang="en-US" altLang="zh-CN" sz="2400" baseline="-30000">
                <a:latin typeface="Times New Roman" panose="02020603050405020304" pitchFamily="18" charset="0"/>
              </a:rPr>
              <a:t>2</a:t>
            </a:r>
            <a:r>
              <a:rPr lang="en-US" altLang="zh-CN" sz="24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E.type := real</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end         .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2" name="Rectangle 2">
            <a:extLst>
              <a:ext uri="{FF2B5EF4-FFF2-40B4-BE49-F238E27FC236}">
                <a16:creationId xmlns:a16="http://schemas.microsoft.com/office/drawing/2014/main" id="{411C529F-2289-07D7-CFD6-E31B56468FC0}"/>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 </a:t>
            </a:r>
            <a:r>
              <a:rPr lang="zh-CN" altLang="en-US" dirty="0">
                <a:latin typeface="Times New Roman" panose="02020603050405020304" pitchFamily="18" charset="0"/>
              </a:rPr>
              <a:t>控制结构的翻译</a:t>
            </a:r>
          </a:p>
        </p:txBody>
      </p:sp>
      <p:sp>
        <p:nvSpPr>
          <p:cNvPr id="4" name="日期占位符 3">
            <a:extLst>
              <a:ext uri="{FF2B5EF4-FFF2-40B4-BE49-F238E27FC236}">
                <a16:creationId xmlns:a16="http://schemas.microsoft.com/office/drawing/2014/main" id="{900F24C8-3D3D-91EF-6C36-773AB3240B5E}"/>
              </a:ext>
            </a:extLst>
          </p:cNvPr>
          <p:cNvSpPr>
            <a:spLocks noGrp="1"/>
          </p:cNvSpPr>
          <p:nvPr>
            <p:ph type="dt" sz="half" idx="10"/>
          </p:nvPr>
        </p:nvSpPr>
        <p:spPr bwMode="auto">
          <a:ln>
            <a:miter lim="800000"/>
          </a:ln>
        </p:spPr>
        <p:txBody>
          <a:bodyPr anchor="t"/>
          <a:lstStyle/>
          <a:p>
            <a:pPr>
              <a:buClrTx/>
              <a:buFontTx/>
              <a:buNone/>
              <a:defRPr/>
            </a:pPr>
            <a:fld id="{E094B16A-04DB-4201-B3C3-1A757C7826D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4931" name="灯片编号占位符 5">
            <a:extLst>
              <a:ext uri="{FF2B5EF4-FFF2-40B4-BE49-F238E27FC236}">
                <a16:creationId xmlns:a16="http://schemas.microsoft.com/office/drawing/2014/main" id="{D21AC69D-0BFD-768C-779D-80372F16DBD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3569A23-7791-4BFF-B922-9637B42A17A8}" type="slidenum">
              <a:rPr lang="en-US" altLang="zh-CN" sz="1400">
                <a:ea typeface="宋体" panose="02010600030101010101" pitchFamily="2" charset="-122"/>
              </a:rPr>
              <a:pPr/>
              <a:t>69</a:t>
            </a:fld>
            <a:endParaRPr lang="en-US" altLang="zh-CN" sz="1400">
              <a:ea typeface="宋体" panose="02010600030101010101" pitchFamily="2" charset="-122"/>
            </a:endParaRPr>
          </a:p>
        </p:txBody>
      </p:sp>
      <p:sp>
        <p:nvSpPr>
          <p:cNvPr id="124933" name="Rectangle 3">
            <a:extLst>
              <a:ext uri="{FF2B5EF4-FFF2-40B4-BE49-F238E27FC236}">
                <a16:creationId xmlns:a16="http://schemas.microsoft.com/office/drawing/2014/main" id="{54F0A1C4-A729-0E78-4171-EE40007D71A5}"/>
              </a:ext>
            </a:extLst>
          </p:cNvPr>
          <p:cNvSpPr>
            <a:spLocks noGrp="1" noChangeArrowheads="1"/>
          </p:cNvSpPr>
          <p:nvPr>
            <p:ph type="body" sz="quarter" idx="13"/>
          </p:nvPr>
        </p:nvSpPr>
        <p:spPr>
          <a:xfrm>
            <a:off x="1064596" y="1443017"/>
            <a:ext cx="9783916" cy="4647065"/>
          </a:xfrm>
        </p:spPr>
        <p:txBody>
          <a:bodyPr vert="horz" lIns="92075" tIns="46038" rIns="92075" bIns="46038" rtlCol="0">
            <a:normAutofit/>
          </a:bodyPr>
          <a:lstStyle/>
          <a:p>
            <a:pPr eaLnBrk="1" hangingPunct="1">
              <a:lnSpc>
                <a:spcPct val="100000"/>
              </a:lnSpc>
            </a:pPr>
            <a:r>
              <a:rPr lang="zh-CN" altLang="en-US" dirty="0">
                <a:latin typeface="Times New Roman" panose="02020603050405020304" pitchFamily="18" charset="0"/>
              </a:rPr>
              <a:t>高级语言的控制结构</a:t>
            </a:r>
          </a:p>
          <a:p>
            <a:pPr lvl="1" eaLnBrk="1" hangingPunct="1">
              <a:lnSpc>
                <a:spcPct val="100000"/>
              </a:lnSpc>
            </a:pPr>
            <a:r>
              <a:rPr lang="zh-CN" altLang="en-US" dirty="0">
                <a:latin typeface="Times New Roman" panose="02020603050405020304" pitchFamily="18" charset="0"/>
              </a:rPr>
              <a:t>顺序结构  </a:t>
            </a:r>
            <a:r>
              <a:rPr lang="en-US" altLang="zh-CN" dirty="0">
                <a:latin typeface="Times New Roman" panose="02020603050405020304" pitchFamily="18" charset="0"/>
              </a:rPr>
              <a:t>begin </a:t>
            </a:r>
            <a:r>
              <a:rPr lang="zh-CN" altLang="en-US" dirty="0">
                <a:latin typeface="Times New Roman" panose="02020603050405020304" pitchFamily="18" charset="0"/>
              </a:rPr>
              <a:t>语句</a:t>
            </a:r>
            <a:r>
              <a:rPr lang="en-US" altLang="zh-CN" dirty="0">
                <a:latin typeface="Times New Roman" panose="02020603050405020304" pitchFamily="18" charset="0"/>
              </a:rPr>
              <a:t>; … </a:t>
            </a:r>
            <a:r>
              <a:rPr lang="zh-CN" altLang="en-US" dirty="0">
                <a:latin typeface="Times New Roman" panose="02020603050405020304" pitchFamily="18" charset="0"/>
              </a:rPr>
              <a:t>；语句</a:t>
            </a:r>
            <a:r>
              <a:rPr lang="en-US" altLang="zh-CN" dirty="0">
                <a:latin typeface="Times New Roman" panose="02020603050405020304" pitchFamily="18" charset="0"/>
              </a:rPr>
              <a:t>end</a:t>
            </a:r>
          </a:p>
          <a:p>
            <a:pPr lvl="1" eaLnBrk="1" hangingPunct="1">
              <a:lnSpc>
                <a:spcPct val="100000"/>
              </a:lnSpc>
            </a:pPr>
            <a:r>
              <a:rPr lang="zh-CN" altLang="en-US" dirty="0">
                <a:latin typeface="Times New Roman" panose="02020603050405020304" pitchFamily="18" charset="0"/>
              </a:rPr>
              <a:t>分支结构  </a:t>
            </a:r>
            <a:r>
              <a:rPr lang="en-US" altLang="zh-CN" dirty="0" err="1">
                <a:latin typeface="Times New Roman" panose="02020603050405020304" pitchFamily="18" charset="0"/>
              </a:rPr>
              <a:t>if_then_else</a:t>
            </a:r>
            <a:r>
              <a:rPr lang="zh-CN" altLang="en-US" dirty="0">
                <a:latin typeface="Times New Roman" panose="02020603050405020304" pitchFamily="18" charset="0"/>
              </a:rPr>
              <a:t>、</a:t>
            </a:r>
            <a:r>
              <a:rPr lang="en-US" altLang="zh-CN" dirty="0" err="1">
                <a:latin typeface="Times New Roman" panose="02020603050405020304" pitchFamily="18" charset="0"/>
              </a:rPr>
              <a:t>if_then</a:t>
            </a:r>
            <a:endParaRPr lang="en-US" altLang="zh-CN" dirty="0">
              <a:latin typeface="Times New Roman" panose="02020603050405020304" pitchFamily="18" charset="0"/>
            </a:endParaRPr>
          </a:p>
          <a:p>
            <a:pPr lvl="1" eaLnBrk="1" hangingPunct="1">
              <a:lnSpc>
                <a:spcPct val="100000"/>
              </a:lnSpc>
              <a:buFont typeface="Wingdings" panose="05000000000000000000" pitchFamily="2" charset="2"/>
              <a:buNone/>
            </a:pPr>
            <a:r>
              <a:rPr lang="en-US" altLang="zh-CN" dirty="0">
                <a:latin typeface="Times New Roman" panose="02020603050405020304" pitchFamily="18" charset="0"/>
              </a:rPr>
              <a:t>			switch</a:t>
            </a:r>
            <a:r>
              <a:rPr lang="zh-CN" altLang="en-US" dirty="0">
                <a:latin typeface="Times New Roman" panose="02020603050405020304" pitchFamily="18" charset="0"/>
              </a:rPr>
              <a:t>、</a:t>
            </a:r>
            <a:r>
              <a:rPr lang="en-US" altLang="zh-CN" dirty="0">
                <a:latin typeface="Times New Roman" panose="02020603050405020304" pitchFamily="18" charset="0"/>
              </a:rPr>
              <a:t>case</a:t>
            </a:r>
          </a:p>
          <a:p>
            <a:pPr lvl="1" eaLnBrk="1" hangingPunct="1">
              <a:lnSpc>
                <a:spcPct val="100000"/>
              </a:lnSpc>
            </a:pPr>
            <a:r>
              <a:rPr lang="zh-CN" altLang="en-US" dirty="0">
                <a:latin typeface="Times New Roman" panose="02020603050405020304" pitchFamily="18" charset="0"/>
              </a:rPr>
              <a:t>循环结构  </a:t>
            </a:r>
            <a:r>
              <a:rPr lang="en-US" altLang="zh-CN" dirty="0" err="1">
                <a:latin typeface="Times New Roman" panose="02020603050405020304" pitchFamily="18" charset="0"/>
              </a:rPr>
              <a:t>while_do</a:t>
            </a:r>
            <a:r>
              <a:rPr lang="zh-CN" altLang="en-US" dirty="0">
                <a:latin typeface="Times New Roman" panose="02020603050405020304" pitchFamily="18" charset="0"/>
              </a:rPr>
              <a:t>、</a:t>
            </a:r>
            <a:r>
              <a:rPr lang="en-US" altLang="zh-CN" dirty="0" err="1">
                <a:latin typeface="Times New Roman" panose="02020603050405020304" pitchFamily="18" charset="0"/>
              </a:rPr>
              <a:t>do_while</a:t>
            </a:r>
            <a:r>
              <a:rPr lang="en-US" altLang="zh-CN" dirty="0">
                <a:latin typeface="Times New Roman" panose="02020603050405020304" pitchFamily="18" charset="0"/>
              </a:rPr>
              <a:t>  </a:t>
            </a:r>
          </a:p>
          <a:p>
            <a:pPr lvl="1" eaLnBrk="1" hangingPunct="1">
              <a:lnSpc>
                <a:spcPct val="100000"/>
              </a:lnSpc>
              <a:buFont typeface="Wingdings" panose="05000000000000000000" pitchFamily="2" charset="2"/>
              <a:buNone/>
            </a:pPr>
            <a:r>
              <a:rPr lang="en-US" altLang="zh-CN" dirty="0">
                <a:latin typeface="Times New Roman" panose="02020603050405020304" pitchFamily="18" charset="0"/>
              </a:rPr>
              <a:t>        for</a:t>
            </a:r>
            <a:r>
              <a:rPr lang="zh-CN" altLang="en-US" dirty="0">
                <a:latin typeface="Times New Roman" panose="02020603050405020304" pitchFamily="18" charset="0"/>
              </a:rPr>
              <a:t>、</a:t>
            </a:r>
            <a:r>
              <a:rPr lang="en-US" altLang="zh-CN" dirty="0" err="1">
                <a:latin typeface="Times New Roman" panose="02020603050405020304" pitchFamily="18" charset="0"/>
              </a:rPr>
              <a:t>repeat_until</a:t>
            </a:r>
            <a:endParaRPr lang="en-US" altLang="zh-CN" dirty="0">
              <a:latin typeface="Times New Roman" panose="02020603050405020304" pitchFamily="18" charset="0"/>
            </a:endParaRPr>
          </a:p>
          <a:p>
            <a:pPr lvl="1" eaLnBrk="1" hangingPunct="1">
              <a:lnSpc>
                <a:spcPct val="100000"/>
              </a:lnSpc>
            </a:pPr>
            <a:r>
              <a:rPr lang="en-US" altLang="zh-CN" dirty="0" err="1">
                <a:latin typeface="Times New Roman" panose="02020603050405020304" pitchFamily="18" charset="0"/>
              </a:rPr>
              <a:t>goto</a:t>
            </a:r>
            <a:r>
              <a:rPr lang="zh-CN" altLang="en-US" dirty="0">
                <a:latin typeface="Times New Roman" panose="02020603050405020304" pitchFamily="18" charset="0"/>
              </a:rPr>
              <a:t>语句</a:t>
            </a:r>
          </a:p>
          <a:p>
            <a:pPr eaLnBrk="1" hangingPunct="1">
              <a:lnSpc>
                <a:spcPct val="100000"/>
              </a:lnSpc>
            </a:pPr>
            <a:r>
              <a:rPr lang="zh-CN" altLang="en-US" dirty="0">
                <a:latin typeface="Times New Roman" panose="02020603050405020304" pitchFamily="18" charset="0"/>
              </a:rPr>
              <a:t>三地址码</a:t>
            </a:r>
          </a:p>
          <a:p>
            <a:pPr lvl="1" eaLnBrk="1" hangingPunct="1">
              <a:lnSpc>
                <a:spcPct val="100000"/>
              </a:lnSpc>
            </a:pPr>
            <a:r>
              <a:rPr lang="en-US" altLang="zh-CN" dirty="0" err="1">
                <a:latin typeface="Times New Roman" panose="02020603050405020304" pitchFamily="18" charset="0"/>
              </a:rPr>
              <a:t>goto</a:t>
            </a:r>
            <a:r>
              <a:rPr lang="en-US" altLang="zh-CN" dirty="0">
                <a:latin typeface="Times New Roman" panose="02020603050405020304" pitchFamily="18" charset="0"/>
              </a:rPr>
              <a:t>  n 	</a:t>
            </a:r>
            <a:r>
              <a:rPr lang="en-US" altLang="zh-CN" dirty="0">
                <a:solidFill>
                  <a:srgbClr val="FF0000"/>
                </a:solidFill>
                <a:latin typeface="Times New Roman" panose="02020603050405020304" pitchFamily="18" charset="0"/>
              </a:rPr>
              <a:t>(j, _, _, n)</a:t>
            </a:r>
          </a:p>
          <a:p>
            <a:pPr lvl="1" eaLnBrk="1" hangingPunct="1">
              <a:lnSpc>
                <a:spcPct val="100000"/>
              </a:lnSpc>
            </a:pPr>
            <a:r>
              <a:rPr lang="en-US" altLang="zh-CN" dirty="0">
                <a:latin typeface="Times New Roman" panose="02020603050405020304" pitchFamily="18" charset="0"/>
              </a:rPr>
              <a:t>if x </a:t>
            </a:r>
            <a:r>
              <a:rPr lang="en-US" altLang="zh-CN" dirty="0" err="1">
                <a:latin typeface="Times New Roman" panose="02020603050405020304" pitchFamily="18" charset="0"/>
              </a:rPr>
              <a:t>relop</a:t>
            </a:r>
            <a:r>
              <a:rPr lang="en-US" altLang="zh-CN" dirty="0">
                <a:latin typeface="Times New Roman" panose="02020603050405020304" pitchFamily="18" charset="0"/>
              </a:rPr>
              <a:t> y </a:t>
            </a:r>
            <a:r>
              <a:rPr lang="en-US" altLang="zh-CN" dirty="0" err="1">
                <a:latin typeface="Times New Roman" panose="02020603050405020304" pitchFamily="18" charset="0"/>
              </a:rPr>
              <a:t>goto</a:t>
            </a:r>
            <a:r>
              <a:rPr lang="en-US" altLang="zh-CN" dirty="0">
                <a:latin typeface="Times New Roman" panose="02020603050405020304" pitchFamily="18" charset="0"/>
              </a:rPr>
              <a:t> n	</a:t>
            </a:r>
            <a:r>
              <a:rPr lang="en-US" altLang="zh-CN" dirty="0">
                <a:solidFill>
                  <a:srgbClr val="FF0000"/>
                </a:solidFill>
                <a:latin typeface="Times New Roman" panose="02020603050405020304" pitchFamily="18" charset="0"/>
              </a:rPr>
              <a:t>(</a:t>
            </a:r>
            <a:r>
              <a:rPr lang="en-US" altLang="zh-CN" dirty="0" err="1">
                <a:solidFill>
                  <a:srgbClr val="FF0000"/>
                </a:solidFill>
                <a:latin typeface="Times New Roman" panose="02020603050405020304" pitchFamily="18" charset="0"/>
              </a:rPr>
              <a:t>jrelop</a:t>
            </a:r>
            <a:r>
              <a:rPr lang="en-US" altLang="zh-CN" dirty="0">
                <a:solidFill>
                  <a:srgbClr val="FF0000"/>
                </a:solidFill>
                <a:latin typeface="Times New Roman" panose="02020603050405020304" pitchFamily="18" charset="0"/>
              </a:rPr>
              <a:t>, x, y, 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9DDD26B0-2DD2-2CB3-0E3A-FD4165BBC0DC}"/>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7.1.2 </a:t>
            </a:r>
            <a:r>
              <a:rPr lang="zh-CN" altLang="en-US"/>
              <a:t>三地址码 </a:t>
            </a:r>
          </a:p>
        </p:txBody>
      </p:sp>
      <p:sp>
        <p:nvSpPr>
          <p:cNvPr id="6" name="日期占位符 3">
            <a:extLst>
              <a:ext uri="{FF2B5EF4-FFF2-40B4-BE49-F238E27FC236}">
                <a16:creationId xmlns:a16="http://schemas.microsoft.com/office/drawing/2014/main" id="{9FD5E9E7-9605-6E4B-12DB-FBA960690D80}"/>
              </a:ext>
            </a:extLst>
          </p:cNvPr>
          <p:cNvSpPr>
            <a:spLocks noGrp="1"/>
          </p:cNvSpPr>
          <p:nvPr>
            <p:ph type="dt" sz="half" idx="10"/>
          </p:nvPr>
        </p:nvSpPr>
        <p:spPr bwMode="auto">
          <a:ln>
            <a:miter lim="800000"/>
          </a:ln>
        </p:spPr>
        <p:txBody>
          <a:bodyPr anchor="t"/>
          <a:lstStyle/>
          <a:p>
            <a:pPr>
              <a:buClrTx/>
              <a:buFontTx/>
              <a:buNone/>
              <a:defRPr/>
            </a:pPr>
            <a:fld id="{18B2E079-504E-445C-9D07-209D34B3293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1507" name="灯片编号占位符 5">
            <a:extLst>
              <a:ext uri="{FF2B5EF4-FFF2-40B4-BE49-F238E27FC236}">
                <a16:creationId xmlns:a16="http://schemas.microsoft.com/office/drawing/2014/main" id="{22883358-E1D9-E570-1C04-DB8156020A3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75A850F-E1B0-4B3A-8674-219933C32402}" type="slidenum">
              <a:rPr lang="en-US" altLang="zh-CN" sz="1400">
                <a:ea typeface="宋体" panose="02010600030101010101" pitchFamily="2" charset="-122"/>
              </a:rPr>
              <a:pPr/>
              <a:t>7</a:t>
            </a:fld>
            <a:endParaRPr lang="en-US" altLang="zh-CN" sz="1400">
              <a:ea typeface="宋体" panose="02010600030101010101" pitchFamily="2" charset="-122"/>
            </a:endParaRPr>
          </a:p>
        </p:txBody>
      </p:sp>
      <p:sp>
        <p:nvSpPr>
          <p:cNvPr id="2947075" name="Rectangle 3">
            <a:extLst>
              <a:ext uri="{FF2B5EF4-FFF2-40B4-BE49-F238E27FC236}">
                <a16:creationId xmlns:a16="http://schemas.microsoft.com/office/drawing/2014/main" id="{FFF98D2D-3A5D-6C0F-2D83-9F2733E6D83F}"/>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a:latin typeface="Times New Roman" panose="02020603050405020304" pitchFamily="18" charset="0"/>
              </a:rPr>
              <a:t>例</a:t>
            </a:r>
            <a:r>
              <a:rPr lang="en-US" altLang="zh-CN" sz="2400">
                <a:latin typeface="Times New Roman" panose="02020603050405020304" pitchFamily="18" charset="0"/>
              </a:rPr>
              <a:t>7.2 </a:t>
            </a:r>
            <a:r>
              <a:rPr lang="zh-CN" altLang="en-US" sz="2400">
                <a:latin typeface="Times New Roman" panose="02020603050405020304" pitchFamily="18" charset="0"/>
              </a:rPr>
              <a:t>赋值语句</a:t>
            </a:r>
            <a:r>
              <a:rPr lang="en-US" altLang="zh-CN" sz="2400">
                <a:latin typeface="Times New Roman" panose="02020603050405020304" pitchFamily="18" charset="0"/>
              </a:rPr>
              <a:t>a:=(-b)*(c+d)-(c+d)</a:t>
            </a:r>
            <a:r>
              <a:rPr lang="zh-CN" altLang="en-US" sz="2400">
                <a:latin typeface="Times New Roman" panose="02020603050405020304" pitchFamily="18" charset="0"/>
              </a:rPr>
              <a:t>的三地址码如图</a:t>
            </a:r>
            <a:r>
              <a:rPr lang="en-US" altLang="zh-CN" sz="2400">
                <a:latin typeface="Times New Roman" panose="02020603050405020304" pitchFamily="18" charset="0"/>
              </a:rPr>
              <a:t>7.1</a:t>
            </a:r>
            <a:r>
              <a:rPr lang="zh-CN" altLang="en-US" sz="2400">
                <a:latin typeface="Times New Roman" panose="02020603050405020304" pitchFamily="18" charset="0"/>
              </a:rPr>
              <a:t>所示 </a:t>
            </a:r>
          </a:p>
        </p:txBody>
      </p:sp>
      <p:sp>
        <p:nvSpPr>
          <p:cNvPr id="2947077" name="Text Box 5">
            <a:extLst>
              <a:ext uri="{FF2B5EF4-FFF2-40B4-BE49-F238E27FC236}">
                <a16:creationId xmlns:a16="http://schemas.microsoft.com/office/drawing/2014/main" id="{2F30C069-1E34-D81F-0DD8-4B4E419EDEA9}"/>
              </a:ext>
            </a:extLst>
          </p:cNvPr>
          <p:cNvSpPr txBox="1">
            <a:spLocks noChangeArrowheads="1"/>
          </p:cNvSpPr>
          <p:nvPr/>
        </p:nvSpPr>
        <p:spPr bwMode="auto">
          <a:xfrm>
            <a:off x="4799014" y="2492375"/>
            <a:ext cx="2663825" cy="2376488"/>
          </a:xfrm>
          <a:prstGeom prst="rect">
            <a:avLst/>
          </a:prstGeom>
          <a:solidFill>
            <a:srgbClr val="FFFFFF"/>
          </a:solidFill>
          <a:ln w="9525">
            <a:solidFill>
              <a:srgbClr val="000000"/>
            </a:solidFill>
            <a:miter lim="800000"/>
            <a:headEnd/>
            <a:tailEnd/>
          </a:ln>
        </p:spPr>
        <p:txBody>
          <a:bodyPr wrap="none"/>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1</a:t>
            </a:r>
            <a:r>
              <a:rPr lang="fr-FR" altLang="zh-CN" sz="2400" b="1">
                <a:latin typeface="Times New Roman" panose="02020603050405020304" pitchFamily="18" charset="0"/>
                <a:ea typeface="宋体" panose="02010600030101010101" pitchFamily="2" charset="-122"/>
              </a:rPr>
              <a:t> := minus b</a:t>
            </a:r>
            <a:endParaRPr lang="en-US" altLang="zh-CN" sz="2400" b="1">
              <a:latin typeface="Times New Roman" panose="02020603050405020304" pitchFamily="18" charset="0"/>
              <a:ea typeface="宋体" panose="02010600030101010101" pitchFamily="2" charset="-122"/>
            </a:endParaRPr>
          </a:p>
          <a:p>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2</a:t>
            </a:r>
            <a:r>
              <a:rPr lang="fr-FR" altLang="zh-CN" sz="2400" b="1">
                <a:latin typeface="Times New Roman" panose="02020603050405020304" pitchFamily="18" charset="0"/>
                <a:ea typeface="宋体" panose="02010600030101010101" pitchFamily="2" charset="-122"/>
              </a:rPr>
              <a:t> := c+d</a:t>
            </a:r>
            <a:endParaRPr lang="en-US" altLang="zh-CN" sz="2400" b="1">
              <a:latin typeface="Times New Roman" panose="02020603050405020304" pitchFamily="18" charset="0"/>
              <a:ea typeface="宋体" panose="02010600030101010101" pitchFamily="2" charset="-122"/>
            </a:endParaRPr>
          </a:p>
          <a:p>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3</a:t>
            </a:r>
            <a:r>
              <a:rPr lang="fr-FR" altLang="zh-CN" sz="2400" b="1">
                <a:latin typeface="Times New Roman" panose="02020603050405020304" pitchFamily="18" charset="0"/>
                <a:ea typeface="宋体" panose="02010600030101010101" pitchFamily="2" charset="-122"/>
              </a:rPr>
              <a:t> := t</a:t>
            </a:r>
            <a:r>
              <a:rPr lang="fr-FR" altLang="zh-CN" sz="2400" b="1" baseline="-30000">
                <a:latin typeface="Times New Roman" panose="02020603050405020304" pitchFamily="18" charset="0"/>
                <a:ea typeface="宋体" panose="02010600030101010101" pitchFamily="2" charset="-122"/>
              </a:rPr>
              <a:t>1</a:t>
            </a:r>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a:p>
            <a:r>
              <a:rPr lang="en-US" altLang="zh-CN" sz="2400" b="1">
                <a:latin typeface="Times New Roman" panose="02020603050405020304" pitchFamily="18" charset="0"/>
                <a:ea typeface="宋体" panose="02010600030101010101" pitchFamily="2" charset="-122"/>
              </a:rPr>
              <a:t>t</a:t>
            </a:r>
            <a:r>
              <a:rPr lang="en-US" altLang="zh-CN" sz="2400" b="1" baseline="-30000">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 := c+d</a:t>
            </a:r>
          </a:p>
          <a:p>
            <a:r>
              <a:rPr lang="en-US" altLang="zh-CN" sz="2400" b="1">
                <a:latin typeface="Times New Roman" panose="02020603050405020304" pitchFamily="18" charset="0"/>
                <a:ea typeface="宋体" panose="02010600030101010101" pitchFamily="2" charset="-122"/>
              </a:rPr>
              <a:t>t</a:t>
            </a:r>
            <a:r>
              <a:rPr lang="en-US" altLang="zh-CN" sz="2400" b="1" baseline="-30000">
                <a:latin typeface="Times New Roman" panose="02020603050405020304" pitchFamily="18" charset="0"/>
                <a:ea typeface="宋体" panose="02010600030101010101" pitchFamily="2" charset="-122"/>
              </a:rPr>
              <a:t>5</a:t>
            </a:r>
            <a:r>
              <a:rPr lang="en-US" altLang="zh-CN" sz="2400" b="1">
                <a:latin typeface="Times New Roman" panose="02020603050405020304" pitchFamily="18" charset="0"/>
                <a:ea typeface="宋体" panose="02010600030101010101" pitchFamily="2" charset="-122"/>
              </a:rPr>
              <a:t> := t</a:t>
            </a:r>
            <a:r>
              <a:rPr lang="en-US" altLang="zh-CN" sz="2400" b="1" baseline="-3000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-t</a:t>
            </a:r>
            <a:r>
              <a:rPr lang="en-US" altLang="zh-CN" sz="2400" b="1" baseline="-30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a:p>
            <a:r>
              <a:rPr lang="en-US" altLang="zh-CN" sz="2400" b="1">
                <a:latin typeface="Times New Roman" panose="02020603050405020304" pitchFamily="18" charset="0"/>
                <a:ea typeface="宋体" panose="02010600030101010101" pitchFamily="2" charset="-122"/>
              </a:rPr>
              <a:t>a := t</a:t>
            </a:r>
            <a:r>
              <a:rPr lang="en-US" altLang="zh-CN" sz="2400" b="1" baseline="-30000">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2947078" name="Rectangle 6">
            <a:extLst>
              <a:ext uri="{FF2B5EF4-FFF2-40B4-BE49-F238E27FC236}">
                <a16:creationId xmlns:a16="http://schemas.microsoft.com/office/drawing/2014/main" id="{1A535CD4-CFDA-D810-74DE-73B077F0700F}"/>
              </a:ext>
            </a:extLst>
          </p:cNvPr>
          <p:cNvSpPr>
            <a:spLocks noChangeArrowheads="1"/>
          </p:cNvSpPr>
          <p:nvPr/>
        </p:nvSpPr>
        <p:spPr bwMode="auto">
          <a:xfrm>
            <a:off x="3790950" y="5227639"/>
            <a:ext cx="425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000" b="1">
                <a:latin typeface="Times New Roman" panose="02020603050405020304" pitchFamily="18" charset="0"/>
                <a:ea typeface="楷体_GB2312" pitchFamily="49" charset="-122"/>
              </a:rPr>
              <a:t>图</a:t>
            </a:r>
            <a:r>
              <a:rPr lang="en-US" altLang="zh-CN" sz="2000" b="1">
                <a:latin typeface="Times New Roman" panose="02020603050405020304" pitchFamily="18" charset="0"/>
                <a:ea typeface="楷体_GB2312" pitchFamily="49" charset="-122"/>
              </a:rPr>
              <a:t>7.1  a:=(-b)*(c+d)-(c+d)</a:t>
            </a:r>
            <a:r>
              <a:rPr lang="zh-CN" altLang="en-US" sz="2000" b="1">
                <a:latin typeface="Times New Roman" panose="02020603050405020304" pitchFamily="18" charset="0"/>
                <a:ea typeface="楷体_GB2312" pitchFamily="49" charset="-122"/>
              </a:rPr>
              <a:t>的三地址码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7075">
                                            <p:txEl>
                                              <p:pRg st="0" end="0"/>
                                            </p:txEl>
                                          </p:spTgt>
                                        </p:tgtEl>
                                        <p:attrNameLst>
                                          <p:attrName>style.visibility</p:attrName>
                                        </p:attrNameLst>
                                      </p:cBhvr>
                                      <p:to>
                                        <p:strVal val="visible"/>
                                      </p:to>
                                    </p:set>
                                    <p:animEffect transition="in" filter="blinds(horizontal)">
                                      <p:cBhvr>
                                        <p:cTn id="7" dur="500"/>
                                        <p:tgtEl>
                                          <p:spTgt spid="2947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47077"/>
                                        </p:tgtEl>
                                        <p:attrNameLst>
                                          <p:attrName>style.visibility</p:attrName>
                                        </p:attrNameLst>
                                      </p:cBhvr>
                                      <p:to>
                                        <p:strVal val="visible"/>
                                      </p:to>
                                    </p:set>
                                    <p:animEffect transition="in" filter="blinds(horizontal)">
                                      <p:cBhvr>
                                        <p:cTn id="12" dur="500"/>
                                        <p:tgtEl>
                                          <p:spTgt spid="294707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947078">
                                            <p:txEl>
                                              <p:pRg st="0" end="0"/>
                                            </p:txEl>
                                          </p:spTgt>
                                        </p:tgtEl>
                                        <p:attrNameLst>
                                          <p:attrName>style.visibility</p:attrName>
                                        </p:attrNameLst>
                                      </p:cBhvr>
                                      <p:to>
                                        <p:strVal val="visible"/>
                                      </p:to>
                                    </p:set>
                                    <p:animEffect transition="in" filter="wipe(left)">
                                      <p:cBhvr>
                                        <p:cTn id="16" dur="500"/>
                                        <p:tgtEl>
                                          <p:spTgt spid="29470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7075" grpId="0" build="p" autoUpdateAnimBg="0"/>
      <p:bldP spid="2947077" grpId="0" animBg="1" autoUpdateAnimBg="0"/>
      <p:bldP spid="2947078" grpId="0" build="p" autoUpdateAnimBg="0"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a:extLst>
              <a:ext uri="{FF2B5EF4-FFF2-40B4-BE49-F238E27FC236}">
                <a16:creationId xmlns:a16="http://schemas.microsoft.com/office/drawing/2014/main" id="{700F8B92-B033-1954-0C63-4B376F13B78C}"/>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7.5.1 </a:t>
            </a:r>
            <a:r>
              <a:rPr lang="zh-CN" altLang="en-US" dirty="0">
                <a:latin typeface="Times New Roman" panose="02020603050405020304" pitchFamily="18" charset="0"/>
              </a:rPr>
              <a:t>布尔表达式的翻译</a:t>
            </a:r>
          </a:p>
        </p:txBody>
      </p:sp>
      <p:sp>
        <p:nvSpPr>
          <p:cNvPr id="4" name="日期占位符 3">
            <a:extLst>
              <a:ext uri="{FF2B5EF4-FFF2-40B4-BE49-F238E27FC236}">
                <a16:creationId xmlns:a16="http://schemas.microsoft.com/office/drawing/2014/main" id="{DC4C2852-D878-0684-5C76-D6D133220A15}"/>
              </a:ext>
            </a:extLst>
          </p:cNvPr>
          <p:cNvSpPr>
            <a:spLocks noGrp="1"/>
          </p:cNvSpPr>
          <p:nvPr>
            <p:ph type="dt" sz="half" idx="10"/>
          </p:nvPr>
        </p:nvSpPr>
        <p:spPr bwMode="auto">
          <a:ln>
            <a:miter lim="800000"/>
          </a:ln>
        </p:spPr>
        <p:txBody>
          <a:bodyPr anchor="t"/>
          <a:lstStyle/>
          <a:p>
            <a:pPr>
              <a:buClrTx/>
              <a:buFontTx/>
              <a:buNone/>
              <a:defRPr/>
            </a:pPr>
            <a:fld id="{BAD66A3F-E31A-43B4-9B3F-A8AE4584DFD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5955" name="灯片编号占位符 5">
            <a:extLst>
              <a:ext uri="{FF2B5EF4-FFF2-40B4-BE49-F238E27FC236}">
                <a16:creationId xmlns:a16="http://schemas.microsoft.com/office/drawing/2014/main" id="{302E433B-7CBC-0B1A-7335-46120F71B05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73B618-6C8A-4955-8AD7-6D9AB4915C8B}" type="slidenum">
              <a:rPr lang="en-US" altLang="zh-CN" sz="1400">
                <a:ea typeface="宋体" panose="02010600030101010101" pitchFamily="2" charset="-122"/>
              </a:rPr>
              <a:pPr/>
              <a:t>70</a:t>
            </a:fld>
            <a:endParaRPr lang="en-US" altLang="zh-CN" sz="1400">
              <a:ea typeface="宋体" panose="02010600030101010101" pitchFamily="2" charset="-122"/>
            </a:endParaRPr>
          </a:p>
        </p:txBody>
      </p:sp>
      <p:sp>
        <p:nvSpPr>
          <p:cNvPr id="125957" name="Rectangle 3">
            <a:extLst>
              <a:ext uri="{FF2B5EF4-FFF2-40B4-BE49-F238E27FC236}">
                <a16:creationId xmlns:a16="http://schemas.microsoft.com/office/drawing/2014/main" id="{3260C219-95B7-45E7-93A0-4074DA143193}"/>
              </a:ext>
            </a:extLst>
          </p:cNvPr>
          <p:cNvSpPr>
            <a:spLocks noGrp="1" noChangeArrowheads="1"/>
          </p:cNvSpPr>
          <p:nvPr>
            <p:ph type="body" sz="quarter" idx="13"/>
          </p:nvPr>
        </p:nvSpPr>
        <p:spPr/>
        <p:txBody>
          <a:bodyPr>
            <a:normAutofit fontScale="85000" lnSpcReduction="20000"/>
          </a:bodyPr>
          <a:lstStyle/>
          <a:p>
            <a:pPr eaLnBrk="1" hangingPunct="1"/>
            <a:r>
              <a:rPr lang="zh-CN" altLang="en-US">
                <a:latin typeface="Times New Roman" panose="02020603050405020304" pitchFamily="18" charset="0"/>
              </a:rPr>
              <a:t>基本文法</a:t>
            </a:r>
          </a:p>
          <a:p>
            <a:pPr eaLnBrk="1" hangingPunct="1">
              <a:lnSpc>
                <a:spcPct val="150000"/>
              </a:lnSpc>
              <a:spcBef>
                <a:spcPct val="0"/>
              </a:spcBef>
              <a:buFont typeface="Wingdings" panose="05000000000000000000" pitchFamily="2" charset="2"/>
              <a:buNone/>
            </a:pPr>
            <a:r>
              <a:rPr lang="en-US" altLang="zh-CN" sz="2400">
                <a:latin typeface="Times New Roman" panose="02020603050405020304" pitchFamily="18" charset="0"/>
              </a:rPr>
              <a:t>B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or B</a:t>
            </a:r>
            <a:r>
              <a:rPr lang="en-US" altLang="zh-CN" sz="2400" baseline="-25000">
                <a:latin typeface="Times New Roman" panose="02020603050405020304" pitchFamily="18" charset="0"/>
              </a:rPr>
              <a:t>2 </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and B</a:t>
            </a:r>
            <a:r>
              <a:rPr lang="en-US" altLang="zh-CN" sz="2400" baseline="-25000">
                <a:latin typeface="Times New Roman" panose="02020603050405020304" pitchFamily="18" charset="0"/>
              </a:rPr>
              <a:t>2 </a:t>
            </a:r>
            <a:r>
              <a:rPr lang="en-US" altLang="zh-CN" sz="2400">
                <a:latin typeface="Times New Roman" panose="02020603050405020304" pitchFamily="18" charset="0"/>
              </a:rPr>
              <a:t>| not B</a:t>
            </a:r>
            <a:r>
              <a:rPr lang="en-US" altLang="zh-CN" sz="2400" baseline="-25000">
                <a:latin typeface="Times New Roman" panose="02020603050405020304" pitchFamily="18" charset="0"/>
              </a:rPr>
              <a:t>1 </a:t>
            </a:r>
            <a:r>
              <a:rPr lang="en-US" altLang="zh-CN" sz="2400">
                <a:latin typeface="Times New Roman" panose="02020603050405020304" pitchFamily="18" charset="0"/>
              </a:rPr>
              <a:t>| (B</a:t>
            </a:r>
            <a:r>
              <a:rPr lang="en-US" altLang="zh-CN" sz="2400" baseline="-25000">
                <a:latin typeface="Times New Roman" panose="02020603050405020304" pitchFamily="18" charset="0"/>
              </a:rPr>
              <a:t>1</a:t>
            </a:r>
            <a:r>
              <a:rPr lang="en-US" altLang="zh-CN" sz="2400">
                <a:latin typeface="Times New Roman" panose="02020603050405020304" pitchFamily="18" charset="0"/>
              </a:rPr>
              <a:t>) | E</a:t>
            </a:r>
            <a:r>
              <a:rPr lang="en-US" altLang="zh-CN" sz="2400" baseline="-25000">
                <a:latin typeface="Times New Roman" panose="02020603050405020304" pitchFamily="18" charset="0"/>
              </a:rPr>
              <a:t>1</a:t>
            </a:r>
            <a:r>
              <a:rPr lang="en-US" altLang="zh-CN" sz="2400">
                <a:latin typeface="Times New Roman" panose="02020603050405020304" pitchFamily="18" charset="0"/>
              </a:rPr>
              <a:t>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 | true | false</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处理方式</a:t>
            </a:r>
          </a:p>
          <a:p>
            <a:pPr lvl="1" eaLnBrk="1" hangingPunct="1"/>
            <a:r>
              <a:rPr lang="zh-CN" altLang="en-US">
                <a:latin typeface="Times New Roman" panose="02020603050405020304" pitchFamily="18" charset="0"/>
              </a:rPr>
              <a:t>数值表示法</a:t>
            </a:r>
            <a:r>
              <a:rPr lang="en-US" altLang="zh-CN">
                <a:latin typeface="Times New Roman" panose="02020603050405020304" pitchFamily="18" charset="0"/>
              </a:rPr>
              <a:t>(</a:t>
            </a:r>
            <a:r>
              <a:rPr lang="zh-CN" altLang="en-US">
                <a:latin typeface="Times New Roman" panose="02020603050405020304" pitchFamily="18" charset="0"/>
              </a:rPr>
              <a:t>与算术表达式的处理类似</a:t>
            </a:r>
            <a:r>
              <a:rPr lang="en-US" altLang="zh-CN">
                <a:latin typeface="Times New Roman" panose="02020603050405020304" pitchFamily="18" charset="0"/>
              </a:rPr>
              <a:t>)</a:t>
            </a:r>
          </a:p>
          <a:p>
            <a:pPr lvl="2" eaLnBrk="1" hangingPunct="1"/>
            <a:r>
              <a:rPr lang="zh-CN" altLang="en-US">
                <a:latin typeface="Times New Roman" panose="02020603050405020304" pitchFamily="18" charset="0"/>
              </a:rPr>
              <a:t>真：</a:t>
            </a:r>
            <a:r>
              <a:rPr lang="en-US" altLang="zh-CN">
                <a:latin typeface="Times New Roman" panose="02020603050405020304" pitchFamily="18" charset="0"/>
              </a:rPr>
              <a:t>B.addr = 1</a:t>
            </a:r>
          </a:p>
          <a:p>
            <a:pPr lvl="2" eaLnBrk="1" hangingPunct="1"/>
            <a:r>
              <a:rPr lang="zh-CN" altLang="en-US">
                <a:latin typeface="Times New Roman" panose="02020603050405020304" pitchFamily="18" charset="0"/>
              </a:rPr>
              <a:t>假：</a:t>
            </a:r>
            <a:r>
              <a:rPr lang="en-US" altLang="zh-CN">
                <a:latin typeface="Times New Roman" panose="02020603050405020304" pitchFamily="18" charset="0"/>
              </a:rPr>
              <a:t>B.addr = 0</a:t>
            </a:r>
          </a:p>
          <a:p>
            <a:pPr lvl="1" eaLnBrk="1" hangingPunct="1"/>
            <a:r>
              <a:rPr lang="zh-CN" altLang="en-US">
                <a:latin typeface="Times New Roman" panose="02020603050405020304" pitchFamily="18" charset="0"/>
              </a:rPr>
              <a:t>真假出口表示法</a:t>
            </a:r>
            <a:r>
              <a:rPr lang="en-US" altLang="zh-CN">
                <a:latin typeface="Times New Roman" panose="02020603050405020304" pitchFamily="18" charset="0"/>
              </a:rPr>
              <a:t>(</a:t>
            </a:r>
            <a:r>
              <a:rPr lang="zh-CN" altLang="en-US">
                <a:latin typeface="Times New Roman" panose="02020603050405020304" pitchFamily="18" charset="0"/>
              </a:rPr>
              <a:t>作为其他语句的条件改变控制流程，隐含着程序中的</a:t>
            </a:r>
            <a:r>
              <a:rPr lang="zh-CN" altLang="en-US">
                <a:solidFill>
                  <a:srgbClr val="FF0000"/>
                </a:solidFill>
                <a:latin typeface="Times New Roman" panose="02020603050405020304" pitchFamily="18" charset="0"/>
              </a:rPr>
              <a:t>位置</a:t>
            </a:r>
            <a:r>
              <a:rPr lang="en-US" altLang="zh-CN">
                <a:latin typeface="Times New Roman" panose="02020603050405020304" pitchFamily="18" charset="0"/>
              </a:rPr>
              <a:t>)</a:t>
            </a:r>
          </a:p>
          <a:p>
            <a:pPr lvl="2" eaLnBrk="1" hangingPunct="1"/>
            <a:r>
              <a:rPr lang="zh-CN" altLang="en-US">
                <a:latin typeface="Times New Roman" panose="02020603050405020304" pitchFamily="18" charset="0"/>
              </a:rPr>
              <a:t>真出口：</a:t>
            </a:r>
            <a:r>
              <a:rPr lang="en-US" altLang="zh-CN">
                <a:latin typeface="Times New Roman" panose="02020603050405020304" pitchFamily="18" charset="0"/>
              </a:rPr>
              <a:t>B.true</a:t>
            </a:r>
          </a:p>
          <a:p>
            <a:pPr lvl="2" eaLnBrk="1" hangingPunct="1"/>
            <a:r>
              <a:rPr lang="zh-CN" altLang="en-US">
                <a:latin typeface="Times New Roman" panose="02020603050405020304" pitchFamily="18" charset="0"/>
              </a:rPr>
              <a:t>假出口：</a:t>
            </a:r>
            <a:r>
              <a:rPr lang="en-US" altLang="zh-CN">
                <a:latin typeface="Times New Roman" panose="02020603050405020304" pitchFamily="18" charset="0"/>
              </a:rPr>
              <a:t>B.false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2">
            <a:extLst>
              <a:ext uri="{FF2B5EF4-FFF2-40B4-BE49-F238E27FC236}">
                <a16:creationId xmlns:a16="http://schemas.microsoft.com/office/drawing/2014/main" id="{937ABC5B-FE03-54D3-FA34-5937163747F2}"/>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7.5.1 </a:t>
            </a:r>
            <a:r>
              <a:rPr lang="zh-CN" altLang="en-US" dirty="0">
                <a:latin typeface="Times New Roman" panose="02020603050405020304" pitchFamily="18" charset="0"/>
              </a:rPr>
              <a:t>布尔表达式的翻译</a:t>
            </a:r>
          </a:p>
        </p:txBody>
      </p:sp>
      <p:sp>
        <p:nvSpPr>
          <p:cNvPr id="4" name="日期占位符 3">
            <a:extLst>
              <a:ext uri="{FF2B5EF4-FFF2-40B4-BE49-F238E27FC236}">
                <a16:creationId xmlns:a16="http://schemas.microsoft.com/office/drawing/2014/main" id="{F75DB4A8-38FB-BCD8-E31E-33DE78DCFA04}"/>
              </a:ext>
            </a:extLst>
          </p:cNvPr>
          <p:cNvSpPr>
            <a:spLocks noGrp="1"/>
          </p:cNvSpPr>
          <p:nvPr>
            <p:ph type="dt" sz="half" idx="10"/>
          </p:nvPr>
        </p:nvSpPr>
        <p:spPr bwMode="auto">
          <a:ln>
            <a:miter lim="800000"/>
          </a:ln>
        </p:spPr>
        <p:txBody>
          <a:bodyPr anchor="t"/>
          <a:lstStyle/>
          <a:p>
            <a:pPr>
              <a:buClrTx/>
              <a:buFontTx/>
              <a:buNone/>
              <a:defRPr/>
            </a:pPr>
            <a:fld id="{DED125D4-764B-4C5F-A872-CA0B3A92214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6979" name="灯片编号占位符 5">
            <a:extLst>
              <a:ext uri="{FF2B5EF4-FFF2-40B4-BE49-F238E27FC236}">
                <a16:creationId xmlns:a16="http://schemas.microsoft.com/office/drawing/2014/main" id="{BC1CDB5E-B61F-7B63-E96B-63812C145DD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1A2B500-027A-4C9A-9A92-301E9DFA7B7C}" type="slidenum">
              <a:rPr lang="en-US" altLang="zh-CN" sz="1400">
                <a:ea typeface="宋体" panose="02010600030101010101" pitchFamily="2" charset="-122"/>
              </a:rPr>
              <a:pPr/>
              <a:t>71</a:t>
            </a:fld>
            <a:endParaRPr lang="en-US" altLang="zh-CN" sz="1400">
              <a:ea typeface="宋体" panose="02010600030101010101" pitchFamily="2" charset="-122"/>
            </a:endParaRPr>
          </a:p>
        </p:txBody>
      </p:sp>
      <p:sp>
        <p:nvSpPr>
          <p:cNvPr id="126981" name="Rectangle 3">
            <a:extLst>
              <a:ext uri="{FF2B5EF4-FFF2-40B4-BE49-F238E27FC236}">
                <a16:creationId xmlns:a16="http://schemas.microsoft.com/office/drawing/2014/main" id="{DAD7058E-D76C-F10C-9AEC-F464C4A46E81}"/>
              </a:ext>
            </a:extLst>
          </p:cNvPr>
          <p:cNvSpPr>
            <a:spLocks noGrp="1" noChangeArrowheads="1"/>
          </p:cNvSpPr>
          <p:nvPr>
            <p:ph type="body" sz="quarter" idx="13"/>
          </p:nvPr>
        </p:nvSpPr>
        <p:spPr/>
        <p:txBody>
          <a:bodyPr>
            <a:normAutofit lnSpcReduction="10000"/>
          </a:bodyPr>
          <a:lstStyle/>
          <a:p>
            <a:pPr eaLnBrk="1" hangingPunct="1">
              <a:lnSpc>
                <a:spcPct val="90000"/>
              </a:lnSpc>
            </a:pPr>
            <a:r>
              <a:rPr lang="en-US" altLang="zh-CN">
                <a:latin typeface="Times New Roman" panose="02020603050405020304" pitchFamily="18" charset="0"/>
              </a:rPr>
              <a:t>a or b and not c</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:=not c</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:=b and t</a:t>
            </a:r>
            <a:r>
              <a:rPr lang="en-US" altLang="zh-CN" baseline="-25000">
                <a:latin typeface="Times New Roman" panose="02020603050405020304" pitchFamily="18" charset="0"/>
              </a:rPr>
              <a:t>1</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3</a:t>
            </a:r>
            <a:r>
              <a:rPr lang="en-US" altLang="zh-CN">
                <a:latin typeface="Times New Roman" panose="02020603050405020304" pitchFamily="18" charset="0"/>
              </a:rPr>
              <a:t>:=a or t</a:t>
            </a:r>
            <a:r>
              <a:rPr lang="en-US" altLang="zh-CN" baseline="-25000">
                <a:latin typeface="Times New Roman" panose="02020603050405020304" pitchFamily="18" charset="0"/>
              </a:rPr>
              <a:t>2</a:t>
            </a:r>
          </a:p>
          <a:p>
            <a:pPr eaLnBrk="1" hangingPunct="1">
              <a:lnSpc>
                <a:spcPct val="90000"/>
              </a:lnSpc>
            </a:pPr>
            <a:r>
              <a:rPr lang="en-US" altLang="zh-CN">
                <a:latin typeface="Times New Roman" panose="02020603050405020304" pitchFamily="18" charset="0"/>
              </a:rPr>
              <a:t>a&lt;b</a:t>
            </a:r>
          </a:p>
          <a:p>
            <a:pPr lvl="1" eaLnBrk="1" hangingPunct="1">
              <a:lnSpc>
                <a:spcPct val="90000"/>
              </a:lnSpc>
            </a:pPr>
            <a:r>
              <a:rPr lang="en-US" altLang="zh-CN">
                <a:latin typeface="Times New Roman" panose="02020603050405020304" pitchFamily="18" charset="0"/>
              </a:rPr>
              <a:t>100: if a&lt;b goto 103</a:t>
            </a:r>
          </a:p>
          <a:p>
            <a:pPr lvl="1" eaLnBrk="1" hangingPunct="1">
              <a:lnSpc>
                <a:spcPct val="90000"/>
              </a:lnSpc>
            </a:pPr>
            <a:r>
              <a:rPr lang="en-US" altLang="zh-CN">
                <a:latin typeface="Times New Roman" panose="02020603050405020304" pitchFamily="18" charset="0"/>
              </a:rPr>
              <a:t>101: t:=0</a:t>
            </a:r>
          </a:p>
          <a:p>
            <a:pPr lvl="1" eaLnBrk="1" hangingPunct="1">
              <a:lnSpc>
                <a:spcPct val="90000"/>
              </a:lnSpc>
            </a:pPr>
            <a:r>
              <a:rPr lang="en-US" altLang="zh-CN">
                <a:latin typeface="Times New Roman" panose="02020603050405020304" pitchFamily="18" charset="0"/>
              </a:rPr>
              <a:t>102: goto 104</a:t>
            </a:r>
          </a:p>
          <a:p>
            <a:pPr lvl="1" eaLnBrk="1" hangingPunct="1">
              <a:lnSpc>
                <a:spcPct val="90000"/>
              </a:lnSpc>
            </a:pPr>
            <a:r>
              <a:rPr lang="en-US" altLang="zh-CN">
                <a:latin typeface="Times New Roman" panose="02020603050405020304" pitchFamily="18" charset="0"/>
              </a:rPr>
              <a:t>103: t:=1</a:t>
            </a:r>
          </a:p>
          <a:p>
            <a:pPr lvl="1" eaLnBrk="1" hangingPunct="1">
              <a:lnSpc>
                <a:spcPct val="90000"/>
              </a:lnSpc>
            </a:pPr>
            <a:r>
              <a:rPr lang="en-US" altLang="zh-CN">
                <a:latin typeface="Times New Roman" panose="02020603050405020304" pitchFamily="18" charset="0"/>
              </a:rPr>
              <a:t>104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a:extLst>
              <a:ext uri="{FF2B5EF4-FFF2-40B4-BE49-F238E27FC236}">
                <a16:creationId xmlns:a16="http://schemas.microsoft.com/office/drawing/2014/main" id="{E7A46662-7049-B815-7FCA-A0DAC038CD1D}"/>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用数值表示布尔值的翻译</a:t>
            </a:r>
          </a:p>
        </p:txBody>
      </p:sp>
      <p:sp>
        <p:nvSpPr>
          <p:cNvPr id="4" name="日期占位符 3">
            <a:extLst>
              <a:ext uri="{FF2B5EF4-FFF2-40B4-BE49-F238E27FC236}">
                <a16:creationId xmlns:a16="http://schemas.microsoft.com/office/drawing/2014/main" id="{4A46A4BE-37C5-10CA-FD9A-06245D8B11F6}"/>
              </a:ext>
            </a:extLst>
          </p:cNvPr>
          <p:cNvSpPr>
            <a:spLocks noGrp="1"/>
          </p:cNvSpPr>
          <p:nvPr>
            <p:ph type="dt" sz="half" idx="10"/>
          </p:nvPr>
        </p:nvSpPr>
        <p:spPr bwMode="auto">
          <a:ln>
            <a:miter lim="800000"/>
          </a:ln>
        </p:spPr>
        <p:txBody>
          <a:bodyPr anchor="t"/>
          <a:lstStyle/>
          <a:p>
            <a:pPr>
              <a:buClrTx/>
              <a:buFontTx/>
              <a:buNone/>
              <a:defRPr/>
            </a:pPr>
            <a:fld id="{7E23455C-0EE5-4E79-AD3B-CF38B8DC653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8003" name="灯片编号占位符 5">
            <a:extLst>
              <a:ext uri="{FF2B5EF4-FFF2-40B4-BE49-F238E27FC236}">
                <a16:creationId xmlns:a16="http://schemas.microsoft.com/office/drawing/2014/main" id="{A739C1D5-2200-F6DF-9425-1711D1B8353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7070E12-FCC7-4A9A-B25B-172A9F6C894F}" type="slidenum">
              <a:rPr lang="en-US" altLang="zh-CN" sz="1400">
                <a:ea typeface="宋体" panose="02010600030101010101" pitchFamily="2" charset="-122"/>
              </a:rPr>
              <a:pPr/>
              <a:t>72</a:t>
            </a:fld>
            <a:endParaRPr lang="en-US" altLang="zh-CN" sz="1400">
              <a:ea typeface="宋体" panose="02010600030101010101" pitchFamily="2" charset="-122"/>
            </a:endParaRPr>
          </a:p>
        </p:txBody>
      </p:sp>
      <p:sp>
        <p:nvSpPr>
          <p:cNvPr id="128005" name="Rectangle 3">
            <a:extLst>
              <a:ext uri="{FF2B5EF4-FFF2-40B4-BE49-F238E27FC236}">
                <a16:creationId xmlns:a16="http://schemas.microsoft.com/office/drawing/2014/main" id="{EA4FF1F1-6899-21BD-E6CA-36B64C2F67F5}"/>
              </a:ext>
            </a:extLst>
          </p:cNvPr>
          <p:cNvSpPr>
            <a:spLocks noGrp="1" noChangeArrowheads="1"/>
          </p:cNvSpPr>
          <p:nvPr>
            <p:ph type="body" sz="quarter" idx="13"/>
          </p:nvPr>
        </p:nvSpPr>
        <p:spPr/>
        <p:txBody>
          <a:bodyPr>
            <a:normAutofit lnSpcReduction="10000"/>
          </a:bodyPr>
          <a:lstStyle/>
          <a:p>
            <a:pPr eaLnBrk="1" hangingPunct="1">
              <a:lnSpc>
                <a:spcPct val="140000"/>
              </a:lnSpc>
              <a:spcBef>
                <a:spcPct val="0"/>
              </a:spcBef>
            </a:pPr>
            <a:r>
              <a:rPr lang="en-US" altLang="zh-CN" sz="2400" i="1">
                <a:latin typeface="Times New Roman" panose="02020603050405020304" pitchFamily="18" charset="0"/>
              </a:rPr>
              <a:t>nextquad</a:t>
            </a:r>
            <a:r>
              <a:rPr lang="zh-CN" altLang="en-US" sz="2400">
                <a:latin typeface="Times New Roman" panose="02020603050405020304" pitchFamily="18" charset="0"/>
              </a:rPr>
              <a:t>是下一条三地址码指令的序号，每生成一条三地址码指令</a:t>
            </a:r>
            <a:r>
              <a:rPr lang="en-US" altLang="zh-CN" sz="2400" i="1">
                <a:latin typeface="Times New Roman" panose="02020603050405020304" pitchFamily="18" charset="0"/>
              </a:rPr>
              <a:t>gencode</a:t>
            </a:r>
            <a:r>
              <a:rPr lang="zh-CN" altLang="en-US" sz="2400">
                <a:latin typeface="Times New Roman" panose="02020603050405020304" pitchFamily="18" charset="0"/>
              </a:rPr>
              <a:t>便会将</a:t>
            </a:r>
            <a:r>
              <a:rPr lang="en-US" altLang="zh-CN" sz="2400" i="1">
                <a:latin typeface="Times New Roman" panose="02020603050405020304" pitchFamily="18" charset="0"/>
              </a:rPr>
              <a:t>nextquad</a:t>
            </a:r>
            <a:r>
              <a:rPr lang="zh-CN" altLang="en-US" sz="2400">
                <a:latin typeface="Times New Roman" panose="02020603050405020304" pitchFamily="18" charset="0"/>
              </a:rPr>
              <a:t>加</a:t>
            </a:r>
            <a:r>
              <a:rPr lang="en-US" altLang="zh-CN" sz="2400">
                <a:latin typeface="Times New Roman" panose="02020603050405020304" pitchFamily="18" charset="0"/>
              </a:rPr>
              <a:t>1 </a:t>
            </a:r>
            <a:endParaRPr lang="en-US" altLang="zh-CN" sz="2400">
              <a:solidFill>
                <a:srgbClr val="FF0000"/>
              </a:solidFill>
              <a:latin typeface="Times New Roman" panose="02020603050405020304" pitchFamily="18" charset="0"/>
            </a:endParaRPr>
          </a:p>
          <a:p>
            <a:pPr eaLnBrk="1" hangingPunct="1">
              <a:lnSpc>
                <a:spcPct val="14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B</a:t>
            </a:r>
            <a:r>
              <a:rPr lang="en-US" altLang="zh-CN" sz="2400" baseline="-25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or B</a:t>
            </a:r>
            <a:r>
              <a:rPr lang="en-US" altLang="zh-CN" sz="2400" baseline="-25000">
                <a:solidFill>
                  <a:srgbClr val="FF0000"/>
                </a:solidFill>
                <a:latin typeface="Times New Roman" panose="02020603050405020304" pitchFamily="18" charset="0"/>
              </a:rPr>
              <a:t>2</a:t>
            </a:r>
            <a:r>
              <a:rPr lang="en-US" altLang="zh-CN" sz="2400">
                <a:latin typeface="Times New Roman" panose="02020603050405020304" pitchFamily="18" charset="0"/>
              </a:rPr>
              <a:t>   {B.addr := newtemp;</a:t>
            </a:r>
          </a:p>
          <a:p>
            <a:pPr eaLnBrk="1" hangingPunct="1">
              <a:lnSpc>
                <a:spcPct val="140000"/>
              </a:lnSpc>
              <a:spcBef>
                <a:spcPct val="0"/>
              </a:spcBef>
              <a:buFont typeface="Wingdings" panose="05000000000000000000" pitchFamily="2" charset="2"/>
              <a:buNone/>
            </a:pPr>
            <a:r>
              <a:rPr lang="en-US" altLang="zh-CN" sz="2400">
                <a:latin typeface="Times New Roman" panose="02020603050405020304" pitchFamily="18" charset="0"/>
              </a:rPr>
              <a:t>            gencode(B.addr':='B</a:t>
            </a:r>
            <a:r>
              <a:rPr lang="en-US" altLang="zh-CN" sz="2400" baseline="-25000">
                <a:latin typeface="Times New Roman" panose="02020603050405020304" pitchFamily="18" charset="0"/>
              </a:rPr>
              <a:t>1</a:t>
            </a:r>
            <a:r>
              <a:rPr lang="en-US" altLang="zh-CN" sz="2400">
                <a:latin typeface="Times New Roman" panose="02020603050405020304" pitchFamily="18" charset="0"/>
              </a:rPr>
              <a:t>.addr‘or'B</a:t>
            </a:r>
            <a:r>
              <a:rPr lang="en-US" altLang="zh-CN" sz="2400" baseline="-25000">
                <a:latin typeface="Times New Roman" panose="02020603050405020304" pitchFamily="18" charset="0"/>
              </a:rPr>
              <a:t>2</a:t>
            </a:r>
            <a:r>
              <a:rPr lang="en-US" altLang="zh-CN" sz="2400">
                <a:latin typeface="Times New Roman" panose="02020603050405020304" pitchFamily="18" charset="0"/>
              </a:rPr>
              <a:t>.addr)}</a:t>
            </a:r>
          </a:p>
          <a:p>
            <a:pPr eaLnBrk="1" hangingPunct="1">
              <a:lnSpc>
                <a:spcPct val="14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B</a:t>
            </a:r>
            <a:r>
              <a:rPr lang="en-US" altLang="zh-CN" sz="2400" baseline="-25000">
                <a:solidFill>
                  <a:srgbClr val="FF0000"/>
                </a:solidFill>
                <a:latin typeface="Times New Roman" panose="02020603050405020304" pitchFamily="18" charset="0"/>
              </a:rPr>
              <a:t>1 </a:t>
            </a:r>
            <a:r>
              <a:rPr lang="en-US" altLang="zh-CN" sz="2400">
                <a:solidFill>
                  <a:srgbClr val="FF0000"/>
                </a:solidFill>
                <a:latin typeface="Times New Roman" panose="02020603050405020304" pitchFamily="18" charset="0"/>
              </a:rPr>
              <a:t>and B</a:t>
            </a:r>
            <a:r>
              <a:rPr lang="en-US" altLang="zh-CN" sz="2400" baseline="-25000">
                <a:solidFill>
                  <a:srgbClr val="FF0000"/>
                </a:solidFill>
                <a:latin typeface="Times New Roman" panose="02020603050405020304" pitchFamily="18" charset="0"/>
              </a:rPr>
              <a:t>2</a:t>
            </a:r>
            <a:r>
              <a:rPr lang="en-US" altLang="zh-CN" sz="2400">
                <a:latin typeface="Times New Roman" panose="02020603050405020304" pitchFamily="18" charset="0"/>
              </a:rPr>
              <a:t>    {B.addr := newtemp;</a:t>
            </a:r>
          </a:p>
          <a:p>
            <a:pPr eaLnBrk="1" hangingPunct="1">
              <a:lnSpc>
                <a:spcPct val="140000"/>
              </a:lnSpc>
              <a:spcBef>
                <a:spcPct val="0"/>
              </a:spcBef>
              <a:buFont typeface="Wingdings" panose="05000000000000000000" pitchFamily="2" charset="2"/>
              <a:buNone/>
            </a:pPr>
            <a:r>
              <a:rPr lang="en-US" altLang="zh-CN" sz="2400">
                <a:latin typeface="Times New Roman" panose="02020603050405020304" pitchFamily="18" charset="0"/>
              </a:rPr>
              <a:t>            gencode(B.addr':='B</a:t>
            </a:r>
            <a:r>
              <a:rPr lang="en-US" altLang="zh-CN" sz="2400" baseline="-25000">
                <a:latin typeface="Times New Roman" panose="02020603050405020304" pitchFamily="18" charset="0"/>
              </a:rPr>
              <a:t>1</a:t>
            </a:r>
            <a:r>
              <a:rPr lang="en-US" altLang="zh-CN" sz="2400">
                <a:latin typeface="Times New Roman" panose="02020603050405020304" pitchFamily="18" charset="0"/>
              </a:rPr>
              <a:t>.addr‘and'B</a:t>
            </a:r>
            <a:r>
              <a:rPr lang="en-US" altLang="zh-CN" sz="2400" baseline="-25000">
                <a:latin typeface="Times New Roman" panose="02020603050405020304" pitchFamily="18" charset="0"/>
              </a:rPr>
              <a:t>2</a:t>
            </a:r>
            <a:r>
              <a:rPr lang="en-US" altLang="zh-CN" sz="2400">
                <a:latin typeface="Times New Roman" panose="02020603050405020304" pitchFamily="18" charset="0"/>
              </a:rPr>
              <a:t>.addr)}</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not B</a:t>
            </a:r>
            <a:r>
              <a:rPr lang="en-US" altLang="zh-CN" sz="2400" baseline="-25000">
                <a:solidFill>
                  <a:srgbClr val="FF0000"/>
                </a:solidFill>
                <a:latin typeface="Times New Roman" panose="02020603050405020304" pitchFamily="18" charset="0"/>
              </a:rPr>
              <a:t>1</a:t>
            </a:r>
            <a:r>
              <a:rPr lang="en-US" altLang="zh-CN" sz="2400">
                <a:latin typeface="Times New Roman" panose="02020603050405020304" pitchFamily="18" charset="0"/>
              </a:rPr>
              <a:t>     {B.addr := newtemp; 		        </a:t>
            </a:r>
          </a:p>
          <a:p>
            <a:pPr eaLnBrk="1" hangingPunct="1">
              <a:lnSpc>
                <a:spcPct val="150000"/>
              </a:lnSpc>
              <a:spcBef>
                <a:spcPct val="0"/>
              </a:spcBef>
              <a:buFont typeface="Wingdings" panose="05000000000000000000" pitchFamily="2" charset="2"/>
              <a:buNone/>
            </a:pPr>
            <a:r>
              <a:rPr lang="en-US" altLang="zh-CN" sz="2400">
                <a:latin typeface="Times New Roman" panose="02020603050405020304" pitchFamily="18" charset="0"/>
              </a:rPr>
              <a:t>            gencode(B.addr':= ' 'not'B</a:t>
            </a:r>
            <a:r>
              <a:rPr lang="en-US" altLang="zh-CN" sz="2400" baseline="-25000">
                <a:latin typeface="Times New Roman" panose="02020603050405020304" pitchFamily="18" charset="0"/>
              </a:rPr>
              <a:t>1</a:t>
            </a:r>
            <a:r>
              <a:rPr lang="en-US" altLang="zh-CN" sz="2400">
                <a:latin typeface="Times New Roman" panose="02020603050405020304" pitchFamily="18" charset="0"/>
              </a:rPr>
              <a:t>.addr)}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2">
            <a:extLst>
              <a:ext uri="{FF2B5EF4-FFF2-40B4-BE49-F238E27FC236}">
                <a16:creationId xmlns:a16="http://schemas.microsoft.com/office/drawing/2014/main" id="{6E1A664D-688B-6F30-52A7-E3D629D950B3}"/>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用数值表示布尔值的翻译</a:t>
            </a:r>
          </a:p>
        </p:txBody>
      </p:sp>
      <p:sp>
        <p:nvSpPr>
          <p:cNvPr id="4" name="日期占位符 3">
            <a:extLst>
              <a:ext uri="{FF2B5EF4-FFF2-40B4-BE49-F238E27FC236}">
                <a16:creationId xmlns:a16="http://schemas.microsoft.com/office/drawing/2014/main" id="{8AB451D5-F665-F75F-9739-55BD7D17118E}"/>
              </a:ext>
            </a:extLst>
          </p:cNvPr>
          <p:cNvSpPr>
            <a:spLocks noGrp="1"/>
          </p:cNvSpPr>
          <p:nvPr>
            <p:ph type="dt" sz="half" idx="10"/>
          </p:nvPr>
        </p:nvSpPr>
        <p:spPr bwMode="auto">
          <a:ln>
            <a:miter lim="800000"/>
          </a:ln>
        </p:spPr>
        <p:txBody>
          <a:bodyPr anchor="t"/>
          <a:lstStyle/>
          <a:p>
            <a:pPr>
              <a:buClrTx/>
              <a:buFontTx/>
              <a:buNone/>
              <a:defRPr/>
            </a:pPr>
            <a:fld id="{99742DF7-ACED-4518-9BE9-CE8D4790319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9027" name="灯片编号占位符 5">
            <a:extLst>
              <a:ext uri="{FF2B5EF4-FFF2-40B4-BE49-F238E27FC236}">
                <a16:creationId xmlns:a16="http://schemas.microsoft.com/office/drawing/2014/main" id="{F64717D8-5890-EC64-4F5A-8FAF3D22EC8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3099142-3442-460A-B34E-ED618460E5C2}" type="slidenum">
              <a:rPr lang="en-US" altLang="zh-CN" sz="1400">
                <a:ea typeface="宋体" panose="02010600030101010101" pitchFamily="2" charset="-122"/>
              </a:rPr>
              <a:pPr/>
              <a:t>73</a:t>
            </a:fld>
            <a:endParaRPr lang="en-US" altLang="zh-CN" sz="1400">
              <a:ea typeface="宋体" panose="02010600030101010101" pitchFamily="2" charset="-122"/>
            </a:endParaRPr>
          </a:p>
        </p:txBody>
      </p:sp>
      <p:sp>
        <p:nvSpPr>
          <p:cNvPr id="129029" name="Rectangle 3">
            <a:extLst>
              <a:ext uri="{FF2B5EF4-FFF2-40B4-BE49-F238E27FC236}">
                <a16:creationId xmlns:a16="http://schemas.microsoft.com/office/drawing/2014/main" id="{1A9DEABF-882C-E984-C120-8B07E77CBC38}"/>
              </a:ext>
            </a:extLst>
          </p:cNvPr>
          <p:cNvSpPr>
            <a:spLocks noGrp="1" noChangeArrowheads="1"/>
          </p:cNvSpPr>
          <p:nvPr>
            <p:ph type="body" sz="quarter" idx="13"/>
          </p:nvPr>
        </p:nvSpPr>
        <p:spPr>
          <a:xfrm>
            <a:off x="1064596" y="1443018"/>
            <a:ext cx="9783916" cy="4789106"/>
          </a:xfrm>
        </p:spPr>
        <p:txBody>
          <a:bodyPr>
            <a:normAutofit/>
          </a:bodyPr>
          <a:lstStyle/>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 B</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.addr} </a:t>
            </a:r>
          </a:p>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relop</a:t>
            </a:r>
            <a:r>
              <a:rPr lang="en-US" altLang="zh-CN" sz="2400" dirty="0">
                <a:solidFill>
                  <a:srgbClr val="FF0000"/>
                </a:solidFill>
                <a:latin typeface="Times New Roman" panose="02020603050405020304" pitchFamily="18" charset="0"/>
              </a:rPr>
              <a:t> E</a:t>
            </a:r>
            <a:r>
              <a:rPr lang="en-US" altLang="zh-CN" sz="2400" baseline="-25000" dirty="0">
                <a:solidFill>
                  <a:srgbClr val="FF0000"/>
                </a:solidFill>
                <a:latin typeface="Times New Roman" panose="02020603050405020304" pitchFamily="18" charset="0"/>
              </a:rPr>
              <a:t>2</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('if‘E</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.addr </a:t>
            </a:r>
            <a:r>
              <a:rPr lang="en-US" altLang="zh-CN" sz="2400" dirty="0" err="1">
                <a:latin typeface="Times New Roman" panose="02020603050405020304" pitchFamily="18" charset="0"/>
              </a:rPr>
              <a:t>relop.op</a:t>
            </a:r>
            <a:r>
              <a:rPr lang="en-US" altLang="zh-CN" sz="2400" dirty="0">
                <a:latin typeface="Times New Roman" panose="02020603050405020304" pitchFamily="18" charset="0"/>
              </a:rPr>
              <a:t> E</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.addr'goto'nextquad+3);</a:t>
            </a:r>
          </a:p>
          <a:p>
            <a:pPr eaLnBrk="1" hangingPunct="1">
              <a:lnSpc>
                <a:spcPct val="15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''0') ;</a:t>
            </a:r>
          </a:p>
          <a:p>
            <a:pPr eaLnBrk="1" hangingPunct="1">
              <a:lnSpc>
                <a:spcPct val="15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('goto'nextquad+2);</a:t>
            </a:r>
          </a:p>
          <a:p>
            <a:pPr eaLnBrk="1" hangingPunct="1">
              <a:lnSpc>
                <a:spcPct val="15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''1')}</a:t>
            </a:r>
          </a:p>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true</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''1')}</a:t>
            </a:r>
          </a:p>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false</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a:extLst>
              <a:ext uri="{FF2B5EF4-FFF2-40B4-BE49-F238E27FC236}">
                <a16:creationId xmlns:a16="http://schemas.microsoft.com/office/drawing/2014/main" id="{33F43C70-640E-868C-7A37-1093A46A1FCD}"/>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r>
              <a:rPr lang="en-US" altLang="zh-CN" dirty="0">
                <a:latin typeface="Times New Roman" panose="02020603050405020304" pitchFamily="18" charset="0"/>
              </a:rPr>
              <a:t>7.8 </a:t>
            </a:r>
            <a:r>
              <a:rPr lang="zh-CN" altLang="en-US" dirty="0">
                <a:latin typeface="Times New Roman" panose="02020603050405020304" pitchFamily="18" charset="0"/>
              </a:rPr>
              <a:t>对</a:t>
            </a:r>
            <a:r>
              <a:rPr lang="en-US" altLang="zh-CN" dirty="0">
                <a:latin typeface="Times New Roman" panose="02020603050405020304" pitchFamily="18" charset="0"/>
              </a:rPr>
              <a:t>a&lt;b or c&lt;d and e&lt;f</a:t>
            </a:r>
            <a:r>
              <a:rPr lang="zh-CN" altLang="en-US" dirty="0">
                <a:latin typeface="Times New Roman" panose="02020603050405020304" pitchFamily="18" charset="0"/>
              </a:rPr>
              <a:t>的翻译 </a:t>
            </a:r>
          </a:p>
        </p:txBody>
      </p:sp>
      <p:sp>
        <p:nvSpPr>
          <p:cNvPr id="4" name="日期占位符 3">
            <a:extLst>
              <a:ext uri="{FF2B5EF4-FFF2-40B4-BE49-F238E27FC236}">
                <a16:creationId xmlns:a16="http://schemas.microsoft.com/office/drawing/2014/main" id="{1CE596C4-1A01-6551-B43D-7C383764D8DE}"/>
              </a:ext>
            </a:extLst>
          </p:cNvPr>
          <p:cNvSpPr>
            <a:spLocks noGrp="1"/>
          </p:cNvSpPr>
          <p:nvPr>
            <p:ph type="dt" sz="half" idx="10"/>
          </p:nvPr>
        </p:nvSpPr>
        <p:spPr bwMode="auto">
          <a:ln>
            <a:miter lim="800000"/>
          </a:ln>
        </p:spPr>
        <p:txBody>
          <a:bodyPr anchor="t"/>
          <a:lstStyle/>
          <a:p>
            <a:pPr>
              <a:buClrTx/>
              <a:buFontTx/>
              <a:buNone/>
              <a:defRPr/>
            </a:pPr>
            <a:fld id="{E8B05252-A04C-4205-90C2-59B6C83CE82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0051" name="灯片编号占位符 5">
            <a:extLst>
              <a:ext uri="{FF2B5EF4-FFF2-40B4-BE49-F238E27FC236}">
                <a16:creationId xmlns:a16="http://schemas.microsoft.com/office/drawing/2014/main" id="{CECF0E13-7F09-D647-EE15-D9B51ED04B2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ACA446-AD51-41BB-8505-6357EC2F1B04}" type="slidenum">
              <a:rPr lang="en-US" altLang="zh-CN" sz="1400">
                <a:ea typeface="宋体" panose="02010600030101010101" pitchFamily="2" charset="-122"/>
              </a:rPr>
              <a:pPr/>
              <a:t>74</a:t>
            </a:fld>
            <a:endParaRPr lang="en-US" altLang="zh-CN" sz="1400">
              <a:ea typeface="宋体" panose="02010600030101010101" pitchFamily="2" charset="-122"/>
            </a:endParaRPr>
          </a:p>
        </p:txBody>
      </p:sp>
      <p:sp>
        <p:nvSpPr>
          <p:cNvPr id="130053" name="Rectangle 3">
            <a:extLst>
              <a:ext uri="{FF2B5EF4-FFF2-40B4-BE49-F238E27FC236}">
                <a16:creationId xmlns:a16="http://schemas.microsoft.com/office/drawing/2014/main" id="{3C2F04A2-156B-8D9B-A714-7C1B8CC51701}"/>
              </a:ext>
            </a:extLst>
          </p:cNvPr>
          <p:cNvSpPr>
            <a:spLocks noGrp="1" noChangeArrowheads="1"/>
          </p:cNvSpPr>
          <p:nvPr>
            <p:ph type="body" sz="quarter" idx="13"/>
          </p:nvPr>
        </p:nvSpPr>
        <p:spPr/>
        <p:txBody>
          <a:bodyPr>
            <a:normAutofit fontScale="92500" lnSpcReduction="20000"/>
          </a:bodyPr>
          <a:lstStyle/>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100:   if a&lt;b goto 103   	107:  t</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 := 1</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101:   t</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0           		108:  if e&lt;f goto 111</a:t>
            </a:r>
            <a:endParaRPr lang="fr-FR"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fr-FR" altLang="zh-CN" sz="2400">
                <a:latin typeface="Times New Roman" panose="02020603050405020304" pitchFamily="18" charset="0"/>
                <a:ea typeface="宋体" panose="02010600030101010101" pitchFamily="2" charset="-122"/>
              </a:rPr>
              <a:t>102:   goto 104       		109:  t</a:t>
            </a:r>
            <a:r>
              <a:rPr lang="fr-FR" altLang="zh-CN" sz="2400" baseline="-25000">
                <a:latin typeface="Times New Roman" panose="02020603050405020304" pitchFamily="18" charset="0"/>
                <a:ea typeface="宋体" panose="02010600030101010101" pitchFamily="2" charset="-122"/>
              </a:rPr>
              <a:t>3</a:t>
            </a:r>
            <a:r>
              <a:rPr lang="fr-FR" altLang="zh-CN" sz="2400">
                <a:latin typeface="Times New Roman" panose="02020603050405020304" pitchFamily="18" charset="0"/>
                <a:ea typeface="宋体" panose="02010600030101010101" pitchFamily="2" charset="-122"/>
              </a:rPr>
              <a:t> := 0</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103:   t</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1           		110:  goto 112</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104:   if c&lt;d  goto 107   	111:  t</a:t>
            </a:r>
            <a:r>
              <a:rPr lang="en-US" altLang="zh-CN" sz="2400" baseline="-25000">
                <a:latin typeface="Times New Roman" panose="02020603050405020304" pitchFamily="18" charset="0"/>
                <a:ea typeface="宋体" panose="02010600030101010101" pitchFamily="2" charset="-122"/>
              </a:rPr>
              <a:t>3</a:t>
            </a:r>
            <a:r>
              <a:rPr lang="en-US" altLang="zh-CN" sz="2400">
                <a:latin typeface="Times New Roman" panose="02020603050405020304" pitchFamily="18" charset="0"/>
                <a:ea typeface="宋体" panose="02010600030101010101" pitchFamily="2" charset="-122"/>
              </a:rPr>
              <a:t> := 1</a:t>
            </a:r>
            <a:endParaRPr lang="fr-FR"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fr-FR" altLang="zh-CN" sz="2400">
                <a:latin typeface="Times New Roman" panose="02020603050405020304" pitchFamily="18" charset="0"/>
                <a:ea typeface="宋体" panose="02010600030101010101" pitchFamily="2" charset="-122"/>
              </a:rPr>
              <a:t>105:   t</a:t>
            </a:r>
            <a:r>
              <a:rPr lang="fr-FR" altLang="zh-CN" sz="2400" baseline="-25000">
                <a:latin typeface="Times New Roman" panose="02020603050405020304" pitchFamily="18" charset="0"/>
                <a:ea typeface="宋体" panose="02010600030101010101" pitchFamily="2" charset="-122"/>
              </a:rPr>
              <a:t>2</a:t>
            </a:r>
            <a:r>
              <a:rPr lang="fr-FR" altLang="zh-CN" sz="2400">
                <a:latin typeface="Times New Roman" panose="02020603050405020304" pitchFamily="18" charset="0"/>
                <a:ea typeface="宋体" panose="02010600030101010101" pitchFamily="2" charset="-122"/>
              </a:rPr>
              <a:t> := 0           		112:  t</a:t>
            </a:r>
            <a:r>
              <a:rPr lang="fr-FR" altLang="zh-CN" sz="2400" baseline="-25000">
                <a:latin typeface="Times New Roman" panose="02020603050405020304" pitchFamily="18" charset="0"/>
                <a:ea typeface="宋体" panose="02010600030101010101" pitchFamily="2" charset="-122"/>
              </a:rPr>
              <a:t>4</a:t>
            </a:r>
            <a:r>
              <a:rPr lang="fr-FR" altLang="zh-CN" sz="2400">
                <a:latin typeface="Times New Roman" panose="02020603050405020304" pitchFamily="18" charset="0"/>
                <a:ea typeface="宋体" panose="02010600030101010101" pitchFamily="2" charset="-122"/>
              </a:rPr>
              <a:t> := t</a:t>
            </a:r>
            <a:r>
              <a:rPr lang="fr-FR" altLang="zh-CN" sz="2400" baseline="-25000">
                <a:latin typeface="Times New Roman" panose="02020603050405020304" pitchFamily="18" charset="0"/>
                <a:ea typeface="宋体" panose="02010600030101010101" pitchFamily="2" charset="-122"/>
              </a:rPr>
              <a:t>2</a:t>
            </a:r>
            <a:r>
              <a:rPr lang="fr-FR" altLang="zh-CN" sz="2400">
                <a:latin typeface="Times New Roman" panose="02020603050405020304" pitchFamily="18" charset="0"/>
                <a:ea typeface="宋体" panose="02010600030101010101" pitchFamily="2" charset="-122"/>
              </a:rPr>
              <a:t> and t</a:t>
            </a:r>
            <a:r>
              <a:rPr lang="fr-FR" altLang="zh-CN" sz="2400" baseline="-25000">
                <a:latin typeface="Times New Roman" panose="02020603050405020304" pitchFamily="18" charset="0"/>
                <a:ea typeface="宋体" panose="02010600030101010101" pitchFamily="2" charset="-122"/>
              </a:rPr>
              <a:t>3</a:t>
            </a:r>
          </a:p>
          <a:p>
            <a:pPr eaLnBrk="1" hangingPunct="1">
              <a:buFont typeface="Wingdings" panose="05000000000000000000" pitchFamily="2" charset="2"/>
              <a:buNone/>
            </a:pPr>
            <a:r>
              <a:rPr lang="fr-FR" altLang="zh-CN" sz="2400">
                <a:latin typeface="Times New Roman" panose="02020603050405020304" pitchFamily="18" charset="0"/>
                <a:ea typeface="宋体" panose="02010600030101010101" pitchFamily="2" charset="-122"/>
              </a:rPr>
              <a:t>106:   goto  108        		113:  t</a:t>
            </a:r>
            <a:r>
              <a:rPr lang="fr-FR" altLang="zh-CN" sz="2400" baseline="-25000">
                <a:latin typeface="Times New Roman" panose="02020603050405020304" pitchFamily="18" charset="0"/>
                <a:ea typeface="宋体" panose="02010600030101010101" pitchFamily="2" charset="-122"/>
              </a:rPr>
              <a:t>5</a:t>
            </a:r>
            <a:r>
              <a:rPr lang="fr-FR" altLang="zh-CN" sz="2400">
                <a:latin typeface="Times New Roman" panose="02020603050405020304" pitchFamily="18" charset="0"/>
                <a:ea typeface="宋体" panose="02010600030101010101" pitchFamily="2" charset="-122"/>
              </a:rPr>
              <a:t> := t</a:t>
            </a:r>
            <a:r>
              <a:rPr lang="fr-FR" altLang="zh-CN" sz="2400" baseline="-25000">
                <a:latin typeface="Times New Roman" panose="02020603050405020304" pitchFamily="18" charset="0"/>
                <a:ea typeface="宋体" panose="02010600030101010101" pitchFamily="2" charset="-122"/>
              </a:rPr>
              <a:t>1</a:t>
            </a:r>
            <a:r>
              <a:rPr lang="fr-FR" altLang="zh-CN" sz="2400">
                <a:latin typeface="Times New Roman" panose="02020603050405020304" pitchFamily="18" charset="0"/>
                <a:ea typeface="宋体" panose="02010600030101010101" pitchFamily="2" charset="-122"/>
              </a:rPr>
              <a:t> or t</a:t>
            </a:r>
            <a:r>
              <a:rPr lang="fr-FR" altLang="zh-CN" sz="2400" baseline="-25000">
                <a:latin typeface="Times New Roman" panose="02020603050405020304" pitchFamily="18" charset="0"/>
                <a:ea typeface="宋体" panose="02010600030101010101" pitchFamily="2" charset="-122"/>
              </a:rPr>
              <a:t>4</a:t>
            </a:r>
            <a:r>
              <a:rPr lang="fr-FR"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2">
            <a:extLst>
              <a:ext uri="{FF2B5EF4-FFF2-40B4-BE49-F238E27FC236}">
                <a16:creationId xmlns:a16="http://schemas.microsoft.com/office/drawing/2014/main" id="{C8E30183-28CC-5330-8644-4FFC125F855E}"/>
              </a:ext>
            </a:extLst>
          </p:cNvPr>
          <p:cNvSpPr>
            <a:spLocks noGrp="1" noChangeArrowheads="1"/>
          </p:cNvSpPr>
          <p:nvPr>
            <p:ph type="title"/>
          </p:nvPr>
        </p:nvSpPr>
        <p:spPr/>
        <p:txBody>
          <a:bodyPr anchor="ctr">
            <a:normAutofit/>
          </a:bodyPr>
          <a:lstStyle/>
          <a:p>
            <a:pPr eaLnBrk="1" hangingPunct="1"/>
            <a:r>
              <a:rPr lang="en-US" altLang="zh-CN" dirty="0">
                <a:latin typeface="Times New Roman" panose="02020603050405020304" pitchFamily="18" charset="0"/>
              </a:rPr>
              <a:t>7.5.2 </a:t>
            </a:r>
            <a:r>
              <a:rPr lang="zh-CN" altLang="en-US" dirty="0">
                <a:latin typeface="Times New Roman" panose="02020603050405020304" pitchFamily="18" charset="0"/>
              </a:rPr>
              <a:t>常见控制结构的翻译 </a:t>
            </a:r>
          </a:p>
        </p:txBody>
      </p:sp>
      <p:sp>
        <p:nvSpPr>
          <p:cNvPr id="4" name="日期占位符 3">
            <a:extLst>
              <a:ext uri="{FF2B5EF4-FFF2-40B4-BE49-F238E27FC236}">
                <a16:creationId xmlns:a16="http://schemas.microsoft.com/office/drawing/2014/main" id="{96071762-D2A9-452E-26EB-05E75F2558BF}"/>
              </a:ext>
            </a:extLst>
          </p:cNvPr>
          <p:cNvSpPr>
            <a:spLocks noGrp="1"/>
          </p:cNvSpPr>
          <p:nvPr>
            <p:ph type="dt" sz="half" idx="10"/>
          </p:nvPr>
        </p:nvSpPr>
        <p:spPr bwMode="auto">
          <a:ln>
            <a:miter lim="800000"/>
          </a:ln>
        </p:spPr>
        <p:txBody>
          <a:bodyPr anchor="t"/>
          <a:lstStyle/>
          <a:p>
            <a:pPr>
              <a:buClrTx/>
              <a:buFontTx/>
              <a:buNone/>
              <a:defRPr/>
            </a:pPr>
            <a:fld id="{47248A6B-7D1C-4994-BA68-9C3E808E126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1075" name="灯片编号占位符 5">
            <a:extLst>
              <a:ext uri="{FF2B5EF4-FFF2-40B4-BE49-F238E27FC236}">
                <a16:creationId xmlns:a16="http://schemas.microsoft.com/office/drawing/2014/main" id="{A99C130F-3971-96CC-D802-36C1E256E32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7FB7698-FA08-4A48-87FB-4EEB3809EFF7}" type="slidenum">
              <a:rPr lang="en-US" altLang="zh-CN" sz="1400">
                <a:ea typeface="宋体" panose="02010600030101010101" pitchFamily="2" charset="-122"/>
              </a:rPr>
              <a:pPr/>
              <a:t>75</a:t>
            </a:fld>
            <a:endParaRPr lang="en-US" altLang="zh-CN" sz="1400">
              <a:ea typeface="宋体" panose="02010600030101010101" pitchFamily="2" charset="-122"/>
            </a:endParaRPr>
          </a:p>
        </p:txBody>
      </p:sp>
      <p:sp>
        <p:nvSpPr>
          <p:cNvPr id="131077" name="Rectangle 3">
            <a:extLst>
              <a:ext uri="{FF2B5EF4-FFF2-40B4-BE49-F238E27FC236}">
                <a16:creationId xmlns:a16="http://schemas.microsoft.com/office/drawing/2014/main" id="{DA97A817-9DD1-8392-DD33-91813FD20CC8}"/>
              </a:ext>
            </a:extLst>
          </p:cNvPr>
          <p:cNvSpPr>
            <a:spLocks noGrp="1" noChangeArrowheads="1"/>
          </p:cNvSpPr>
          <p:nvPr>
            <p:ph type="body" sz="quarter" idx="13"/>
          </p:nvPr>
        </p:nvSpPr>
        <p:spPr>
          <a:xfrm>
            <a:off x="1064596" y="1443017"/>
            <a:ext cx="9783916" cy="4558287"/>
          </a:xfrm>
        </p:spPr>
        <p:txBody>
          <a:bodyPr/>
          <a:lstStyle/>
          <a:p>
            <a:pPr eaLnBrk="1" hangingPunct="1">
              <a:lnSpc>
                <a:spcPct val="100000"/>
              </a:lnSpc>
            </a:pPr>
            <a:r>
              <a:rPr lang="zh-CN" altLang="en-US" sz="2400" dirty="0">
                <a:latin typeface="Times New Roman" panose="02020603050405020304" pitchFamily="18" charset="0"/>
              </a:rPr>
              <a:t>文法</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if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then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1</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if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then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else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2</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while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do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1</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begin </a:t>
            </a:r>
            <a:r>
              <a:rPr lang="en-US" altLang="zh-CN" i="1" dirty="0" err="1">
                <a:latin typeface="Times New Roman" panose="02020603050405020304" pitchFamily="18" charset="0"/>
                <a:ea typeface="宋体" panose="02010600030101010101" pitchFamily="2" charset="-122"/>
              </a:rPr>
              <a:t>Slist</a:t>
            </a:r>
            <a:r>
              <a:rPr lang="en-US" altLang="zh-CN" dirty="0">
                <a:latin typeface="Times New Roman" panose="02020603050405020304" pitchFamily="18" charset="0"/>
                <a:ea typeface="宋体" panose="02010600030101010101" pitchFamily="2" charset="-122"/>
              </a:rPr>
              <a:t> end</a:t>
            </a:r>
          </a:p>
          <a:p>
            <a:pPr lvl="1" eaLnBrk="1" hangingPunct="1">
              <a:lnSpc>
                <a:spcPct val="100000"/>
              </a:lnSpc>
            </a:pPr>
            <a:r>
              <a:rPr lang="en-US" altLang="zh-CN" i="1" dirty="0" err="1">
                <a:latin typeface="Times New Roman" panose="02020603050405020304" pitchFamily="18" charset="0"/>
                <a:ea typeface="宋体" panose="02010600030101010101" pitchFamily="2" charset="-122"/>
              </a:rPr>
              <a:t>Slist</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Slist</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S</a:t>
            </a:r>
          </a:p>
          <a:p>
            <a:pPr eaLnBrk="1" hangingPunct="1">
              <a:lnSpc>
                <a:spcPct val="100000"/>
              </a:lnSpc>
            </a:pPr>
            <a:r>
              <a:rPr lang="en-US" altLang="zh-CN" sz="2400" i="1" dirty="0">
                <a:latin typeface="Times New Roman" panose="02020603050405020304" pitchFamily="18" charset="0"/>
              </a:rPr>
              <a:t>B</a:t>
            </a:r>
            <a:r>
              <a:rPr lang="zh-CN" altLang="en-US" sz="2400" dirty="0">
                <a:latin typeface="Times New Roman" panose="02020603050405020304" pitchFamily="18" charset="0"/>
              </a:rPr>
              <a:t>是控制结构中的布尔表达式</a:t>
            </a:r>
          </a:p>
          <a:p>
            <a:pPr eaLnBrk="1" hangingPunct="1">
              <a:lnSpc>
                <a:spcPct val="100000"/>
              </a:lnSpc>
            </a:pPr>
            <a:r>
              <a:rPr lang="zh-CN" altLang="en-US" sz="2400" dirty="0">
                <a:latin typeface="Times New Roman" panose="02020603050405020304" pitchFamily="18" charset="0"/>
              </a:rPr>
              <a:t>函数</a:t>
            </a:r>
            <a:r>
              <a:rPr lang="en-US" altLang="zh-CN" sz="2400" dirty="0" err="1">
                <a:latin typeface="Times New Roman" panose="02020603050405020304" pitchFamily="18" charset="0"/>
              </a:rPr>
              <a:t>newlabel</a:t>
            </a:r>
            <a:r>
              <a:rPr lang="zh-CN" altLang="en-US" sz="2400" dirty="0">
                <a:latin typeface="Times New Roman" panose="02020603050405020304" pitchFamily="18" charset="0"/>
              </a:rPr>
              <a:t>返回一个新的语句标号</a:t>
            </a:r>
          </a:p>
          <a:p>
            <a:pPr eaLnBrk="1" hangingPunct="1">
              <a:lnSpc>
                <a:spcPct val="100000"/>
              </a:lnSpc>
            </a:pPr>
            <a:r>
              <a:rPr lang="zh-CN" altLang="en-US" sz="2400" dirty="0">
                <a:latin typeface="Times New Roman" panose="02020603050405020304" pitchFamily="18" charset="0"/>
              </a:rPr>
              <a:t>属性</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.true</a:t>
            </a:r>
            <a:r>
              <a:rPr lang="zh-CN" altLang="en-US" sz="2400" dirty="0">
                <a:latin typeface="Times New Roman" panose="02020603050405020304" pitchFamily="18" charset="0"/>
              </a:rPr>
              <a:t>和</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.false</a:t>
            </a:r>
            <a:r>
              <a:rPr lang="zh-CN" altLang="en-US" sz="2400" dirty="0">
                <a:latin typeface="Times New Roman" panose="02020603050405020304" pitchFamily="18" charset="0"/>
              </a:rPr>
              <a:t>分别用于保存</a:t>
            </a:r>
            <a:r>
              <a:rPr lang="en-US" altLang="zh-CN" sz="2400" i="1" dirty="0">
                <a:latin typeface="Times New Roman" panose="02020603050405020304" pitchFamily="18" charset="0"/>
              </a:rPr>
              <a:t>B</a:t>
            </a:r>
            <a:r>
              <a:rPr lang="zh-CN" altLang="en-US" sz="2400" dirty="0">
                <a:latin typeface="Times New Roman" panose="02020603050405020304" pitchFamily="18" charset="0"/>
              </a:rPr>
              <a:t>为真和假时控制流要转向的语句标号</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a:extLst>
              <a:ext uri="{FF2B5EF4-FFF2-40B4-BE49-F238E27FC236}">
                <a16:creationId xmlns:a16="http://schemas.microsoft.com/office/drawing/2014/main" id="{CB804C18-C7BD-640A-C4E6-F53956A8BE26}"/>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 </a:t>
            </a:r>
          </a:p>
        </p:txBody>
      </p:sp>
      <p:sp>
        <p:nvSpPr>
          <p:cNvPr id="4" name="日期占位符 3">
            <a:extLst>
              <a:ext uri="{FF2B5EF4-FFF2-40B4-BE49-F238E27FC236}">
                <a16:creationId xmlns:a16="http://schemas.microsoft.com/office/drawing/2014/main" id="{AB593ADD-015B-626C-CFAC-63C3B694D051}"/>
              </a:ext>
            </a:extLst>
          </p:cNvPr>
          <p:cNvSpPr>
            <a:spLocks noGrp="1"/>
          </p:cNvSpPr>
          <p:nvPr>
            <p:ph type="dt" sz="half" idx="10"/>
          </p:nvPr>
        </p:nvSpPr>
        <p:spPr bwMode="auto">
          <a:ln>
            <a:miter lim="800000"/>
          </a:ln>
        </p:spPr>
        <p:txBody>
          <a:bodyPr anchor="t"/>
          <a:lstStyle/>
          <a:p>
            <a:pPr>
              <a:buClrTx/>
              <a:buFontTx/>
              <a:buNone/>
              <a:defRPr/>
            </a:pPr>
            <a:fld id="{42AC9F01-F5E8-49A0-8269-81C078A78F6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2099" name="灯片编号占位符 5">
            <a:extLst>
              <a:ext uri="{FF2B5EF4-FFF2-40B4-BE49-F238E27FC236}">
                <a16:creationId xmlns:a16="http://schemas.microsoft.com/office/drawing/2014/main" id="{A064BE90-4400-8FDF-6F34-C20014EA214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8934CB8-1CF1-4750-8FAB-A4A7ACDA1372}" type="slidenum">
              <a:rPr lang="en-US" altLang="zh-CN" sz="1400">
                <a:ea typeface="宋体" panose="02010600030101010101" pitchFamily="2" charset="-122"/>
              </a:rPr>
              <a:pPr/>
              <a:t>76</a:t>
            </a:fld>
            <a:endParaRPr lang="en-US" altLang="zh-CN" sz="1400">
              <a:ea typeface="宋体" panose="02010600030101010101" pitchFamily="2" charset="-122"/>
            </a:endParaRPr>
          </a:p>
        </p:txBody>
      </p:sp>
      <p:sp>
        <p:nvSpPr>
          <p:cNvPr id="132101" name="Rectangle 3">
            <a:extLst>
              <a:ext uri="{FF2B5EF4-FFF2-40B4-BE49-F238E27FC236}">
                <a16:creationId xmlns:a16="http://schemas.microsoft.com/office/drawing/2014/main" id="{E48477AC-7FAE-DAF9-43FC-E59618694172}"/>
              </a:ext>
            </a:extLst>
          </p:cNvPr>
          <p:cNvSpPr>
            <a:spLocks noGrp="1" noChangeArrowheads="1"/>
          </p:cNvSpPr>
          <p:nvPr>
            <p:ph type="body" sz="quarter" idx="13"/>
          </p:nvPr>
        </p:nvSpPr>
        <p:spPr/>
        <p:txBody>
          <a:bodyPr>
            <a:normAutofit fontScale="92500"/>
          </a:bodyPr>
          <a:lstStyle/>
          <a:p>
            <a:pPr eaLnBrk="1" hangingPunct="1"/>
            <a:r>
              <a:rPr lang="zh-CN" altLang="en-US">
                <a:latin typeface="Times New Roman" panose="02020603050405020304" pitchFamily="18" charset="0"/>
              </a:rPr>
              <a:t>翻译</a:t>
            </a:r>
            <a:r>
              <a:rPr lang="en-US" altLang="zh-CN" i="1">
                <a:latin typeface="Times New Roman" panose="02020603050405020304" pitchFamily="18" charset="0"/>
              </a:rPr>
              <a:t>S</a:t>
            </a:r>
            <a:r>
              <a:rPr lang="zh-CN" altLang="en-US">
                <a:latin typeface="Times New Roman" panose="02020603050405020304" pitchFamily="18" charset="0"/>
              </a:rPr>
              <a:t>时允许控制从</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中跳转到紧接在</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之后的那条三地址码指令，但在某些情况下，紧跟</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的指令是跳转到某个标号</a:t>
            </a:r>
            <a:r>
              <a:rPr lang="en-US" altLang="zh-CN" i="1">
                <a:latin typeface="Times New Roman" panose="02020603050405020304" pitchFamily="18" charset="0"/>
              </a:rPr>
              <a:t>L</a:t>
            </a:r>
            <a:r>
              <a:rPr lang="zh-CN" altLang="en-US">
                <a:latin typeface="Times New Roman" panose="02020603050405020304" pitchFamily="18" charset="0"/>
              </a:rPr>
              <a:t>的跳转指令，用继承属性</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next</a:t>
            </a:r>
            <a:r>
              <a:rPr lang="zh-CN" altLang="en-US">
                <a:latin typeface="Times New Roman" panose="02020603050405020304" pitchFamily="18" charset="0"/>
              </a:rPr>
              <a:t>可以避免从</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中跳转到一条跳转指令这样的连续跳转。</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next</a:t>
            </a:r>
            <a:r>
              <a:rPr lang="zh-CN" altLang="en-US">
                <a:latin typeface="Times New Roman" panose="02020603050405020304" pitchFamily="18" charset="0"/>
              </a:rPr>
              <a:t>的值是一个语句标号，它是</a:t>
            </a:r>
            <a:r>
              <a:rPr lang="en-US" altLang="zh-CN" i="1">
                <a:latin typeface="Times New Roman" panose="02020603050405020304" pitchFamily="18" charset="0"/>
              </a:rPr>
              <a:t>S</a:t>
            </a:r>
            <a:r>
              <a:rPr lang="zh-CN" altLang="en-US">
                <a:latin typeface="Times New Roman" panose="02020603050405020304" pitchFamily="18" charset="0"/>
              </a:rPr>
              <a:t>的代码执行后应执行的第一个三地址码指令的标号。</a:t>
            </a:r>
          </a:p>
          <a:p>
            <a:pPr eaLnBrk="1" hangingPunct="1"/>
            <a:r>
              <a:rPr lang="en-US" altLang="zh-CN">
                <a:latin typeface="Times New Roman" panose="02020603050405020304" pitchFamily="18" charset="0"/>
              </a:rPr>
              <a:t>while</a:t>
            </a:r>
            <a:r>
              <a:rPr lang="zh-CN" altLang="en-US">
                <a:latin typeface="Times New Roman" panose="02020603050405020304" pitchFamily="18" charset="0"/>
              </a:rPr>
              <a:t>语句中用</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begin</a:t>
            </a:r>
            <a:r>
              <a:rPr lang="zh-CN" altLang="en-US">
                <a:latin typeface="Times New Roman" panose="02020603050405020304" pitchFamily="18" charset="0"/>
              </a:rPr>
              <a:t>保存语句的开始位置</a:t>
            </a:r>
            <a:r>
              <a:rPr lang="zh-CN" altLang="en-US">
                <a:ea typeface="宋体" panose="02010600030101010101" pitchFamily="2" charset="-122"/>
              </a:rPr>
              <a:t> </a:t>
            </a:r>
            <a:r>
              <a:rPr lang="zh-CN" altLang="en-US">
                <a:latin typeface="Times New Roman" panose="02020603050405020304" pitchFamily="18" charset="0"/>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2">
            <a:extLst>
              <a:ext uri="{FF2B5EF4-FFF2-40B4-BE49-F238E27FC236}">
                <a16:creationId xmlns:a16="http://schemas.microsoft.com/office/drawing/2014/main" id="{D379B541-369E-B45F-0C12-D79DD92E7311}"/>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7.5.2 </a:t>
            </a:r>
            <a:r>
              <a:rPr lang="zh-CN" altLang="en-US" dirty="0">
                <a:latin typeface="Times New Roman" panose="02020603050405020304" pitchFamily="18" charset="0"/>
              </a:rPr>
              <a:t>常见控制结构的翻译</a:t>
            </a:r>
          </a:p>
        </p:txBody>
      </p:sp>
      <p:sp>
        <p:nvSpPr>
          <p:cNvPr id="69" name="日期占位符 3">
            <a:extLst>
              <a:ext uri="{FF2B5EF4-FFF2-40B4-BE49-F238E27FC236}">
                <a16:creationId xmlns:a16="http://schemas.microsoft.com/office/drawing/2014/main" id="{8C11CBC7-5A4D-4A3C-5610-E8D022D446EB}"/>
              </a:ext>
            </a:extLst>
          </p:cNvPr>
          <p:cNvSpPr>
            <a:spLocks noGrp="1"/>
          </p:cNvSpPr>
          <p:nvPr>
            <p:ph type="dt" sz="half" idx="10"/>
          </p:nvPr>
        </p:nvSpPr>
        <p:spPr bwMode="auto">
          <a:ln>
            <a:miter lim="800000"/>
          </a:ln>
        </p:spPr>
        <p:txBody>
          <a:bodyPr anchor="t"/>
          <a:lstStyle/>
          <a:p>
            <a:pPr>
              <a:buClrTx/>
              <a:buFontTx/>
              <a:buNone/>
              <a:defRPr/>
            </a:pPr>
            <a:fld id="{F6BD421F-4605-493D-B27F-15179A3EDA9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3123" name="灯片编号占位符 5">
            <a:extLst>
              <a:ext uri="{FF2B5EF4-FFF2-40B4-BE49-F238E27FC236}">
                <a16:creationId xmlns:a16="http://schemas.microsoft.com/office/drawing/2014/main" id="{2B0CBBD7-FD11-1EB0-7575-247A3159B40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56331E-F459-430B-97A6-7CEAA13E8D52}" type="slidenum">
              <a:rPr lang="en-US" altLang="zh-CN" sz="1400">
                <a:ea typeface="宋体" panose="02010600030101010101" pitchFamily="2" charset="-122"/>
              </a:rPr>
              <a:pPr/>
              <a:t>77</a:t>
            </a:fld>
            <a:endParaRPr lang="en-US" altLang="zh-CN" sz="1400">
              <a:ea typeface="宋体" panose="02010600030101010101" pitchFamily="2" charset="-122"/>
            </a:endParaRPr>
          </a:p>
        </p:txBody>
      </p:sp>
      <p:grpSp>
        <p:nvGrpSpPr>
          <p:cNvPr id="133127" name="Group 4">
            <a:extLst>
              <a:ext uri="{FF2B5EF4-FFF2-40B4-BE49-F238E27FC236}">
                <a16:creationId xmlns:a16="http://schemas.microsoft.com/office/drawing/2014/main" id="{7618AE40-F74E-A675-DF6C-A991C7A4E1C9}"/>
              </a:ext>
            </a:extLst>
          </p:cNvPr>
          <p:cNvGrpSpPr>
            <a:grpSpLocks/>
          </p:cNvGrpSpPr>
          <p:nvPr/>
        </p:nvGrpSpPr>
        <p:grpSpPr bwMode="auto">
          <a:xfrm>
            <a:off x="1828800" y="981075"/>
            <a:ext cx="4473575" cy="2511425"/>
            <a:chOff x="192" y="816"/>
            <a:chExt cx="2818" cy="1582"/>
          </a:xfrm>
        </p:grpSpPr>
        <p:sp>
          <p:nvSpPr>
            <p:cNvPr id="133177" name="Line 5">
              <a:extLst>
                <a:ext uri="{FF2B5EF4-FFF2-40B4-BE49-F238E27FC236}">
                  <a16:creationId xmlns:a16="http://schemas.microsoft.com/office/drawing/2014/main" id="{F8ACA3C6-8CFA-8A65-FB0A-E0FA1012B8D2}"/>
                </a:ext>
              </a:extLst>
            </p:cNvPr>
            <p:cNvSpPr>
              <a:spLocks noChangeShapeType="1"/>
            </p:cNvSpPr>
            <p:nvPr/>
          </p:nvSpPr>
          <p:spPr bwMode="auto">
            <a:xfrm>
              <a:off x="82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8" name="Line 6">
              <a:extLst>
                <a:ext uri="{FF2B5EF4-FFF2-40B4-BE49-F238E27FC236}">
                  <a16:creationId xmlns:a16="http://schemas.microsoft.com/office/drawing/2014/main" id="{62FD3F1D-8653-DE9A-E0BD-50D44152CDCE}"/>
                </a:ext>
              </a:extLst>
            </p:cNvPr>
            <p:cNvSpPr>
              <a:spLocks noChangeShapeType="1"/>
            </p:cNvSpPr>
            <p:nvPr/>
          </p:nvSpPr>
          <p:spPr bwMode="auto">
            <a:xfrm>
              <a:off x="825" y="97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9" name="Line 7">
              <a:extLst>
                <a:ext uri="{FF2B5EF4-FFF2-40B4-BE49-F238E27FC236}">
                  <a16:creationId xmlns:a16="http://schemas.microsoft.com/office/drawing/2014/main" id="{3B6C5C90-2061-2120-7A1D-8D619F69EA3B}"/>
                </a:ext>
              </a:extLst>
            </p:cNvPr>
            <p:cNvSpPr>
              <a:spLocks noChangeShapeType="1"/>
            </p:cNvSpPr>
            <p:nvPr/>
          </p:nvSpPr>
          <p:spPr bwMode="auto">
            <a:xfrm>
              <a:off x="170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80" name="Line 8">
              <a:extLst>
                <a:ext uri="{FF2B5EF4-FFF2-40B4-BE49-F238E27FC236}">
                  <a16:creationId xmlns:a16="http://schemas.microsoft.com/office/drawing/2014/main" id="{0DE2CCA3-14E6-7859-EC74-D3514DF1E1BD}"/>
                </a:ext>
              </a:extLst>
            </p:cNvPr>
            <p:cNvSpPr>
              <a:spLocks noChangeShapeType="1"/>
            </p:cNvSpPr>
            <p:nvPr/>
          </p:nvSpPr>
          <p:spPr bwMode="auto">
            <a:xfrm>
              <a:off x="825" y="1365"/>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81" name="Line 9">
              <a:extLst>
                <a:ext uri="{FF2B5EF4-FFF2-40B4-BE49-F238E27FC236}">
                  <a16:creationId xmlns:a16="http://schemas.microsoft.com/office/drawing/2014/main" id="{2F4776EF-EDA5-D2DB-3710-6470475C8F07}"/>
                </a:ext>
              </a:extLst>
            </p:cNvPr>
            <p:cNvSpPr>
              <a:spLocks noChangeShapeType="1"/>
            </p:cNvSpPr>
            <p:nvPr/>
          </p:nvSpPr>
          <p:spPr bwMode="auto">
            <a:xfrm>
              <a:off x="836" y="173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82" name="Rectangle 10">
              <a:extLst>
                <a:ext uri="{FF2B5EF4-FFF2-40B4-BE49-F238E27FC236}">
                  <a16:creationId xmlns:a16="http://schemas.microsoft.com/office/drawing/2014/main" id="{120DB09B-09AB-1A55-FBF7-D5D02098F8AD}"/>
                </a:ext>
              </a:extLst>
            </p:cNvPr>
            <p:cNvSpPr>
              <a:spLocks noChangeArrowheads="1"/>
            </p:cNvSpPr>
            <p:nvPr/>
          </p:nvSpPr>
          <p:spPr bwMode="auto">
            <a:xfrm>
              <a:off x="857" y="1012"/>
              <a:ext cx="97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3183" name="Rectangle 11">
              <a:extLst>
                <a:ext uri="{FF2B5EF4-FFF2-40B4-BE49-F238E27FC236}">
                  <a16:creationId xmlns:a16="http://schemas.microsoft.com/office/drawing/2014/main" id="{EB45C0AB-66A3-96FF-ED45-363CCCCB2E41}"/>
                </a:ext>
              </a:extLst>
            </p:cNvPr>
            <p:cNvSpPr>
              <a:spLocks noChangeArrowheads="1"/>
            </p:cNvSpPr>
            <p:nvPr/>
          </p:nvSpPr>
          <p:spPr bwMode="auto">
            <a:xfrm>
              <a:off x="864" y="1386"/>
              <a:ext cx="107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84" name="Rectangle 12">
              <a:extLst>
                <a:ext uri="{FF2B5EF4-FFF2-40B4-BE49-F238E27FC236}">
                  <a16:creationId xmlns:a16="http://schemas.microsoft.com/office/drawing/2014/main" id="{D528E6FE-5063-861D-0232-B389E0E2B193}"/>
                </a:ext>
              </a:extLst>
            </p:cNvPr>
            <p:cNvSpPr>
              <a:spLocks noChangeArrowheads="1"/>
            </p:cNvSpPr>
            <p:nvPr/>
          </p:nvSpPr>
          <p:spPr bwMode="auto">
            <a:xfrm>
              <a:off x="192" y="1218"/>
              <a:ext cx="8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3185" name="Rectangle 13">
              <a:extLst>
                <a:ext uri="{FF2B5EF4-FFF2-40B4-BE49-F238E27FC236}">
                  <a16:creationId xmlns:a16="http://schemas.microsoft.com/office/drawing/2014/main" id="{4B50CF48-A0A1-A3DD-6AB4-0FA720C7BA72}"/>
                </a:ext>
              </a:extLst>
            </p:cNvPr>
            <p:cNvSpPr>
              <a:spLocks noChangeArrowheads="1"/>
            </p:cNvSpPr>
            <p:nvPr/>
          </p:nvSpPr>
          <p:spPr bwMode="auto">
            <a:xfrm>
              <a:off x="1008" y="1659"/>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 . .</a:t>
              </a:r>
            </a:p>
          </p:txBody>
        </p:sp>
        <p:sp>
          <p:nvSpPr>
            <p:cNvPr id="133186" name="Rectangle 14">
              <a:extLst>
                <a:ext uri="{FF2B5EF4-FFF2-40B4-BE49-F238E27FC236}">
                  <a16:creationId xmlns:a16="http://schemas.microsoft.com/office/drawing/2014/main" id="{F86C057A-83A0-4B92-C9C0-F364B15A6C62}"/>
                </a:ext>
              </a:extLst>
            </p:cNvPr>
            <p:cNvSpPr>
              <a:spLocks noChangeArrowheads="1"/>
            </p:cNvSpPr>
            <p:nvPr/>
          </p:nvSpPr>
          <p:spPr bwMode="auto">
            <a:xfrm>
              <a:off x="1686" y="816"/>
              <a:ext cx="11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133187" name="Rectangle 15">
              <a:extLst>
                <a:ext uri="{FF2B5EF4-FFF2-40B4-BE49-F238E27FC236}">
                  <a16:creationId xmlns:a16="http://schemas.microsoft.com/office/drawing/2014/main" id="{C72E4D60-F350-4EF7-20FC-251E3BD23ABD}"/>
                </a:ext>
              </a:extLst>
            </p:cNvPr>
            <p:cNvSpPr>
              <a:spLocks noChangeArrowheads="1"/>
            </p:cNvSpPr>
            <p:nvPr/>
          </p:nvSpPr>
          <p:spPr bwMode="auto">
            <a:xfrm>
              <a:off x="1655" y="1043"/>
              <a:ext cx="135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133188" name="Line 16">
              <a:extLst>
                <a:ext uri="{FF2B5EF4-FFF2-40B4-BE49-F238E27FC236}">
                  <a16:creationId xmlns:a16="http://schemas.microsoft.com/office/drawing/2014/main" id="{4FD7012E-32D4-9F1B-1EEF-08BE35FEAE18}"/>
                </a:ext>
              </a:extLst>
            </p:cNvPr>
            <p:cNvSpPr>
              <a:spLocks noChangeShapeType="1"/>
            </p:cNvSpPr>
            <p:nvPr/>
          </p:nvSpPr>
          <p:spPr bwMode="auto">
            <a:xfrm>
              <a:off x="1623" y="132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89" name="Line 17">
              <a:extLst>
                <a:ext uri="{FF2B5EF4-FFF2-40B4-BE49-F238E27FC236}">
                  <a16:creationId xmlns:a16="http://schemas.microsoft.com/office/drawing/2014/main" id="{7B47161C-2964-DB8C-3B15-AC323FC943A9}"/>
                </a:ext>
              </a:extLst>
            </p:cNvPr>
            <p:cNvSpPr>
              <a:spLocks noChangeShapeType="1"/>
            </p:cNvSpPr>
            <p:nvPr/>
          </p:nvSpPr>
          <p:spPr bwMode="auto">
            <a:xfrm>
              <a:off x="1644" y="1082"/>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90" name="Rectangle 18">
              <a:extLst>
                <a:ext uri="{FF2B5EF4-FFF2-40B4-BE49-F238E27FC236}">
                  <a16:creationId xmlns:a16="http://schemas.microsoft.com/office/drawing/2014/main" id="{32699370-AF6E-9033-E920-FFC7B5A8C9EF}"/>
                </a:ext>
              </a:extLst>
            </p:cNvPr>
            <p:cNvSpPr>
              <a:spLocks noChangeArrowheads="1"/>
            </p:cNvSpPr>
            <p:nvPr/>
          </p:nvSpPr>
          <p:spPr bwMode="auto">
            <a:xfrm>
              <a:off x="864" y="2112"/>
              <a:ext cx="130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 if-then</a:t>
              </a:r>
            </a:p>
          </p:txBody>
        </p:sp>
      </p:grpSp>
      <p:grpSp>
        <p:nvGrpSpPr>
          <p:cNvPr id="133128" name="Group 19">
            <a:extLst>
              <a:ext uri="{FF2B5EF4-FFF2-40B4-BE49-F238E27FC236}">
                <a16:creationId xmlns:a16="http://schemas.microsoft.com/office/drawing/2014/main" id="{52A5C0F6-CDFA-38D5-B9A6-8754677ED5D1}"/>
              </a:ext>
            </a:extLst>
          </p:cNvPr>
          <p:cNvGrpSpPr>
            <a:grpSpLocks/>
          </p:cNvGrpSpPr>
          <p:nvPr/>
        </p:nvGrpSpPr>
        <p:grpSpPr bwMode="auto">
          <a:xfrm>
            <a:off x="5951539" y="981075"/>
            <a:ext cx="4678369" cy="2968625"/>
            <a:chOff x="2789" y="816"/>
            <a:chExt cx="2947" cy="1870"/>
          </a:xfrm>
        </p:grpSpPr>
        <p:sp>
          <p:nvSpPr>
            <p:cNvPr id="133158" name="Line 20">
              <a:extLst>
                <a:ext uri="{FF2B5EF4-FFF2-40B4-BE49-F238E27FC236}">
                  <a16:creationId xmlns:a16="http://schemas.microsoft.com/office/drawing/2014/main" id="{A0756DF2-E740-1A7E-62ED-ECD13DC25A48}"/>
                </a:ext>
              </a:extLst>
            </p:cNvPr>
            <p:cNvSpPr>
              <a:spLocks noChangeShapeType="1"/>
            </p:cNvSpPr>
            <p:nvPr/>
          </p:nvSpPr>
          <p:spPr bwMode="auto">
            <a:xfrm flipH="1">
              <a:off x="3516" y="984"/>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59" name="Line 21">
              <a:extLst>
                <a:ext uri="{FF2B5EF4-FFF2-40B4-BE49-F238E27FC236}">
                  <a16:creationId xmlns:a16="http://schemas.microsoft.com/office/drawing/2014/main" id="{A412C76D-3699-CB42-934A-76F0169EE840}"/>
                </a:ext>
              </a:extLst>
            </p:cNvPr>
            <p:cNvSpPr>
              <a:spLocks noChangeShapeType="1"/>
            </p:cNvSpPr>
            <p:nvPr/>
          </p:nvSpPr>
          <p:spPr bwMode="auto">
            <a:xfrm>
              <a:off x="3508" y="979"/>
              <a:ext cx="891" cy="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0" name="Line 22">
              <a:extLst>
                <a:ext uri="{FF2B5EF4-FFF2-40B4-BE49-F238E27FC236}">
                  <a16:creationId xmlns:a16="http://schemas.microsoft.com/office/drawing/2014/main" id="{07E51507-2B1B-54C0-987C-47C0900AAAFF}"/>
                </a:ext>
              </a:extLst>
            </p:cNvPr>
            <p:cNvSpPr>
              <a:spLocks noChangeShapeType="1"/>
            </p:cNvSpPr>
            <p:nvPr/>
          </p:nvSpPr>
          <p:spPr bwMode="auto">
            <a:xfrm flipH="1">
              <a:off x="4396" y="984"/>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1" name="Line 23">
              <a:extLst>
                <a:ext uri="{FF2B5EF4-FFF2-40B4-BE49-F238E27FC236}">
                  <a16:creationId xmlns:a16="http://schemas.microsoft.com/office/drawing/2014/main" id="{102C138F-54AF-73DC-5937-60475521D0B5}"/>
                </a:ext>
              </a:extLst>
            </p:cNvPr>
            <p:cNvSpPr>
              <a:spLocks noChangeShapeType="1"/>
            </p:cNvSpPr>
            <p:nvPr/>
          </p:nvSpPr>
          <p:spPr bwMode="auto">
            <a:xfrm>
              <a:off x="3516" y="1374"/>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2" name="Line 24">
              <a:extLst>
                <a:ext uri="{FF2B5EF4-FFF2-40B4-BE49-F238E27FC236}">
                  <a16:creationId xmlns:a16="http://schemas.microsoft.com/office/drawing/2014/main" id="{3963DF1B-AD58-DA29-B487-B91E0EB19789}"/>
                </a:ext>
              </a:extLst>
            </p:cNvPr>
            <p:cNvSpPr>
              <a:spLocks noChangeShapeType="1"/>
            </p:cNvSpPr>
            <p:nvPr/>
          </p:nvSpPr>
          <p:spPr bwMode="auto">
            <a:xfrm>
              <a:off x="3527" y="1677"/>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3" name="Rectangle 25">
              <a:extLst>
                <a:ext uri="{FF2B5EF4-FFF2-40B4-BE49-F238E27FC236}">
                  <a16:creationId xmlns:a16="http://schemas.microsoft.com/office/drawing/2014/main" id="{97E2D757-F437-7D15-0121-DB4D216D1A2B}"/>
                </a:ext>
              </a:extLst>
            </p:cNvPr>
            <p:cNvSpPr>
              <a:spLocks noChangeArrowheads="1"/>
            </p:cNvSpPr>
            <p:nvPr/>
          </p:nvSpPr>
          <p:spPr bwMode="auto">
            <a:xfrm>
              <a:off x="3600" y="1020"/>
              <a:ext cx="6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3164" name="Rectangle 26">
              <a:extLst>
                <a:ext uri="{FF2B5EF4-FFF2-40B4-BE49-F238E27FC236}">
                  <a16:creationId xmlns:a16="http://schemas.microsoft.com/office/drawing/2014/main" id="{D1867A72-0413-BB5A-7420-CB5FE9C1E72F}"/>
                </a:ext>
              </a:extLst>
            </p:cNvPr>
            <p:cNvSpPr>
              <a:spLocks noChangeArrowheads="1"/>
            </p:cNvSpPr>
            <p:nvPr/>
          </p:nvSpPr>
          <p:spPr bwMode="auto">
            <a:xfrm>
              <a:off x="3552" y="1396"/>
              <a:ext cx="11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65" name="Rectangle 27">
              <a:extLst>
                <a:ext uri="{FF2B5EF4-FFF2-40B4-BE49-F238E27FC236}">
                  <a16:creationId xmlns:a16="http://schemas.microsoft.com/office/drawing/2014/main" id="{7FE9BDCD-C627-0C7B-3AFA-28F6EAC073FB}"/>
                </a:ext>
              </a:extLst>
            </p:cNvPr>
            <p:cNvSpPr>
              <a:spLocks noChangeArrowheads="1"/>
            </p:cNvSpPr>
            <p:nvPr/>
          </p:nvSpPr>
          <p:spPr bwMode="auto">
            <a:xfrm>
              <a:off x="2789" y="1228"/>
              <a:ext cx="9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3166" name="Rectangle 28">
              <a:extLst>
                <a:ext uri="{FF2B5EF4-FFF2-40B4-BE49-F238E27FC236}">
                  <a16:creationId xmlns:a16="http://schemas.microsoft.com/office/drawing/2014/main" id="{F37965A0-241B-4640-DB74-75CE40B3A4DF}"/>
                </a:ext>
              </a:extLst>
            </p:cNvPr>
            <p:cNvSpPr>
              <a:spLocks noChangeArrowheads="1"/>
            </p:cNvSpPr>
            <p:nvPr/>
          </p:nvSpPr>
          <p:spPr bwMode="auto">
            <a:xfrm>
              <a:off x="3753" y="2223"/>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latin typeface="Times New Roman" panose="02020603050405020304" pitchFamily="18" charset="0"/>
                  <a:ea typeface="宋体" panose="02010600030101010101" pitchFamily="2" charset="-122"/>
                </a:rPr>
                <a:t>. . .</a:t>
              </a:r>
            </a:p>
          </p:txBody>
        </p:sp>
        <p:sp>
          <p:nvSpPr>
            <p:cNvPr id="133167" name="Rectangle 29">
              <a:extLst>
                <a:ext uri="{FF2B5EF4-FFF2-40B4-BE49-F238E27FC236}">
                  <a16:creationId xmlns:a16="http://schemas.microsoft.com/office/drawing/2014/main" id="{453390B3-313F-2AD1-61F1-7B980B107C88}"/>
                </a:ext>
              </a:extLst>
            </p:cNvPr>
            <p:cNvSpPr>
              <a:spLocks noChangeArrowheads="1"/>
            </p:cNvSpPr>
            <p:nvPr/>
          </p:nvSpPr>
          <p:spPr bwMode="auto">
            <a:xfrm>
              <a:off x="4406" y="816"/>
              <a:ext cx="13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133168" name="Rectangle 30">
              <a:extLst>
                <a:ext uri="{FF2B5EF4-FFF2-40B4-BE49-F238E27FC236}">
                  <a16:creationId xmlns:a16="http://schemas.microsoft.com/office/drawing/2014/main" id="{DA0CEE31-B855-D0A3-035E-0C84E2C5CA8E}"/>
                </a:ext>
              </a:extLst>
            </p:cNvPr>
            <p:cNvSpPr>
              <a:spLocks noChangeArrowheads="1"/>
            </p:cNvSpPr>
            <p:nvPr/>
          </p:nvSpPr>
          <p:spPr bwMode="auto">
            <a:xfrm>
              <a:off x="4388" y="1067"/>
              <a:ext cx="1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endParaRPr lang="en-US" altLang="zh-CN" sz="2400" b="1" dirty="0">
                <a:latin typeface="Times New Roman" panose="02020603050405020304" pitchFamily="18" charset="0"/>
                <a:ea typeface="宋体" panose="02010600030101010101" pitchFamily="2" charset="-122"/>
              </a:endParaRPr>
            </a:p>
          </p:txBody>
        </p:sp>
        <p:sp>
          <p:nvSpPr>
            <p:cNvPr id="133169" name="Rectangle 31">
              <a:extLst>
                <a:ext uri="{FF2B5EF4-FFF2-40B4-BE49-F238E27FC236}">
                  <a16:creationId xmlns:a16="http://schemas.microsoft.com/office/drawing/2014/main" id="{A560A59F-526A-DDCB-4DB6-5C9C80789CC3}"/>
                </a:ext>
              </a:extLst>
            </p:cNvPr>
            <p:cNvSpPr>
              <a:spLocks noChangeArrowheads="1"/>
            </p:cNvSpPr>
            <p:nvPr/>
          </p:nvSpPr>
          <p:spPr bwMode="auto">
            <a:xfrm>
              <a:off x="2809" y="1824"/>
              <a:ext cx="100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r>
                <a:rPr lang="en-US" altLang="zh-CN" sz="2400" b="1" dirty="0">
                  <a:latin typeface="Times New Roman" panose="02020603050405020304" pitchFamily="18" charset="0"/>
                  <a:ea typeface="宋体" panose="02010600030101010101" pitchFamily="2" charset="-122"/>
                </a:rPr>
                <a:t>:</a:t>
              </a:r>
            </a:p>
          </p:txBody>
        </p:sp>
        <p:sp>
          <p:nvSpPr>
            <p:cNvPr id="133170" name="Line 32">
              <a:extLst>
                <a:ext uri="{FF2B5EF4-FFF2-40B4-BE49-F238E27FC236}">
                  <a16:creationId xmlns:a16="http://schemas.microsoft.com/office/drawing/2014/main" id="{85A83AAE-A8D4-67E8-5327-F5401D115AF9}"/>
                </a:ext>
              </a:extLst>
            </p:cNvPr>
            <p:cNvSpPr>
              <a:spLocks noChangeShapeType="1"/>
            </p:cNvSpPr>
            <p:nvPr/>
          </p:nvSpPr>
          <p:spPr bwMode="auto">
            <a:xfrm>
              <a:off x="4460" y="1337"/>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71" name="Line 33">
              <a:extLst>
                <a:ext uri="{FF2B5EF4-FFF2-40B4-BE49-F238E27FC236}">
                  <a16:creationId xmlns:a16="http://schemas.microsoft.com/office/drawing/2014/main" id="{40668FC4-1320-C292-9865-42E5F59B37DC}"/>
                </a:ext>
              </a:extLst>
            </p:cNvPr>
            <p:cNvSpPr>
              <a:spLocks noChangeShapeType="1"/>
            </p:cNvSpPr>
            <p:nvPr/>
          </p:nvSpPr>
          <p:spPr bwMode="auto">
            <a:xfrm>
              <a:off x="4451" y="1091"/>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dirty="0"/>
            </a:p>
          </p:txBody>
        </p:sp>
        <p:sp>
          <p:nvSpPr>
            <p:cNvPr id="133172" name="Line 34">
              <a:extLst>
                <a:ext uri="{FF2B5EF4-FFF2-40B4-BE49-F238E27FC236}">
                  <a16:creationId xmlns:a16="http://schemas.microsoft.com/office/drawing/2014/main" id="{124BB0D4-EB1C-6985-4D59-2F481DE2ACD8}"/>
                </a:ext>
              </a:extLst>
            </p:cNvPr>
            <p:cNvSpPr>
              <a:spLocks noChangeShapeType="1"/>
            </p:cNvSpPr>
            <p:nvPr/>
          </p:nvSpPr>
          <p:spPr bwMode="auto">
            <a:xfrm>
              <a:off x="3525" y="1987"/>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3" name="Line 35">
              <a:extLst>
                <a:ext uri="{FF2B5EF4-FFF2-40B4-BE49-F238E27FC236}">
                  <a16:creationId xmlns:a16="http://schemas.microsoft.com/office/drawing/2014/main" id="{B27B2E76-0B57-54DF-58DE-1593089ED198}"/>
                </a:ext>
              </a:extLst>
            </p:cNvPr>
            <p:cNvSpPr>
              <a:spLocks noChangeShapeType="1"/>
            </p:cNvSpPr>
            <p:nvPr/>
          </p:nvSpPr>
          <p:spPr bwMode="auto">
            <a:xfrm>
              <a:off x="3527" y="229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4" name="Rectangle 36">
              <a:extLst>
                <a:ext uri="{FF2B5EF4-FFF2-40B4-BE49-F238E27FC236}">
                  <a16:creationId xmlns:a16="http://schemas.microsoft.com/office/drawing/2014/main" id="{58B041CF-E48C-28CE-F6F1-8683999AC812}"/>
                </a:ext>
              </a:extLst>
            </p:cNvPr>
            <p:cNvSpPr>
              <a:spLocks noChangeArrowheads="1"/>
            </p:cNvSpPr>
            <p:nvPr/>
          </p:nvSpPr>
          <p:spPr bwMode="auto">
            <a:xfrm>
              <a:off x="3446" y="1674"/>
              <a:ext cx="151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next</a:t>
              </a:r>
              <a:endParaRPr lang="en-US" altLang="zh-CN" sz="2400" b="1" i="1" dirty="0">
                <a:latin typeface="Times New Roman" panose="02020603050405020304" pitchFamily="18" charset="0"/>
                <a:ea typeface="宋体" panose="02010600030101010101" pitchFamily="2" charset="-122"/>
              </a:endParaRPr>
            </a:p>
          </p:txBody>
        </p:sp>
        <p:sp>
          <p:nvSpPr>
            <p:cNvPr id="133175" name="Rectangle 37">
              <a:extLst>
                <a:ext uri="{FF2B5EF4-FFF2-40B4-BE49-F238E27FC236}">
                  <a16:creationId xmlns:a16="http://schemas.microsoft.com/office/drawing/2014/main" id="{77D513DA-40DF-7580-D633-E39FE23F799D}"/>
                </a:ext>
              </a:extLst>
            </p:cNvPr>
            <p:cNvSpPr>
              <a:spLocks noChangeArrowheads="1"/>
            </p:cNvSpPr>
            <p:nvPr/>
          </p:nvSpPr>
          <p:spPr bwMode="auto">
            <a:xfrm>
              <a:off x="3552" y="1954"/>
              <a:ext cx="9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76" name="Rectangle 38">
              <a:extLst>
                <a:ext uri="{FF2B5EF4-FFF2-40B4-BE49-F238E27FC236}">
                  <a16:creationId xmlns:a16="http://schemas.microsoft.com/office/drawing/2014/main" id="{77EB42EB-3168-758A-BDDA-305B2E161A51}"/>
                </a:ext>
              </a:extLst>
            </p:cNvPr>
            <p:cNvSpPr>
              <a:spLocks noChangeArrowheads="1"/>
            </p:cNvSpPr>
            <p:nvPr/>
          </p:nvSpPr>
          <p:spPr bwMode="auto">
            <a:xfrm>
              <a:off x="3168" y="2400"/>
              <a:ext cx="20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 if-then-else</a:t>
              </a:r>
            </a:p>
          </p:txBody>
        </p:sp>
      </p:grpSp>
      <p:grpSp>
        <p:nvGrpSpPr>
          <p:cNvPr id="133129" name="Group 39">
            <a:extLst>
              <a:ext uri="{FF2B5EF4-FFF2-40B4-BE49-F238E27FC236}">
                <a16:creationId xmlns:a16="http://schemas.microsoft.com/office/drawing/2014/main" id="{2CEA3469-4653-51E2-3E2B-2C3EE39E02A7}"/>
              </a:ext>
            </a:extLst>
          </p:cNvPr>
          <p:cNvGrpSpPr>
            <a:grpSpLocks/>
          </p:cNvGrpSpPr>
          <p:nvPr/>
        </p:nvGrpSpPr>
        <p:grpSpPr bwMode="auto">
          <a:xfrm>
            <a:off x="1181100" y="3490668"/>
            <a:ext cx="5468938" cy="2697407"/>
            <a:chOff x="-216" y="2542"/>
            <a:chExt cx="3445" cy="1535"/>
          </a:xfrm>
        </p:grpSpPr>
        <p:sp>
          <p:nvSpPr>
            <p:cNvPr id="133141" name="Line 40">
              <a:extLst>
                <a:ext uri="{FF2B5EF4-FFF2-40B4-BE49-F238E27FC236}">
                  <a16:creationId xmlns:a16="http://schemas.microsoft.com/office/drawing/2014/main" id="{3EF6785A-EA66-C482-A77B-5EECF2388215}"/>
                </a:ext>
              </a:extLst>
            </p:cNvPr>
            <p:cNvSpPr>
              <a:spLocks noChangeShapeType="1"/>
            </p:cNvSpPr>
            <p:nvPr/>
          </p:nvSpPr>
          <p:spPr bwMode="auto">
            <a:xfrm flipH="1">
              <a:off x="542"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2" name="Line 41">
              <a:extLst>
                <a:ext uri="{FF2B5EF4-FFF2-40B4-BE49-F238E27FC236}">
                  <a16:creationId xmlns:a16="http://schemas.microsoft.com/office/drawing/2014/main" id="{B1D55457-BF8D-8E06-8B17-321EEDAD4687}"/>
                </a:ext>
              </a:extLst>
            </p:cNvPr>
            <p:cNvSpPr>
              <a:spLocks noChangeShapeType="1"/>
            </p:cNvSpPr>
            <p:nvPr/>
          </p:nvSpPr>
          <p:spPr bwMode="auto">
            <a:xfrm>
              <a:off x="541" y="2751"/>
              <a:ext cx="1197" cy="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3" name="Line 42">
              <a:extLst>
                <a:ext uri="{FF2B5EF4-FFF2-40B4-BE49-F238E27FC236}">
                  <a16:creationId xmlns:a16="http://schemas.microsoft.com/office/drawing/2014/main" id="{C6D2F43A-6B3E-B1E4-8084-B2D03E548637}"/>
                </a:ext>
              </a:extLst>
            </p:cNvPr>
            <p:cNvSpPr>
              <a:spLocks noChangeShapeType="1"/>
            </p:cNvSpPr>
            <p:nvPr/>
          </p:nvSpPr>
          <p:spPr bwMode="auto">
            <a:xfrm>
              <a:off x="1738"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4" name="Line 43">
              <a:extLst>
                <a:ext uri="{FF2B5EF4-FFF2-40B4-BE49-F238E27FC236}">
                  <a16:creationId xmlns:a16="http://schemas.microsoft.com/office/drawing/2014/main" id="{A698CA67-7E39-9E11-2CDE-0DC9EF992A86}"/>
                </a:ext>
              </a:extLst>
            </p:cNvPr>
            <p:cNvSpPr>
              <a:spLocks noChangeShapeType="1"/>
            </p:cNvSpPr>
            <p:nvPr/>
          </p:nvSpPr>
          <p:spPr bwMode="auto">
            <a:xfrm>
              <a:off x="541" y="3081"/>
              <a:ext cx="1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5" name="Line 44">
              <a:extLst>
                <a:ext uri="{FF2B5EF4-FFF2-40B4-BE49-F238E27FC236}">
                  <a16:creationId xmlns:a16="http://schemas.microsoft.com/office/drawing/2014/main" id="{D5DA426E-7394-CE3D-9C2B-BC5660D910C5}"/>
                </a:ext>
              </a:extLst>
            </p:cNvPr>
            <p:cNvSpPr>
              <a:spLocks noChangeShapeType="1"/>
            </p:cNvSpPr>
            <p:nvPr/>
          </p:nvSpPr>
          <p:spPr bwMode="auto">
            <a:xfrm flipV="1">
              <a:off x="541" y="3409"/>
              <a:ext cx="1197"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6" name="Rectangle 45">
              <a:extLst>
                <a:ext uri="{FF2B5EF4-FFF2-40B4-BE49-F238E27FC236}">
                  <a16:creationId xmlns:a16="http://schemas.microsoft.com/office/drawing/2014/main" id="{8F7456D5-4022-9CC3-B011-BB7AD12C912D}"/>
                </a:ext>
              </a:extLst>
            </p:cNvPr>
            <p:cNvSpPr>
              <a:spLocks noChangeArrowheads="1"/>
            </p:cNvSpPr>
            <p:nvPr/>
          </p:nvSpPr>
          <p:spPr bwMode="auto">
            <a:xfrm>
              <a:off x="831" y="2788"/>
              <a:ext cx="89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3147" name="Rectangle 46">
              <a:extLst>
                <a:ext uri="{FF2B5EF4-FFF2-40B4-BE49-F238E27FC236}">
                  <a16:creationId xmlns:a16="http://schemas.microsoft.com/office/drawing/2014/main" id="{1BB63CE3-7480-757E-8F46-89596A6832E8}"/>
                </a:ext>
              </a:extLst>
            </p:cNvPr>
            <p:cNvSpPr>
              <a:spLocks noChangeArrowheads="1"/>
            </p:cNvSpPr>
            <p:nvPr/>
          </p:nvSpPr>
          <p:spPr bwMode="auto">
            <a:xfrm>
              <a:off x="812" y="3112"/>
              <a:ext cx="9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code</a:t>
              </a:r>
            </a:p>
          </p:txBody>
        </p:sp>
        <p:sp>
          <p:nvSpPr>
            <p:cNvPr id="133148" name="Rectangle 47">
              <a:extLst>
                <a:ext uri="{FF2B5EF4-FFF2-40B4-BE49-F238E27FC236}">
                  <a16:creationId xmlns:a16="http://schemas.microsoft.com/office/drawing/2014/main" id="{4B6E88A1-F0BC-8D9B-7B64-BEB5EA083E06}"/>
                </a:ext>
              </a:extLst>
            </p:cNvPr>
            <p:cNvSpPr>
              <a:spLocks noChangeArrowheads="1"/>
            </p:cNvSpPr>
            <p:nvPr/>
          </p:nvSpPr>
          <p:spPr bwMode="auto">
            <a:xfrm>
              <a:off x="-123" y="2994"/>
              <a:ext cx="88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3149" name="Rectangle 48">
              <a:extLst>
                <a:ext uri="{FF2B5EF4-FFF2-40B4-BE49-F238E27FC236}">
                  <a16:creationId xmlns:a16="http://schemas.microsoft.com/office/drawing/2014/main" id="{B4482DB1-C71B-EEC7-46D7-084E9779D6D8}"/>
                </a:ext>
              </a:extLst>
            </p:cNvPr>
            <p:cNvSpPr>
              <a:spLocks noChangeArrowheads="1"/>
            </p:cNvSpPr>
            <p:nvPr/>
          </p:nvSpPr>
          <p:spPr bwMode="auto">
            <a:xfrm>
              <a:off x="944" y="3598"/>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 . .</a:t>
              </a:r>
            </a:p>
          </p:txBody>
        </p:sp>
        <p:sp>
          <p:nvSpPr>
            <p:cNvPr id="133150" name="Rectangle 49">
              <a:extLst>
                <a:ext uri="{FF2B5EF4-FFF2-40B4-BE49-F238E27FC236}">
                  <a16:creationId xmlns:a16="http://schemas.microsoft.com/office/drawing/2014/main" id="{DC760E26-5E46-3578-216F-4E1F19CC05A7}"/>
                </a:ext>
              </a:extLst>
            </p:cNvPr>
            <p:cNvSpPr>
              <a:spLocks noChangeArrowheads="1"/>
            </p:cNvSpPr>
            <p:nvPr/>
          </p:nvSpPr>
          <p:spPr bwMode="auto">
            <a:xfrm>
              <a:off x="1719" y="2542"/>
              <a:ext cx="14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endParaRPr lang="en-US" altLang="zh-CN" sz="2400" b="1">
                <a:latin typeface="Times New Roman" panose="02020603050405020304" pitchFamily="18" charset="0"/>
                <a:ea typeface="宋体" panose="02010600030101010101" pitchFamily="2" charset="-122"/>
              </a:endParaRPr>
            </a:p>
          </p:txBody>
        </p:sp>
        <p:sp>
          <p:nvSpPr>
            <p:cNvPr id="133151" name="Rectangle 50">
              <a:extLst>
                <a:ext uri="{FF2B5EF4-FFF2-40B4-BE49-F238E27FC236}">
                  <a16:creationId xmlns:a16="http://schemas.microsoft.com/office/drawing/2014/main" id="{3B752C4A-75B3-E93B-9A78-769A871143AE}"/>
                </a:ext>
              </a:extLst>
            </p:cNvPr>
            <p:cNvSpPr>
              <a:spLocks noChangeArrowheads="1"/>
            </p:cNvSpPr>
            <p:nvPr/>
          </p:nvSpPr>
          <p:spPr bwMode="auto">
            <a:xfrm>
              <a:off x="1705" y="2784"/>
              <a:ext cx="15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133152" name="Line 51">
              <a:extLst>
                <a:ext uri="{FF2B5EF4-FFF2-40B4-BE49-F238E27FC236}">
                  <a16:creationId xmlns:a16="http://schemas.microsoft.com/office/drawing/2014/main" id="{0B8B1DFB-C50D-7796-2548-4F6B180DA8D5}"/>
                </a:ext>
              </a:extLst>
            </p:cNvPr>
            <p:cNvSpPr>
              <a:spLocks noChangeShapeType="1"/>
            </p:cNvSpPr>
            <p:nvPr/>
          </p:nvSpPr>
          <p:spPr bwMode="auto">
            <a:xfrm>
              <a:off x="1656" y="303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53" name="Line 52">
              <a:extLst>
                <a:ext uri="{FF2B5EF4-FFF2-40B4-BE49-F238E27FC236}">
                  <a16:creationId xmlns:a16="http://schemas.microsoft.com/office/drawing/2014/main" id="{463DCBEF-A008-B9A3-9CB0-8D10A61622BA}"/>
                </a:ext>
              </a:extLst>
            </p:cNvPr>
            <p:cNvSpPr>
              <a:spLocks noChangeShapeType="1"/>
            </p:cNvSpPr>
            <p:nvPr/>
          </p:nvSpPr>
          <p:spPr bwMode="auto">
            <a:xfrm>
              <a:off x="1677" y="280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54" name="Line 53">
              <a:extLst>
                <a:ext uri="{FF2B5EF4-FFF2-40B4-BE49-F238E27FC236}">
                  <a16:creationId xmlns:a16="http://schemas.microsoft.com/office/drawing/2014/main" id="{2A0DDFB6-E458-45B5-C129-CF705C7FE291}"/>
                </a:ext>
              </a:extLst>
            </p:cNvPr>
            <p:cNvSpPr>
              <a:spLocks noChangeShapeType="1"/>
            </p:cNvSpPr>
            <p:nvPr/>
          </p:nvSpPr>
          <p:spPr bwMode="auto">
            <a:xfrm>
              <a:off x="541" y="3677"/>
              <a:ext cx="1198"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55" name="Rectangle 54">
              <a:extLst>
                <a:ext uri="{FF2B5EF4-FFF2-40B4-BE49-F238E27FC236}">
                  <a16:creationId xmlns:a16="http://schemas.microsoft.com/office/drawing/2014/main" id="{85126532-F4B8-F756-08A2-C21AC1E15E2B}"/>
                </a:ext>
              </a:extLst>
            </p:cNvPr>
            <p:cNvSpPr>
              <a:spLocks noChangeArrowheads="1"/>
            </p:cNvSpPr>
            <p:nvPr/>
          </p:nvSpPr>
          <p:spPr bwMode="auto">
            <a:xfrm>
              <a:off x="579" y="3415"/>
              <a:ext cx="16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endParaRPr lang="en-US" altLang="zh-CN" sz="2400" b="1" i="1" dirty="0">
                <a:latin typeface="Times New Roman" panose="02020603050405020304" pitchFamily="18" charset="0"/>
                <a:ea typeface="宋体" panose="02010600030101010101" pitchFamily="2" charset="-122"/>
              </a:endParaRPr>
            </a:p>
          </p:txBody>
        </p:sp>
        <p:sp>
          <p:nvSpPr>
            <p:cNvPr id="133156" name="Rectangle 55">
              <a:extLst>
                <a:ext uri="{FF2B5EF4-FFF2-40B4-BE49-F238E27FC236}">
                  <a16:creationId xmlns:a16="http://schemas.microsoft.com/office/drawing/2014/main" id="{78E76F7F-F3EA-B2ED-C188-A86DD42200BB}"/>
                </a:ext>
              </a:extLst>
            </p:cNvPr>
            <p:cNvSpPr>
              <a:spLocks noChangeArrowheads="1"/>
            </p:cNvSpPr>
            <p:nvPr/>
          </p:nvSpPr>
          <p:spPr bwMode="auto">
            <a:xfrm>
              <a:off x="-216" y="2592"/>
              <a:ext cx="1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r>
                <a:rPr lang="en-US" altLang="zh-CN" sz="2400" b="1" dirty="0">
                  <a:latin typeface="Times New Roman" panose="02020603050405020304" pitchFamily="18" charset="0"/>
                  <a:ea typeface="宋体" panose="02010600030101010101" pitchFamily="2" charset="-122"/>
                </a:rPr>
                <a:t>:</a:t>
              </a:r>
            </a:p>
          </p:txBody>
        </p:sp>
        <p:sp>
          <p:nvSpPr>
            <p:cNvPr id="133157" name="Rectangle 56">
              <a:extLst>
                <a:ext uri="{FF2B5EF4-FFF2-40B4-BE49-F238E27FC236}">
                  <a16:creationId xmlns:a16="http://schemas.microsoft.com/office/drawing/2014/main" id="{546529EF-B1FA-E7A1-1B68-D5B28E05D2D8}"/>
                </a:ext>
              </a:extLst>
            </p:cNvPr>
            <p:cNvSpPr>
              <a:spLocks noChangeArrowheads="1"/>
            </p:cNvSpPr>
            <p:nvPr/>
          </p:nvSpPr>
          <p:spPr bwMode="auto">
            <a:xfrm>
              <a:off x="624" y="3792"/>
              <a:ext cx="162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(c) while-do</a:t>
              </a:r>
            </a:p>
          </p:txBody>
        </p:sp>
      </p:grpSp>
      <p:grpSp>
        <p:nvGrpSpPr>
          <p:cNvPr id="133130" name="Group 57">
            <a:extLst>
              <a:ext uri="{FF2B5EF4-FFF2-40B4-BE49-F238E27FC236}">
                <a16:creationId xmlns:a16="http://schemas.microsoft.com/office/drawing/2014/main" id="{55D4BEAC-CBF0-116F-3E38-33BBD47E6338}"/>
              </a:ext>
            </a:extLst>
          </p:cNvPr>
          <p:cNvGrpSpPr>
            <a:grpSpLocks/>
          </p:cNvGrpSpPr>
          <p:nvPr/>
        </p:nvGrpSpPr>
        <p:grpSpPr bwMode="auto">
          <a:xfrm>
            <a:off x="5943600" y="4035425"/>
            <a:ext cx="3343275" cy="1887538"/>
            <a:chOff x="2784" y="2740"/>
            <a:chExt cx="2106" cy="1189"/>
          </a:xfrm>
        </p:grpSpPr>
        <p:sp>
          <p:nvSpPr>
            <p:cNvPr id="133131" name="Line 58">
              <a:extLst>
                <a:ext uri="{FF2B5EF4-FFF2-40B4-BE49-F238E27FC236}">
                  <a16:creationId xmlns:a16="http://schemas.microsoft.com/office/drawing/2014/main" id="{F4341B75-2045-7FD1-0580-1FF9B0985F21}"/>
                </a:ext>
              </a:extLst>
            </p:cNvPr>
            <p:cNvSpPr>
              <a:spLocks noChangeShapeType="1"/>
            </p:cNvSpPr>
            <p:nvPr/>
          </p:nvSpPr>
          <p:spPr bwMode="auto">
            <a:xfrm flipH="1">
              <a:off x="3544" y="2741"/>
              <a:ext cx="2"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2" name="Line 59">
              <a:extLst>
                <a:ext uri="{FF2B5EF4-FFF2-40B4-BE49-F238E27FC236}">
                  <a16:creationId xmlns:a16="http://schemas.microsoft.com/office/drawing/2014/main" id="{A5F56574-C446-57E6-C41A-D9E26EA6BE03}"/>
                </a:ext>
              </a:extLst>
            </p:cNvPr>
            <p:cNvSpPr>
              <a:spLocks noChangeShapeType="1"/>
            </p:cNvSpPr>
            <p:nvPr/>
          </p:nvSpPr>
          <p:spPr bwMode="auto">
            <a:xfrm>
              <a:off x="3547" y="274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3" name="Line 60">
              <a:extLst>
                <a:ext uri="{FF2B5EF4-FFF2-40B4-BE49-F238E27FC236}">
                  <a16:creationId xmlns:a16="http://schemas.microsoft.com/office/drawing/2014/main" id="{005C840F-05F0-5D06-31DA-A54C12C4BA55}"/>
                </a:ext>
              </a:extLst>
            </p:cNvPr>
            <p:cNvSpPr>
              <a:spLocks noChangeShapeType="1"/>
            </p:cNvSpPr>
            <p:nvPr/>
          </p:nvSpPr>
          <p:spPr bwMode="auto">
            <a:xfrm flipH="1">
              <a:off x="4426" y="2741"/>
              <a:ext cx="1"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4" name="Line 61">
              <a:extLst>
                <a:ext uri="{FF2B5EF4-FFF2-40B4-BE49-F238E27FC236}">
                  <a16:creationId xmlns:a16="http://schemas.microsoft.com/office/drawing/2014/main" id="{0557B560-72E6-910F-0470-22FE8112826C}"/>
                </a:ext>
              </a:extLst>
            </p:cNvPr>
            <p:cNvSpPr>
              <a:spLocks noChangeShapeType="1"/>
            </p:cNvSpPr>
            <p:nvPr/>
          </p:nvSpPr>
          <p:spPr bwMode="auto">
            <a:xfrm>
              <a:off x="3547" y="3132"/>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5" name="Line 62">
              <a:extLst>
                <a:ext uri="{FF2B5EF4-FFF2-40B4-BE49-F238E27FC236}">
                  <a16:creationId xmlns:a16="http://schemas.microsoft.com/office/drawing/2014/main" id="{879F48C3-BF47-F696-BE0D-ED9678B277A6}"/>
                </a:ext>
              </a:extLst>
            </p:cNvPr>
            <p:cNvSpPr>
              <a:spLocks noChangeShapeType="1"/>
            </p:cNvSpPr>
            <p:nvPr/>
          </p:nvSpPr>
          <p:spPr bwMode="auto">
            <a:xfrm>
              <a:off x="3558" y="3498"/>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6" name="Rectangle 63">
              <a:extLst>
                <a:ext uri="{FF2B5EF4-FFF2-40B4-BE49-F238E27FC236}">
                  <a16:creationId xmlns:a16="http://schemas.microsoft.com/office/drawing/2014/main" id="{362C3553-A25B-48BF-4E5E-4617F5338D0F}"/>
                </a:ext>
              </a:extLst>
            </p:cNvPr>
            <p:cNvSpPr>
              <a:spLocks noChangeArrowheads="1"/>
            </p:cNvSpPr>
            <p:nvPr/>
          </p:nvSpPr>
          <p:spPr bwMode="auto">
            <a:xfrm>
              <a:off x="3600" y="2778"/>
              <a:ext cx="129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37" name="Rectangle 64">
              <a:extLst>
                <a:ext uri="{FF2B5EF4-FFF2-40B4-BE49-F238E27FC236}">
                  <a16:creationId xmlns:a16="http://schemas.microsoft.com/office/drawing/2014/main" id="{8D4BF5E5-C4C1-6B3A-C4ED-D64A4AEB58F1}"/>
                </a:ext>
              </a:extLst>
            </p:cNvPr>
            <p:cNvSpPr>
              <a:spLocks noChangeArrowheads="1"/>
            </p:cNvSpPr>
            <p:nvPr/>
          </p:nvSpPr>
          <p:spPr bwMode="auto">
            <a:xfrm>
              <a:off x="3600" y="3154"/>
              <a:ext cx="12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38" name="Rectangle 65">
              <a:extLst>
                <a:ext uri="{FF2B5EF4-FFF2-40B4-BE49-F238E27FC236}">
                  <a16:creationId xmlns:a16="http://schemas.microsoft.com/office/drawing/2014/main" id="{F4736F5C-44C3-6F23-0672-F13CDEB5F56C}"/>
                </a:ext>
              </a:extLst>
            </p:cNvPr>
            <p:cNvSpPr>
              <a:spLocks noChangeArrowheads="1"/>
            </p:cNvSpPr>
            <p:nvPr/>
          </p:nvSpPr>
          <p:spPr bwMode="auto">
            <a:xfrm>
              <a:off x="2784" y="2986"/>
              <a:ext cx="9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next</a:t>
              </a:r>
              <a:r>
                <a:rPr lang="en-US" altLang="zh-CN" sz="2400" b="1">
                  <a:latin typeface="Times New Roman" panose="02020603050405020304" pitchFamily="18" charset="0"/>
                  <a:ea typeface="宋体" panose="02010600030101010101" pitchFamily="2" charset="-122"/>
                </a:rPr>
                <a:t>:</a:t>
              </a:r>
            </a:p>
          </p:txBody>
        </p:sp>
        <p:sp>
          <p:nvSpPr>
            <p:cNvPr id="133139" name="Rectangle 66">
              <a:extLst>
                <a:ext uri="{FF2B5EF4-FFF2-40B4-BE49-F238E27FC236}">
                  <a16:creationId xmlns:a16="http://schemas.microsoft.com/office/drawing/2014/main" id="{7653D79B-C0AB-0BA9-B250-45C8CCD4FBFC}"/>
                </a:ext>
              </a:extLst>
            </p:cNvPr>
            <p:cNvSpPr>
              <a:spLocks noChangeArrowheads="1"/>
            </p:cNvSpPr>
            <p:nvPr/>
          </p:nvSpPr>
          <p:spPr bwMode="auto">
            <a:xfrm>
              <a:off x="3767" y="3423"/>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latin typeface="Times New Roman" panose="02020603050405020304" pitchFamily="18" charset="0"/>
                  <a:ea typeface="宋体" panose="02010600030101010101" pitchFamily="2" charset="-122"/>
                </a:rPr>
                <a:t>. . .</a:t>
              </a:r>
            </a:p>
          </p:txBody>
        </p:sp>
        <p:sp>
          <p:nvSpPr>
            <p:cNvPr id="133140" name="Rectangle 67">
              <a:extLst>
                <a:ext uri="{FF2B5EF4-FFF2-40B4-BE49-F238E27FC236}">
                  <a16:creationId xmlns:a16="http://schemas.microsoft.com/office/drawing/2014/main" id="{D6C866CD-4864-610B-FCD3-66D84FBEE07B}"/>
                </a:ext>
              </a:extLst>
            </p:cNvPr>
            <p:cNvSpPr>
              <a:spLocks noChangeArrowheads="1"/>
            </p:cNvSpPr>
            <p:nvPr/>
          </p:nvSpPr>
          <p:spPr bwMode="auto">
            <a:xfrm>
              <a:off x="3504" y="3644"/>
              <a:ext cx="122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(d)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grpSp>
      <p:sp>
        <p:nvSpPr>
          <p:cNvPr id="133126" name="Rectangle 68">
            <a:extLst>
              <a:ext uri="{FF2B5EF4-FFF2-40B4-BE49-F238E27FC236}">
                <a16:creationId xmlns:a16="http://schemas.microsoft.com/office/drawing/2014/main" id="{17357BCD-A909-904A-B81B-B4CD137C2B07}"/>
              </a:ext>
            </a:extLst>
          </p:cNvPr>
          <p:cNvSpPr>
            <a:spLocks noChangeArrowheads="1"/>
          </p:cNvSpPr>
          <p:nvPr/>
        </p:nvSpPr>
        <p:spPr bwMode="auto">
          <a:xfrm>
            <a:off x="2495551" y="6237289"/>
            <a:ext cx="6665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zh-CN" altLang="en-US" sz="2000" dirty="0">
                <a:latin typeface="Times New Roman" panose="02020603050405020304" pitchFamily="18" charset="0"/>
                <a:ea typeface="楷体_GB2312" pitchFamily="49" charset="-122"/>
              </a:rPr>
              <a:t>图</a:t>
            </a:r>
            <a:r>
              <a:rPr lang="en-US" altLang="zh-CN" sz="2000" dirty="0">
                <a:latin typeface="Times New Roman" panose="02020603050405020304" pitchFamily="18" charset="0"/>
                <a:ea typeface="楷体_GB2312" pitchFamily="49" charset="-122"/>
              </a:rPr>
              <a:t>7.25 if-then</a:t>
            </a:r>
            <a:r>
              <a:rPr lang="zh-CN" altLang="en-US" sz="2000" dirty="0">
                <a:latin typeface="Times New Roman" panose="02020603050405020304" pitchFamily="18" charset="0"/>
                <a:ea typeface="楷体_GB2312" pitchFamily="49" charset="-122"/>
              </a:rPr>
              <a:t>、</a:t>
            </a:r>
            <a:r>
              <a:rPr lang="en-US" altLang="zh-CN" sz="2000" dirty="0">
                <a:latin typeface="Times New Roman" panose="02020603050405020304" pitchFamily="18" charset="0"/>
                <a:ea typeface="楷体_GB2312" pitchFamily="49" charset="-122"/>
              </a:rPr>
              <a:t>if-then-else</a:t>
            </a:r>
            <a:r>
              <a:rPr lang="zh-CN" altLang="en-US" sz="2000" dirty="0">
                <a:latin typeface="Times New Roman" panose="02020603050405020304" pitchFamily="18" charset="0"/>
                <a:ea typeface="楷体_GB2312" pitchFamily="49" charset="-122"/>
              </a:rPr>
              <a:t>和</a:t>
            </a:r>
            <a:r>
              <a:rPr lang="en-US" altLang="zh-CN" sz="2000" dirty="0">
                <a:latin typeface="Times New Roman" panose="02020603050405020304" pitchFamily="18" charset="0"/>
                <a:ea typeface="楷体_GB2312" pitchFamily="49" charset="-122"/>
              </a:rPr>
              <a:t>while-do</a:t>
            </a:r>
            <a:r>
              <a:rPr lang="zh-CN" altLang="en-US" sz="2000" dirty="0">
                <a:latin typeface="Times New Roman" panose="02020603050405020304" pitchFamily="18" charset="0"/>
                <a:ea typeface="楷体_GB2312" pitchFamily="49" charset="-122"/>
              </a:rPr>
              <a:t>语句的目标代码结构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a:extLst>
              <a:ext uri="{FF2B5EF4-FFF2-40B4-BE49-F238E27FC236}">
                <a16:creationId xmlns:a16="http://schemas.microsoft.com/office/drawing/2014/main" id="{D3D42EDD-9FCE-CCBD-5CE0-ECF89FBAAC45}"/>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a:t>
            </a:r>
          </a:p>
        </p:txBody>
      </p:sp>
      <p:sp>
        <p:nvSpPr>
          <p:cNvPr id="19" name="日期占位符 3">
            <a:extLst>
              <a:ext uri="{FF2B5EF4-FFF2-40B4-BE49-F238E27FC236}">
                <a16:creationId xmlns:a16="http://schemas.microsoft.com/office/drawing/2014/main" id="{5379D951-55C8-2023-EE45-C9BC6394A5FF}"/>
              </a:ext>
            </a:extLst>
          </p:cNvPr>
          <p:cNvSpPr>
            <a:spLocks noGrp="1"/>
          </p:cNvSpPr>
          <p:nvPr>
            <p:ph type="dt" sz="half" idx="10"/>
          </p:nvPr>
        </p:nvSpPr>
        <p:spPr bwMode="auto">
          <a:ln>
            <a:miter lim="800000"/>
          </a:ln>
        </p:spPr>
        <p:txBody>
          <a:bodyPr anchor="t"/>
          <a:lstStyle/>
          <a:p>
            <a:pPr>
              <a:buClrTx/>
              <a:buFontTx/>
              <a:buNone/>
              <a:defRPr/>
            </a:pPr>
            <a:fld id="{FA007148-461F-4EBA-914B-44D699B6FCA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5171" name="灯片编号占位符 5">
            <a:extLst>
              <a:ext uri="{FF2B5EF4-FFF2-40B4-BE49-F238E27FC236}">
                <a16:creationId xmlns:a16="http://schemas.microsoft.com/office/drawing/2014/main" id="{EDDB2784-A4F3-47A1-D712-DB019FE4F69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C6A0100-3050-4844-8205-DA2805567B2F}" type="slidenum">
              <a:rPr lang="en-US" altLang="zh-CN" sz="1400">
                <a:ea typeface="宋体" panose="02010600030101010101" pitchFamily="2" charset="-122"/>
              </a:rPr>
              <a:pPr/>
              <a:t>78</a:t>
            </a:fld>
            <a:endParaRPr lang="en-US" altLang="zh-CN" sz="1400">
              <a:ea typeface="宋体" panose="02010600030101010101" pitchFamily="2" charset="-122"/>
            </a:endParaRPr>
          </a:p>
        </p:txBody>
      </p:sp>
      <p:sp>
        <p:nvSpPr>
          <p:cNvPr id="135173" name="Rectangle 3">
            <a:extLst>
              <a:ext uri="{FF2B5EF4-FFF2-40B4-BE49-F238E27FC236}">
                <a16:creationId xmlns:a16="http://schemas.microsoft.com/office/drawing/2014/main" id="{9D0C81D2-83C3-D1C8-75B3-EE45398222A9}"/>
              </a:ext>
            </a:extLst>
          </p:cNvPr>
          <p:cNvSpPr>
            <a:spLocks noGrp="1" noChangeArrowheads="1"/>
          </p:cNvSpPr>
          <p:nvPr>
            <p:ph type="body" sz="quarter" idx="13"/>
          </p:nvPr>
        </p:nvSpPr>
        <p:spPr/>
        <p:txBody>
          <a:bodyPr>
            <a:normAutofit fontScale="850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zh-CN" altLang="en-US"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if B then S</a:t>
            </a:r>
            <a:r>
              <a:rPr lang="en-US" altLang="zh-CN" baseline="-30000" dirty="0">
                <a:solidFill>
                  <a:srgbClr val="FF0000"/>
                </a:solidFill>
                <a:latin typeface="Times New Roman" panose="02020603050405020304" pitchFamily="18" charset="0"/>
              </a:rPr>
              <a:t>1</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 := </a:t>
            </a:r>
            <a:r>
              <a:rPr lang="en-US" altLang="zh-CN" dirty="0" err="1">
                <a:latin typeface="Times New Roman" panose="02020603050405020304" pitchFamily="18" charset="0"/>
              </a:rPr>
              <a:t>newlabel</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a:t>
            </a:r>
            <a:r>
              <a:rPr lang="en-US" altLang="zh-CN" dirty="0">
                <a:latin typeface="Times New Roman" panose="02020603050405020304" pitchFamily="18" charset="0"/>
              </a:rPr>
              <a: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S</a:t>
            </a:r>
            <a:r>
              <a:rPr lang="en-US" altLang="zh-CN" baseline="-30000" dirty="0">
                <a:latin typeface="Times New Roman" panose="02020603050405020304" pitchFamily="18" charset="0"/>
              </a:rPr>
              <a:t>1</a:t>
            </a:r>
            <a:r>
              <a:rPr lang="en-US" altLang="zh-CN" dirty="0">
                <a:latin typeface="Times New Roman" panose="02020603050405020304" pitchFamily="18" charset="0"/>
              </a:rPr>
              <a:t>.next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S.code</a:t>
            </a:r>
            <a:r>
              <a:rPr lang="en-US" altLang="zh-CN" dirty="0">
                <a:latin typeface="Times New Roman" panose="02020603050405020304" pitchFamily="18" charset="0"/>
              </a:rPr>
              <a:t>:=</a:t>
            </a:r>
            <a:r>
              <a:rPr lang="en-US" altLang="zh-CN" dirty="0" err="1">
                <a:latin typeface="Times New Roman" panose="02020603050405020304" pitchFamily="18" charset="0"/>
              </a:rPr>
              <a:t>B.code</a:t>
            </a:r>
            <a:r>
              <a:rPr lang="en-US" altLang="zh-CN" dirty="0">
                <a:latin typeface="Times New Roman" panose="02020603050405020304" pitchFamily="18" charset="0"/>
              </a:rPr>
              <a:t>||</a:t>
            </a:r>
            <a:r>
              <a:rPr lang="en-US" altLang="zh-CN" dirty="0" err="1">
                <a:latin typeface="Times New Roman" panose="02020603050405020304" pitchFamily="18" charset="0"/>
              </a:rPr>
              <a:t>gencode</a:t>
            </a: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,‘:’)||S</a:t>
            </a:r>
            <a:r>
              <a:rPr lang="en-US" altLang="zh-CN" baseline="-30000" dirty="0">
                <a:latin typeface="Times New Roman" panose="02020603050405020304" pitchFamily="18" charset="0"/>
              </a:rPr>
              <a:t>1</a:t>
            </a:r>
            <a:r>
              <a:rPr lang="en-US" altLang="zh-CN" dirty="0">
                <a:latin typeface="Times New Roman" panose="02020603050405020304" pitchFamily="18" charset="0"/>
              </a:rPr>
              <a:t>.code }</a:t>
            </a:r>
          </a:p>
        </p:txBody>
      </p:sp>
      <p:grpSp>
        <p:nvGrpSpPr>
          <p:cNvPr id="135174" name="Group 4">
            <a:extLst>
              <a:ext uri="{FF2B5EF4-FFF2-40B4-BE49-F238E27FC236}">
                <a16:creationId xmlns:a16="http://schemas.microsoft.com/office/drawing/2014/main" id="{440584C4-9E1B-51FC-29E9-CA4945673E27}"/>
              </a:ext>
            </a:extLst>
          </p:cNvPr>
          <p:cNvGrpSpPr>
            <a:grpSpLocks/>
          </p:cNvGrpSpPr>
          <p:nvPr/>
        </p:nvGrpSpPr>
        <p:grpSpPr bwMode="auto">
          <a:xfrm>
            <a:off x="5824538" y="1284289"/>
            <a:ext cx="4772022" cy="2511425"/>
            <a:chOff x="-27" y="816"/>
            <a:chExt cx="3006" cy="1582"/>
          </a:xfrm>
        </p:grpSpPr>
        <p:sp>
          <p:nvSpPr>
            <p:cNvPr id="135175" name="Line 5">
              <a:extLst>
                <a:ext uri="{FF2B5EF4-FFF2-40B4-BE49-F238E27FC236}">
                  <a16:creationId xmlns:a16="http://schemas.microsoft.com/office/drawing/2014/main" id="{7B2BAB76-87E6-92D8-6212-4A5EA5EE6034}"/>
                </a:ext>
              </a:extLst>
            </p:cNvPr>
            <p:cNvSpPr>
              <a:spLocks noChangeShapeType="1"/>
            </p:cNvSpPr>
            <p:nvPr/>
          </p:nvSpPr>
          <p:spPr bwMode="auto">
            <a:xfrm>
              <a:off x="82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6" name="Line 6">
              <a:extLst>
                <a:ext uri="{FF2B5EF4-FFF2-40B4-BE49-F238E27FC236}">
                  <a16:creationId xmlns:a16="http://schemas.microsoft.com/office/drawing/2014/main" id="{826697DA-F27F-A504-0F97-A0DC21B93D40}"/>
                </a:ext>
              </a:extLst>
            </p:cNvPr>
            <p:cNvSpPr>
              <a:spLocks noChangeShapeType="1"/>
            </p:cNvSpPr>
            <p:nvPr/>
          </p:nvSpPr>
          <p:spPr bwMode="auto">
            <a:xfrm>
              <a:off x="825" y="97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7" name="Line 7">
              <a:extLst>
                <a:ext uri="{FF2B5EF4-FFF2-40B4-BE49-F238E27FC236}">
                  <a16:creationId xmlns:a16="http://schemas.microsoft.com/office/drawing/2014/main" id="{2115619D-90B7-DD3B-648E-272883C560A0}"/>
                </a:ext>
              </a:extLst>
            </p:cNvPr>
            <p:cNvSpPr>
              <a:spLocks noChangeShapeType="1"/>
            </p:cNvSpPr>
            <p:nvPr/>
          </p:nvSpPr>
          <p:spPr bwMode="auto">
            <a:xfrm>
              <a:off x="170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8" name="Line 8">
              <a:extLst>
                <a:ext uri="{FF2B5EF4-FFF2-40B4-BE49-F238E27FC236}">
                  <a16:creationId xmlns:a16="http://schemas.microsoft.com/office/drawing/2014/main" id="{19CA0D08-AC93-EEE8-5C28-9FB8CB0DA281}"/>
                </a:ext>
              </a:extLst>
            </p:cNvPr>
            <p:cNvSpPr>
              <a:spLocks noChangeShapeType="1"/>
            </p:cNvSpPr>
            <p:nvPr/>
          </p:nvSpPr>
          <p:spPr bwMode="auto">
            <a:xfrm>
              <a:off x="825" y="1365"/>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9" name="Line 9">
              <a:extLst>
                <a:ext uri="{FF2B5EF4-FFF2-40B4-BE49-F238E27FC236}">
                  <a16:creationId xmlns:a16="http://schemas.microsoft.com/office/drawing/2014/main" id="{5F4C75BD-D763-B957-3617-6C580E880B8F}"/>
                </a:ext>
              </a:extLst>
            </p:cNvPr>
            <p:cNvSpPr>
              <a:spLocks noChangeShapeType="1"/>
            </p:cNvSpPr>
            <p:nvPr/>
          </p:nvSpPr>
          <p:spPr bwMode="auto">
            <a:xfrm>
              <a:off x="836" y="173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80" name="Rectangle 10">
              <a:extLst>
                <a:ext uri="{FF2B5EF4-FFF2-40B4-BE49-F238E27FC236}">
                  <a16:creationId xmlns:a16="http://schemas.microsoft.com/office/drawing/2014/main" id="{9F0D38D6-7622-B237-4069-CB7DBEC99828}"/>
                </a:ext>
              </a:extLst>
            </p:cNvPr>
            <p:cNvSpPr>
              <a:spLocks noChangeArrowheads="1"/>
            </p:cNvSpPr>
            <p:nvPr/>
          </p:nvSpPr>
          <p:spPr bwMode="auto">
            <a:xfrm>
              <a:off x="912" y="1029"/>
              <a:ext cx="92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5181" name="Rectangle 11">
              <a:extLst>
                <a:ext uri="{FF2B5EF4-FFF2-40B4-BE49-F238E27FC236}">
                  <a16:creationId xmlns:a16="http://schemas.microsoft.com/office/drawing/2014/main" id="{A64FFDC5-4A73-9676-692B-255F7B03E504}"/>
                </a:ext>
              </a:extLst>
            </p:cNvPr>
            <p:cNvSpPr>
              <a:spLocks noChangeArrowheads="1"/>
            </p:cNvSpPr>
            <p:nvPr/>
          </p:nvSpPr>
          <p:spPr bwMode="auto">
            <a:xfrm>
              <a:off x="865" y="1386"/>
              <a:ext cx="105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5182" name="Rectangle 12">
              <a:extLst>
                <a:ext uri="{FF2B5EF4-FFF2-40B4-BE49-F238E27FC236}">
                  <a16:creationId xmlns:a16="http://schemas.microsoft.com/office/drawing/2014/main" id="{5523AAAE-1CFF-F97E-A499-18E9EF2CAE26}"/>
                </a:ext>
              </a:extLst>
            </p:cNvPr>
            <p:cNvSpPr>
              <a:spLocks noChangeArrowheads="1"/>
            </p:cNvSpPr>
            <p:nvPr/>
          </p:nvSpPr>
          <p:spPr bwMode="auto">
            <a:xfrm>
              <a:off x="-27" y="1218"/>
              <a:ext cx="9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5183" name="Rectangle 13">
              <a:extLst>
                <a:ext uri="{FF2B5EF4-FFF2-40B4-BE49-F238E27FC236}">
                  <a16:creationId xmlns:a16="http://schemas.microsoft.com/office/drawing/2014/main" id="{DB675172-3027-BE84-1C5B-FED414E4BE6C}"/>
                </a:ext>
              </a:extLst>
            </p:cNvPr>
            <p:cNvSpPr>
              <a:spLocks noChangeArrowheads="1"/>
            </p:cNvSpPr>
            <p:nvPr/>
          </p:nvSpPr>
          <p:spPr bwMode="auto">
            <a:xfrm>
              <a:off x="1008" y="1659"/>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 . .</a:t>
              </a:r>
            </a:p>
          </p:txBody>
        </p:sp>
        <p:sp>
          <p:nvSpPr>
            <p:cNvPr id="135184" name="Rectangle 14">
              <a:extLst>
                <a:ext uri="{FF2B5EF4-FFF2-40B4-BE49-F238E27FC236}">
                  <a16:creationId xmlns:a16="http://schemas.microsoft.com/office/drawing/2014/main" id="{D3685EA3-4284-5917-57FB-939EDB64E11F}"/>
                </a:ext>
              </a:extLst>
            </p:cNvPr>
            <p:cNvSpPr>
              <a:spLocks noChangeArrowheads="1"/>
            </p:cNvSpPr>
            <p:nvPr/>
          </p:nvSpPr>
          <p:spPr bwMode="auto">
            <a:xfrm>
              <a:off x="1703" y="816"/>
              <a:ext cx="118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135185" name="Rectangle 15">
              <a:extLst>
                <a:ext uri="{FF2B5EF4-FFF2-40B4-BE49-F238E27FC236}">
                  <a16:creationId xmlns:a16="http://schemas.microsoft.com/office/drawing/2014/main" id="{95C8E2E5-DB0E-BDF5-A628-67CDE4A56072}"/>
                </a:ext>
              </a:extLst>
            </p:cNvPr>
            <p:cNvSpPr>
              <a:spLocks noChangeArrowheads="1"/>
            </p:cNvSpPr>
            <p:nvPr/>
          </p:nvSpPr>
          <p:spPr bwMode="auto">
            <a:xfrm>
              <a:off x="1703" y="1058"/>
              <a:ext cx="12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endParaRPr lang="en-US" altLang="zh-CN" sz="2400" b="1" dirty="0">
                <a:latin typeface="Times New Roman" panose="02020603050405020304" pitchFamily="18" charset="0"/>
                <a:ea typeface="宋体" panose="02010600030101010101" pitchFamily="2" charset="-122"/>
              </a:endParaRPr>
            </a:p>
          </p:txBody>
        </p:sp>
        <p:sp>
          <p:nvSpPr>
            <p:cNvPr id="135186" name="Line 16">
              <a:extLst>
                <a:ext uri="{FF2B5EF4-FFF2-40B4-BE49-F238E27FC236}">
                  <a16:creationId xmlns:a16="http://schemas.microsoft.com/office/drawing/2014/main" id="{5809D448-C722-E0CD-D75C-4D64DD1F3949}"/>
                </a:ext>
              </a:extLst>
            </p:cNvPr>
            <p:cNvSpPr>
              <a:spLocks noChangeShapeType="1"/>
            </p:cNvSpPr>
            <p:nvPr/>
          </p:nvSpPr>
          <p:spPr bwMode="auto">
            <a:xfrm>
              <a:off x="1623" y="132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5187" name="Line 17">
              <a:extLst>
                <a:ext uri="{FF2B5EF4-FFF2-40B4-BE49-F238E27FC236}">
                  <a16:creationId xmlns:a16="http://schemas.microsoft.com/office/drawing/2014/main" id="{81C4F9AB-E499-1C51-122C-2E4AD3DEE9FE}"/>
                </a:ext>
              </a:extLst>
            </p:cNvPr>
            <p:cNvSpPr>
              <a:spLocks noChangeShapeType="1"/>
            </p:cNvSpPr>
            <p:nvPr/>
          </p:nvSpPr>
          <p:spPr bwMode="auto">
            <a:xfrm>
              <a:off x="1644" y="1082"/>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5188" name="Rectangle 18">
              <a:extLst>
                <a:ext uri="{FF2B5EF4-FFF2-40B4-BE49-F238E27FC236}">
                  <a16:creationId xmlns:a16="http://schemas.microsoft.com/office/drawing/2014/main" id="{4BE70FA4-F71D-6EBF-8E07-2CFEDDD254EC}"/>
                </a:ext>
              </a:extLst>
            </p:cNvPr>
            <p:cNvSpPr>
              <a:spLocks noChangeArrowheads="1"/>
            </p:cNvSpPr>
            <p:nvPr/>
          </p:nvSpPr>
          <p:spPr bwMode="auto">
            <a:xfrm>
              <a:off x="865" y="2112"/>
              <a:ext cx="13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 if-then</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2">
            <a:extLst>
              <a:ext uri="{FF2B5EF4-FFF2-40B4-BE49-F238E27FC236}">
                <a16:creationId xmlns:a16="http://schemas.microsoft.com/office/drawing/2014/main" id="{7539C28C-D549-3E3F-9709-050151336DF4}"/>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a:t>
            </a:r>
          </a:p>
        </p:txBody>
      </p:sp>
      <p:sp>
        <p:nvSpPr>
          <p:cNvPr id="24" name="日期占位符 3">
            <a:extLst>
              <a:ext uri="{FF2B5EF4-FFF2-40B4-BE49-F238E27FC236}">
                <a16:creationId xmlns:a16="http://schemas.microsoft.com/office/drawing/2014/main" id="{C49B9DBE-4D9B-74E5-1FC2-B927D552A231}"/>
              </a:ext>
            </a:extLst>
          </p:cNvPr>
          <p:cNvSpPr>
            <a:spLocks noGrp="1"/>
          </p:cNvSpPr>
          <p:nvPr>
            <p:ph type="dt" sz="half" idx="10"/>
          </p:nvPr>
        </p:nvSpPr>
        <p:spPr bwMode="auto">
          <a:ln>
            <a:miter lim="800000"/>
          </a:ln>
        </p:spPr>
        <p:txBody>
          <a:bodyPr anchor="t"/>
          <a:lstStyle/>
          <a:p>
            <a:pPr>
              <a:buClrTx/>
              <a:buFontTx/>
              <a:buNone/>
              <a:defRPr/>
            </a:pPr>
            <a:fld id="{99C55FDB-88A6-4C79-9EF4-6C04D5EA8C5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7219" name="灯片编号占位符 5">
            <a:extLst>
              <a:ext uri="{FF2B5EF4-FFF2-40B4-BE49-F238E27FC236}">
                <a16:creationId xmlns:a16="http://schemas.microsoft.com/office/drawing/2014/main" id="{9C3FBDC5-1B28-F194-F659-3EFDD9A68DD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92BED78-51FB-486D-90CA-BA5ED2C63019}" type="slidenum">
              <a:rPr lang="en-US" altLang="zh-CN" sz="1400">
                <a:ea typeface="宋体" panose="02010600030101010101" pitchFamily="2" charset="-122"/>
              </a:rPr>
              <a:pPr/>
              <a:t>79</a:t>
            </a:fld>
            <a:endParaRPr lang="en-US" altLang="zh-CN" sz="1400">
              <a:ea typeface="宋体" panose="02010600030101010101" pitchFamily="2" charset="-122"/>
            </a:endParaRPr>
          </a:p>
        </p:txBody>
      </p:sp>
      <p:sp>
        <p:nvSpPr>
          <p:cNvPr id="137221" name="Rectangle 3">
            <a:extLst>
              <a:ext uri="{FF2B5EF4-FFF2-40B4-BE49-F238E27FC236}">
                <a16:creationId xmlns:a16="http://schemas.microsoft.com/office/drawing/2014/main" id="{A49428FC-0ED6-1378-2A6B-5519C13AE9FC}"/>
              </a:ext>
            </a:extLst>
          </p:cNvPr>
          <p:cNvSpPr>
            <a:spLocks noGrp="1" noChangeArrowheads="1"/>
          </p:cNvSpPr>
          <p:nvPr>
            <p:ph type="body" sz="quarter" idx="13"/>
          </p:nvPr>
        </p:nvSpPr>
        <p:spPr>
          <a:xfrm>
            <a:off x="1064596" y="1443017"/>
            <a:ext cx="9783916" cy="4833495"/>
          </a:xfrm>
        </p:spPr>
        <p:txBody>
          <a:bodyPr>
            <a:normAutofit fontScale="850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if B then S</a:t>
            </a:r>
            <a:r>
              <a:rPr lang="en-US" altLang="zh-CN" baseline="-300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 else S</a:t>
            </a:r>
            <a:r>
              <a:rPr lang="en-US" altLang="zh-CN"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 := </a:t>
            </a:r>
            <a:r>
              <a:rPr lang="en-US" altLang="zh-CN" dirty="0" err="1">
                <a:latin typeface="Times New Roman" panose="02020603050405020304" pitchFamily="18" charset="0"/>
              </a:rPr>
              <a:t>newlabel</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a:t>
            </a:r>
            <a:r>
              <a:rPr lang="en-US" altLang="zh-CN" dirty="0">
                <a:latin typeface="Times New Roman" panose="02020603050405020304" pitchFamily="18" charset="0"/>
              </a:rPr>
              <a:t> := </a:t>
            </a:r>
            <a:r>
              <a:rPr lang="en-US" altLang="zh-CN" dirty="0" err="1">
                <a:latin typeface="Times New Roman" panose="02020603050405020304" pitchFamily="18" charset="0"/>
              </a:rPr>
              <a:t>newlabel</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S</a:t>
            </a:r>
            <a:r>
              <a:rPr lang="en-US" altLang="zh-CN" baseline="-30000" dirty="0">
                <a:latin typeface="Times New Roman" panose="02020603050405020304" pitchFamily="18" charset="0"/>
              </a:rPr>
              <a:t>1</a:t>
            </a:r>
            <a:r>
              <a:rPr lang="en-US" altLang="zh-CN" dirty="0">
                <a:latin typeface="Times New Roman" panose="02020603050405020304" pitchFamily="18" charset="0"/>
              </a:rPr>
              <a:t>.next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S</a:t>
            </a:r>
            <a:r>
              <a:rPr lang="en-US" altLang="zh-CN" baseline="-30000" dirty="0">
                <a:latin typeface="Times New Roman" panose="02020603050405020304" pitchFamily="18" charset="0"/>
              </a:rPr>
              <a:t>2</a:t>
            </a:r>
            <a:r>
              <a:rPr lang="en-US" altLang="zh-CN" dirty="0">
                <a:latin typeface="Times New Roman" panose="02020603050405020304" pitchFamily="18" charset="0"/>
              </a:rPr>
              <a:t>.next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S.code</a:t>
            </a:r>
            <a:r>
              <a:rPr lang="en-US" altLang="zh-CN" dirty="0">
                <a:latin typeface="Times New Roman" panose="02020603050405020304" pitchFamily="18" charset="0"/>
              </a:rPr>
              <a:t> :=</a:t>
            </a:r>
            <a:r>
              <a:rPr lang="en-US" altLang="zh-CN" dirty="0" err="1">
                <a:latin typeface="Times New Roman" panose="02020603050405020304" pitchFamily="18" charset="0"/>
              </a:rPr>
              <a:t>B.code</a:t>
            </a:r>
            <a:r>
              <a:rPr lang="en-US" altLang="zh-CN" dirty="0">
                <a:latin typeface="Times New Roman" panose="02020603050405020304" pitchFamily="18" charset="0"/>
              </a:rPr>
              <a:t>||</a:t>
            </a:r>
            <a:r>
              <a:rPr lang="en-US" altLang="zh-CN" dirty="0" err="1">
                <a:latin typeface="Times New Roman" panose="02020603050405020304" pitchFamily="18" charset="0"/>
              </a:rPr>
              <a:t>gencode</a:t>
            </a: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,‘:’)||S</a:t>
            </a:r>
            <a:r>
              <a:rPr lang="en-US" altLang="zh-CN" baseline="-30000" dirty="0">
                <a:latin typeface="Times New Roman" panose="02020603050405020304" pitchFamily="18" charset="0"/>
              </a:rPr>
              <a:t>1</a:t>
            </a:r>
            <a:r>
              <a:rPr lang="en-US" altLang="zh-CN" dirty="0">
                <a:latin typeface="Times New Roman" panose="02020603050405020304" pitchFamily="18" charset="0"/>
              </a:rPr>
              <a:t>.code ||</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gencode</a:t>
            </a:r>
            <a:r>
              <a:rPr lang="en-US" altLang="zh-CN" dirty="0">
                <a:latin typeface="Times New Roman" panose="02020603050405020304" pitchFamily="18" charset="0"/>
              </a:rPr>
              <a:t>(‘</a:t>
            </a:r>
            <a:r>
              <a:rPr lang="en-US" altLang="zh-CN" dirty="0" err="1">
                <a:latin typeface="Times New Roman" panose="02020603050405020304" pitchFamily="18" charset="0"/>
              </a:rPr>
              <a:t>goto</a:t>
            </a:r>
            <a:r>
              <a:rPr lang="en-US" altLang="zh-CN" dirty="0">
                <a:latin typeface="Times New Roman" panose="02020603050405020304" pitchFamily="18" charset="0"/>
              </a:rPr>
              <a:t>’,</a:t>
            </a:r>
            <a:r>
              <a:rPr lang="en-US" altLang="zh-CN" dirty="0" err="1">
                <a:latin typeface="Times New Roman" panose="02020603050405020304" pitchFamily="18" charset="0"/>
              </a:rPr>
              <a:t>S.next</a:t>
            </a:r>
            <a:r>
              <a:rPr lang="en-US" altLang="zh-CN" dirty="0">
                <a:latin typeface="Times New Roman" panose="02020603050405020304" pitchFamily="18" charset="0"/>
              </a:rPr>
              <a:t>)||gen(</a:t>
            </a:r>
            <a:r>
              <a:rPr lang="en-US" altLang="zh-CN" dirty="0" err="1">
                <a:latin typeface="Times New Roman" panose="02020603050405020304" pitchFamily="18" charset="0"/>
              </a:rPr>
              <a:t>B.false</a:t>
            </a:r>
            <a:r>
              <a:rPr lang="en-US" altLang="zh-CN" dirty="0">
                <a:latin typeface="Times New Roman" panose="02020603050405020304" pitchFamily="18" charset="0"/>
              </a:rPr>
              <a:t>,‘:’)||S</a:t>
            </a:r>
            <a:r>
              <a:rPr lang="en-US" altLang="zh-CN" baseline="-30000" dirty="0">
                <a:latin typeface="Times New Roman" panose="02020603050405020304" pitchFamily="18" charset="0"/>
              </a:rPr>
              <a:t>2</a:t>
            </a:r>
            <a:r>
              <a:rPr lang="en-US" altLang="zh-CN" dirty="0">
                <a:latin typeface="Times New Roman" panose="02020603050405020304" pitchFamily="18" charset="0"/>
              </a:rPr>
              <a:t>.code} </a:t>
            </a:r>
          </a:p>
        </p:txBody>
      </p:sp>
      <p:grpSp>
        <p:nvGrpSpPr>
          <p:cNvPr id="26" name="Group 19">
            <a:extLst>
              <a:ext uri="{FF2B5EF4-FFF2-40B4-BE49-F238E27FC236}">
                <a16:creationId xmlns:a16="http://schemas.microsoft.com/office/drawing/2014/main" id="{66B73073-2BB8-B265-FE15-6CDDA6729996}"/>
              </a:ext>
            </a:extLst>
          </p:cNvPr>
          <p:cNvGrpSpPr>
            <a:grpSpLocks/>
          </p:cNvGrpSpPr>
          <p:nvPr/>
        </p:nvGrpSpPr>
        <p:grpSpPr bwMode="auto">
          <a:xfrm>
            <a:off x="6528588" y="1363179"/>
            <a:ext cx="4678369" cy="2968625"/>
            <a:chOff x="2789" y="816"/>
            <a:chExt cx="2947" cy="1870"/>
          </a:xfrm>
        </p:grpSpPr>
        <p:sp>
          <p:nvSpPr>
            <p:cNvPr id="27" name="Line 20">
              <a:extLst>
                <a:ext uri="{FF2B5EF4-FFF2-40B4-BE49-F238E27FC236}">
                  <a16:creationId xmlns:a16="http://schemas.microsoft.com/office/drawing/2014/main" id="{0E92D3C1-B594-C976-2C54-1F07DE051F93}"/>
                </a:ext>
              </a:extLst>
            </p:cNvPr>
            <p:cNvSpPr>
              <a:spLocks noChangeShapeType="1"/>
            </p:cNvSpPr>
            <p:nvPr/>
          </p:nvSpPr>
          <p:spPr bwMode="auto">
            <a:xfrm flipH="1">
              <a:off x="3516" y="984"/>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Line 21">
              <a:extLst>
                <a:ext uri="{FF2B5EF4-FFF2-40B4-BE49-F238E27FC236}">
                  <a16:creationId xmlns:a16="http://schemas.microsoft.com/office/drawing/2014/main" id="{6A2B1E05-572B-53D9-44A0-BD5EB6FE1AC8}"/>
                </a:ext>
              </a:extLst>
            </p:cNvPr>
            <p:cNvSpPr>
              <a:spLocks noChangeShapeType="1"/>
            </p:cNvSpPr>
            <p:nvPr/>
          </p:nvSpPr>
          <p:spPr bwMode="auto">
            <a:xfrm>
              <a:off x="3508" y="979"/>
              <a:ext cx="891" cy="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9" name="Line 22">
              <a:extLst>
                <a:ext uri="{FF2B5EF4-FFF2-40B4-BE49-F238E27FC236}">
                  <a16:creationId xmlns:a16="http://schemas.microsoft.com/office/drawing/2014/main" id="{D8750950-6FC1-CC4D-AC87-EB9F956F53B3}"/>
                </a:ext>
              </a:extLst>
            </p:cNvPr>
            <p:cNvSpPr>
              <a:spLocks noChangeShapeType="1"/>
            </p:cNvSpPr>
            <p:nvPr/>
          </p:nvSpPr>
          <p:spPr bwMode="auto">
            <a:xfrm flipH="1">
              <a:off x="4396" y="984"/>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0" name="Line 23">
              <a:extLst>
                <a:ext uri="{FF2B5EF4-FFF2-40B4-BE49-F238E27FC236}">
                  <a16:creationId xmlns:a16="http://schemas.microsoft.com/office/drawing/2014/main" id="{03E643FE-DAA8-FAE2-516B-4E72F477A7A4}"/>
                </a:ext>
              </a:extLst>
            </p:cNvPr>
            <p:cNvSpPr>
              <a:spLocks noChangeShapeType="1"/>
            </p:cNvSpPr>
            <p:nvPr/>
          </p:nvSpPr>
          <p:spPr bwMode="auto">
            <a:xfrm>
              <a:off x="3516" y="1374"/>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 name="Line 24">
              <a:extLst>
                <a:ext uri="{FF2B5EF4-FFF2-40B4-BE49-F238E27FC236}">
                  <a16:creationId xmlns:a16="http://schemas.microsoft.com/office/drawing/2014/main" id="{CFC3DD33-0C44-EFF0-F012-53546C186BB8}"/>
                </a:ext>
              </a:extLst>
            </p:cNvPr>
            <p:cNvSpPr>
              <a:spLocks noChangeShapeType="1"/>
            </p:cNvSpPr>
            <p:nvPr/>
          </p:nvSpPr>
          <p:spPr bwMode="auto">
            <a:xfrm>
              <a:off x="3527" y="1677"/>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2" name="Rectangle 25">
              <a:extLst>
                <a:ext uri="{FF2B5EF4-FFF2-40B4-BE49-F238E27FC236}">
                  <a16:creationId xmlns:a16="http://schemas.microsoft.com/office/drawing/2014/main" id="{F3985752-EE49-78E8-820C-3139C197A5F2}"/>
                </a:ext>
              </a:extLst>
            </p:cNvPr>
            <p:cNvSpPr>
              <a:spLocks noChangeArrowheads="1"/>
            </p:cNvSpPr>
            <p:nvPr/>
          </p:nvSpPr>
          <p:spPr bwMode="auto">
            <a:xfrm>
              <a:off x="3600" y="1020"/>
              <a:ext cx="6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33" name="Rectangle 26">
              <a:extLst>
                <a:ext uri="{FF2B5EF4-FFF2-40B4-BE49-F238E27FC236}">
                  <a16:creationId xmlns:a16="http://schemas.microsoft.com/office/drawing/2014/main" id="{DE04A2BA-F53B-B1B6-BDE0-1ED2652C9D90}"/>
                </a:ext>
              </a:extLst>
            </p:cNvPr>
            <p:cNvSpPr>
              <a:spLocks noChangeArrowheads="1"/>
            </p:cNvSpPr>
            <p:nvPr/>
          </p:nvSpPr>
          <p:spPr bwMode="auto">
            <a:xfrm>
              <a:off x="3552" y="1396"/>
              <a:ext cx="11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34" name="Rectangle 27">
              <a:extLst>
                <a:ext uri="{FF2B5EF4-FFF2-40B4-BE49-F238E27FC236}">
                  <a16:creationId xmlns:a16="http://schemas.microsoft.com/office/drawing/2014/main" id="{F7F95301-FD91-CB62-F1FD-68B98F2229C6}"/>
                </a:ext>
              </a:extLst>
            </p:cNvPr>
            <p:cNvSpPr>
              <a:spLocks noChangeArrowheads="1"/>
            </p:cNvSpPr>
            <p:nvPr/>
          </p:nvSpPr>
          <p:spPr bwMode="auto">
            <a:xfrm>
              <a:off x="2789" y="1228"/>
              <a:ext cx="9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35" name="Rectangle 28">
              <a:extLst>
                <a:ext uri="{FF2B5EF4-FFF2-40B4-BE49-F238E27FC236}">
                  <a16:creationId xmlns:a16="http://schemas.microsoft.com/office/drawing/2014/main" id="{129520EB-B775-0371-E174-3DE25C9A0EB9}"/>
                </a:ext>
              </a:extLst>
            </p:cNvPr>
            <p:cNvSpPr>
              <a:spLocks noChangeArrowheads="1"/>
            </p:cNvSpPr>
            <p:nvPr/>
          </p:nvSpPr>
          <p:spPr bwMode="auto">
            <a:xfrm>
              <a:off x="3753" y="2223"/>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latin typeface="Times New Roman" panose="02020603050405020304" pitchFamily="18" charset="0"/>
                  <a:ea typeface="宋体" panose="02010600030101010101" pitchFamily="2" charset="-122"/>
                </a:rPr>
                <a:t>. . .</a:t>
              </a:r>
            </a:p>
          </p:txBody>
        </p:sp>
        <p:sp>
          <p:nvSpPr>
            <p:cNvPr id="36" name="Rectangle 29">
              <a:extLst>
                <a:ext uri="{FF2B5EF4-FFF2-40B4-BE49-F238E27FC236}">
                  <a16:creationId xmlns:a16="http://schemas.microsoft.com/office/drawing/2014/main" id="{158ACB09-D40A-7A52-8BC9-F709336D4E31}"/>
                </a:ext>
              </a:extLst>
            </p:cNvPr>
            <p:cNvSpPr>
              <a:spLocks noChangeArrowheads="1"/>
            </p:cNvSpPr>
            <p:nvPr/>
          </p:nvSpPr>
          <p:spPr bwMode="auto">
            <a:xfrm>
              <a:off x="4406" y="816"/>
              <a:ext cx="13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37" name="Rectangle 30">
              <a:extLst>
                <a:ext uri="{FF2B5EF4-FFF2-40B4-BE49-F238E27FC236}">
                  <a16:creationId xmlns:a16="http://schemas.microsoft.com/office/drawing/2014/main" id="{15BAB916-4CBB-A7B0-E5F6-B77C5E278421}"/>
                </a:ext>
              </a:extLst>
            </p:cNvPr>
            <p:cNvSpPr>
              <a:spLocks noChangeArrowheads="1"/>
            </p:cNvSpPr>
            <p:nvPr/>
          </p:nvSpPr>
          <p:spPr bwMode="auto">
            <a:xfrm>
              <a:off x="4388" y="1067"/>
              <a:ext cx="1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endParaRPr lang="en-US" altLang="zh-CN" sz="2400" b="1" dirty="0">
                <a:latin typeface="Times New Roman" panose="02020603050405020304" pitchFamily="18" charset="0"/>
                <a:ea typeface="宋体" panose="02010600030101010101" pitchFamily="2" charset="-122"/>
              </a:endParaRPr>
            </a:p>
          </p:txBody>
        </p:sp>
        <p:sp>
          <p:nvSpPr>
            <p:cNvPr id="38" name="Rectangle 31">
              <a:extLst>
                <a:ext uri="{FF2B5EF4-FFF2-40B4-BE49-F238E27FC236}">
                  <a16:creationId xmlns:a16="http://schemas.microsoft.com/office/drawing/2014/main" id="{93238B57-D09E-5519-C1C2-499FA06AFF27}"/>
                </a:ext>
              </a:extLst>
            </p:cNvPr>
            <p:cNvSpPr>
              <a:spLocks noChangeArrowheads="1"/>
            </p:cNvSpPr>
            <p:nvPr/>
          </p:nvSpPr>
          <p:spPr bwMode="auto">
            <a:xfrm>
              <a:off x="2809" y="1824"/>
              <a:ext cx="100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r>
                <a:rPr lang="en-US" altLang="zh-CN" sz="2400" b="1" dirty="0">
                  <a:latin typeface="Times New Roman" panose="02020603050405020304" pitchFamily="18" charset="0"/>
                  <a:ea typeface="宋体" panose="02010600030101010101" pitchFamily="2" charset="-122"/>
                </a:rPr>
                <a:t>:</a:t>
              </a:r>
            </a:p>
          </p:txBody>
        </p:sp>
        <p:sp>
          <p:nvSpPr>
            <p:cNvPr id="39" name="Line 32">
              <a:extLst>
                <a:ext uri="{FF2B5EF4-FFF2-40B4-BE49-F238E27FC236}">
                  <a16:creationId xmlns:a16="http://schemas.microsoft.com/office/drawing/2014/main" id="{998A1BD5-2753-7F7C-413E-5312D4445FAD}"/>
                </a:ext>
              </a:extLst>
            </p:cNvPr>
            <p:cNvSpPr>
              <a:spLocks noChangeShapeType="1"/>
            </p:cNvSpPr>
            <p:nvPr/>
          </p:nvSpPr>
          <p:spPr bwMode="auto">
            <a:xfrm>
              <a:off x="4460" y="1337"/>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40" name="Line 33">
              <a:extLst>
                <a:ext uri="{FF2B5EF4-FFF2-40B4-BE49-F238E27FC236}">
                  <a16:creationId xmlns:a16="http://schemas.microsoft.com/office/drawing/2014/main" id="{F0DA7B25-CD5B-F453-C52F-CA0CA2C9DDD5}"/>
                </a:ext>
              </a:extLst>
            </p:cNvPr>
            <p:cNvSpPr>
              <a:spLocks noChangeShapeType="1"/>
            </p:cNvSpPr>
            <p:nvPr/>
          </p:nvSpPr>
          <p:spPr bwMode="auto">
            <a:xfrm>
              <a:off x="4451" y="1091"/>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dirty="0"/>
            </a:p>
          </p:txBody>
        </p:sp>
        <p:sp>
          <p:nvSpPr>
            <p:cNvPr id="41" name="Line 34">
              <a:extLst>
                <a:ext uri="{FF2B5EF4-FFF2-40B4-BE49-F238E27FC236}">
                  <a16:creationId xmlns:a16="http://schemas.microsoft.com/office/drawing/2014/main" id="{5028D946-3C8A-5BF2-0571-C9F4668FD137}"/>
                </a:ext>
              </a:extLst>
            </p:cNvPr>
            <p:cNvSpPr>
              <a:spLocks noChangeShapeType="1"/>
            </p:cNvSpPr>
            <p:nvPr/>
          </p:nvSpPr>
          <p:spPr bwMode="auto">
            <a:xfrm>
              <a:off x="3525" y="1987"/>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 name="Line 35">
              <a:extLst>
                <a:ext uri="{FF2B5EF4-FFF2-40B4-BE49-F238E27FC236}">
                  <a16:creationId xmlns:a16="http://schemas.microsoft.com/office/drawing/2014/main" id="{E5DC5263-774E-0A8A-6BA3-2DB87E4246D9}"/>
                </a:ext>
              </a:extLst>
            </p:cNvPr>
            <p:cNvSpPr>
              <a:spLocks noChangeShapeType="1"/>
            </p:cNvSpPr>
            <p:nvPr/>
          </p:nvSpPr>
          <p:spPr bwMode="auto">
            <a:xfrm>
              <a:off x="3527" y="229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3" name="Rectangle 36">
              <a:extLst>
                <a:ext uri="{FF2B5EF4-FFF2-40B4-BE49-F238E27FC236}">
                  <a16:creationId xmlns:a16="http://schemas.microsoft.com/office/drawing/2014/main" id="{FE280B25-7C53-7077-AB81-1938DAAD6BDB}"/>
                </a:ext>
              </a:extLst>
            </p:cNvPr>
            <p:cNvSpPr>
              <a:spLocks noChangeArrowheads="1"/>
            </p:cNvSpPr>
            <p:nvPr/>
          </p:nvSpPr>
          <p:spPr bwMode="auto">
            <a:xfrm>
              <a:off x="3446" y="1674"/>
              <a:ext cx="151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next</a:t>
              </a:r>
              <a:endParaRPr lang="en-US" altLang="zh-CN" sz="2400" b="1" i="1" dirty="0">
                <a:latin typeface="Times New Roman" panose="02020603050405020304" pitchFamily="18" charset="0"/>
                <a:ea typeface="宋体" panose="02010600030101010101" pitchFamily="2" charset="-122"/>
              </a:endParaRPr>
            </a:p>
          </p:txBody>
        </p:sp>
        <p:sp>
          <p:nvSpPr>
            <p:cNvPr id="44" name="Rectangle 37">
              <a:extLst>
                <a:ext uri="{FF2B5EF4-FFF2-40B4-BE49-F238E27FC236}">
                  <a16:creationId xmlns:a16="http://schemas.microsoft.com/office/drawing/2014/main" id="{1A8688C5-2F1E-A82B-289C-ED22E20C2C5F}"/>
                </a:ext>
              </a:extLst>
            </p:cNvPr>
            <p:cNvSpPr>
              <a:spLocks noChangeArrowheads="1"/>
            </p:cNvSpPr>
            <p:nvPr/>
          </p:nvSpPr>
          <p:spPr bwMode="auto">
            <a:xfrm>
              <a:off x="3552" y="1954"/>
              <a:ext cx="9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45" name="Rectangle 38">
              <a:extLst>
                <a:ext uri="{FF2B5EF4-FFF2-40B4-BE49-F238E27FC236}">
                  <a16:creationId xmlns:a16="http://schemas.microsoft.com/office/drawing/2014/main" id="{0C611F3F-5C37-DE91-3998-62D4B9F843C0}"/>
                </a:ext>
              </a:extLst>
            </p:cNvPr>
            <p:cNvSpPr>
              <a:spLocks noChangeArrowheads="1"/>
            </p:cNvSpPr>
            <p:nvPr/>
          </p:nvSpPr>
          <p:spPr bwMode="auto">
            <a:xfrm>
              <a:off x="3168" y="2400"/>
              <a:ext cx="20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 if-then-else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9CA70BB-EF08-5145-CA96-C69C36155B27}"/>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dirty="0">
                <a:latin typeface="Times New Roman" panose="02020603050405020304" pitchFamily="18" charset="0"/>
              </a:rPr>
              <a:t>7.1.2 </a:t>
            </a:r>
            <a:r>
              <a:rPr lang="zh-CN" altLang="en-US" dirty="0"/>
              <a:t>三地址码 </a:t>
            </a:r>
          </a:p>
        </p:txBody>
      </p:sp>
      <p:sp>
        <p:nvSpPr>
          <p:cNvPr id="4" name="日期占位符 3">
            <a:extLst>
              <a:ext uri="{FF2B5EF4-FFF2-40B4-BE49-F238E27FC236}">
                <a16:creationId xmlns:a16="http://schemas.microsoft.com/office/drawing/2014/main" id="{580411B5-370F-969B-AF14-D0B46555978D}"/>
              </a:ext>
            </a:extLst>
          </p:cNvPr>
          <p:cNvSpPr>
            <a:spLocks noGrp="1"/>
          </p:cNvSpPr>
          <p:nvPr>
            <p:ph type="dt" sz="half" idx="10"/>
          </p:nvPr>
        </p:nvSpPr>
        <p:spPr bwMode="auto">
          <a:ln>
            <a:miter lim="800000"/>
          </a:ln>
        </p:spPr>
        <p:txBody>
          <a:bodyPr anchor="t"/>
          <a:lstStyle/>
          <a:p>
            <a:pPr>
              <a:buClrTx/>
              <a:buFontTx/>
              <a:buNone/>
              <a:defRPr/>
            </a:pPr>
            <a:fld id="{7005CFFE-77A1-497C-A31C-D02B0728162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2531" name="灯片编号占位符 5">
            <a:extLst>
              <a:ext uri="{FF2B5EF4-FFF2-40B4-BE49-F238E27FC236}">
                <a16:creationId xmlns:a16="http://schemas.microsoft.com/office/drawing/2014/main" id="{F5F7C562-B016-8394-B9EC-B02365BDF04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20D3D72-66EE-4ABF-ACFB-E604B9680601}" type="slidenum">
              <a:rPr lang="en-US" altLang="zh-CN" sz="1400">
                <a:ea typeface="宋体" panose="02010600030101010101" pitchFamily="2" charset="-122"/>
              </a:rPr>
              <a:pPr/>
              <a:t>8</a:t>
            </a:fld>
            <a:endParaRPr lang="en-US" altLang="zh-CN" sz="1400">
              <a:ea typeface="宋体" panose="02010600030101010101" pitchFamily="2" charset="-122"/>
            </a:endParaRPr>
          </a:p>
        </p:txBody>
      </p:sp>
      <p:sp>
        <p:nvSpPr>
          <p:cNvPr id="2189315" name="Rectangle 3">
            <a:extLst>
              <a:ext uri="{FF2B5EF4-FFF2-40B4-BE49-F238E27FC236}">
                <a16:creationId xmlns:a16="http://schemas.microsoft.com/office/drawing/2014/main" id="{918EC8F7-00EA-1090-FBB5-DF6A0C1C4B9F}"/>
              </a:ext>
            </a:extLst>
          </p:cNvPr>
          <p:cNvSpPr>
            <a:spLocks noGrp="1" noChangeArrowheads="1"/>
          </p:cNvSpPr>
          <p:nvPr>
            <p:ph type="body" sz="quarter" idx="13"/>
          </p:nvPr>
        </p:nvSpPr>
        <p:spPr>
          <a:xfrm>
            <a:off x="1064596" y="1029810"/>
            <a:ext cx="9783916" cy="5166804"/>
          </a:xfrm>
        </p:spPr>
        <p:txBody>
          <a:bodyPr vert="horz" lIns="92075" tIns="46038" rIns="92075" bIns="46038" rtlCol="0">
            <a:normAutofit/>
          </a:bodyPr>
          <a:lstStyle/>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x:=y op z</a:t>
            </a:r>
            <a:r>
              <a:rPr lang="zh-CN" altLang="en-US" sz="2000" dirty="0">
                <a:latin typeface="Times New Roman" panose="02020603050405020304" pitchFamily="18" charset="0"/>
              </a:rPr>
              <a:t>的赋值指令；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2</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 op y</a:t>
            </a:r>
            <a:r>
              <a:rPr lang="zh-CN" altLang="en-US" sz="2000" dirty="0">
                <a:latin typeface="Times New Roman" panose="02020603050405020304" pitchFamily="18" charset="0"/>
              </a:rPr>
              <a:t>的赋值指令；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3</a:t>
            </a:r>
            <a:r>
              <a:rPr lang="zh-CN" altLang="en-US" sz="2000" dirty="0">
                <a:latin typeface="Times New Roman" panose="02020603050405020304" pitchFamily="18" charset="0"/>
              </a:rPr>
              <a:t>．形如 </a:t>
            </a:r>
            <a:r>
              <a:rPr lang="en-US" altLang="zh-CN" sz="2000" dirty="0">
                <a:latin typeface="Times New Roman" panose="02020603050405020304" pitchFamily="18" charset="0"/>
              </a:rPr>
              <a:t>x := y</a:t>
            </a:r>
            <a:r>
              <a:rPr lang="zh-CN" altLang="en-US" sz="2000" dirty="0">
                <a:latin typeface="Times New Roman" panose="02020603050405020304" pitchFamily="18" charset="0"/>
              </a:rPr>
              <a:t>的复制指令；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4</a:t>
            </a:r>
            <a:r>
              <a:rPr lang="zh-CN" altLang="en-US" sz="2000" dirty="0">
                <a:latin typeface="Times New Roman" panose="02020603050405020304" pitchFamily="18" charset="0"/>
              </a:rPr>
              <a:t>．无条件跳转指令</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zh-CN" altLang="en-US" sz="2000" dirty="0">
                <a:latin typeface="Times New Roman" panose="02020603050405020304" pitchFamily="18" charset="0"/>
              </a:rPr>
              <a:t>；</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5</a:t>
            </a:r>
            <a:r>
              <a:rPr lang="zh-CN" altLang="en-US" sz="2000" dirty="0">
                <a:latin typeface="Times New Roman" panose="02020603050405020304" pitchFamily="18" charset="0"/>
              </a:rPr>
              <a:t>．形如 </a:t>
            </a:r>
            <a:r>
              <a:rPr lang="en-US" altLang="zh-CN" sz="2000" dirty="0">
                <a:latin typeface="Times New Roman" panose="02020603050405020304" pitchFamily="18" charset="0"/>
              </a:rPr>
              <a:t>if x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 (</a:t>
            </a:r>
            <a:r>
              <a:rPr lang="zh-CN" altLang="en-US" sz="2000" dirty="0">
                <a:latin typeface="Times New Roman" panose="02020603050405020304" pitchFamily="18" charset="0"/>
              </a:rPr>
              <a:t>或</a:t>
            </a:r>
            <a:r>
              <a:rPr lang="en-US" altLang="zh-CN" sz="2000" dirty="0">
                <a:latin typeface="Times New Roman" panose="02020603050405020304" pitchFamily="18" charset="0"/>
              </a:rPr>
              <a:t>if false x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zh-CN" altLang="en-US" sz="2000" dirty="0">
                <a:latin typeface="Times New Roman" panose="02020603050405020304" pitchFamily="18" charset="0"/>
              </a:rPr>
              <a:t>的条件跳转指令；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6</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if x </a:t>
            </a:r>
            <a:r>
              <a:rPr lang="en-US" altLang="zh-CN" sz="2000" dirty="0" err="1">
                <a:latin typeface="Times New Roman" panose="02020603050405020304" pitchFamily="18" charset="0"/>
              </a:rPr>
              <a:t>relop</a:t>
            </a:r>
            <a:r>
              <a:rPr lang="en-US" altLang="zh-CN" sz="2000" dirty="0">
                <a:latin typeface="Times New Roman" panose="02020603050405020304" pitchFamily="18" charset="0"/>
              </a:rPr>
              <a:t> y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zh-CN" altLang="en-US" sz="2000" dirty="0">
                <a:latin typeface="Times New Roman" panose="02020603050405020304" pitchFamily="18" charset="0"/>
              </a:rPr>
              <a:t>的条件跳转指令；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7</a:t>
            </a:r>
            <a:r>
              <a:rPr lang="zh-CN" altLang="en-US" sz="2000" dirty="0">
                <a:latin typeface="Times New Roman" panose="02020603050405020304" pitchFamily="18" charset="0"/>
              </a:rPr>
              <a:t>．过程调用和返回使用如下的指令来实现：</a:t>
            </a:r>
          </a:p>
          <a:p>
            <a:pPr eaLnBrk="1" hangingPunct="1">
              <a:lnSpc>
                <a:spcPct val="100000"/>
              </a:lnSpc>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param x</a:t>
            </a:r>
            <a:r>
              <a:rPr lang="zh-CN" altLang="en-US" sz="2000" dirty="0">
                <a:latin typeface="Times New Roman" panose="02020603050405020304" pitchFamily="18" charset="0"/>
              </a:rPr>
              <a:t>用来指明参数；</a:t>
            </a:r>
          </a:p>
          <a:p>
            <a:pPr eaLnBrk="1" hangingPunct="1">
              <a:lnSpc>
                <a:spcPct val="100000"/>
              </a:lnSpc>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call p, </a:t>
            </a:r>
            <a:r>
              <a:rPr lang="en-US" altLang="zh-CN" sz="2000" i="1" dirty="0">
                <a:latin typeface="Times New Roman" panose="02020603050405020304" pitchFamily="18" charset="0"/>
              </a:rPr>
              <a:t>n</a:t>
            </a:r>
            <a:r>
              <a:rPr lang="zh-CN" altLang="en-US" sz="2000" dirty="0">
                <a:latin typeface="Times New Roman" panose="02020603050405020304" pitchFamily="18" charset="0"/>
              </a:rPr>
              <a:t>和</a:t>
            </a:r>
            <a:r>
              <a:rPr lang="en-US" altLang="zh-CN" sz="2000" dirty="0">
                <a:latin typeface="Times New Roman" panose="02020603050405020304" pitchFamily="18" charset="0"/>
              </a:rPr>
              <a:t>y=call p, </a:t>
            </a:r>
            <a:r>
              <a:rPr lang="en-US" altLang="zh-CN" sz="2000" i="1" dirty="0">
                <a:latin typeface="Times New Roman" panose="02020603050405020304" pitchFamily="18" charset="0"/>
              </a:rPr>
              <a:t>n</a:t>
            </a:r>
            <a:r>
              <a:rPr lang="zh-CN" altLang="en-US" sz="2000" dirty="0">
                <a:latin typeface="Times New Roman" panose="02020603050405020304" pitchFamily="18" charset="0"/>
              </a:rPr>
              <a:t>用来表示过程调用和函数调用；</a:t>
            </a:r>
          </a:p>
          <a:p>
            <a:pPr eaLnBrk="1" hangingPunct="1">
              <a:lnSpc>
                <a:spcPct val="100000"/>
              </a:lnSpc>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return y</a:t>
            </a:r>
            <a:r>
              <a:rPr lang="zh-CN" altLang="en-US" sz="2000" dirty="0">
                <a:latin typeface="Times New Roman" panose="02020603050405020304" pitchFamily="18" charset="0"/>
              </a:rPr>
              <a:t>表示过程返回；</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8</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 := y[</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r>
              <a:rPr lang="zh-CN" altLang="en-US" sz="2000" dirty="0">
                <a:latin typeface="Times New Roman" panose="02020603050405020304" pitchFamily="18" charset="0"/>
              </a:rPr>
              <a:t>和</a:t>
            </a:r>
            <a:r>
              <a:rPr lang="en-US" altLang="zh-CN" sz="2000" dirty="0">
                <a:latin typeface="Times New Roman" panose="02020603050405020304" pitchFamily="18" charset="0"/>
              </a:rPr>
              <a:t>x[</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y</a:t>
            </a:r>
            <a:r>
              <a:rPr lang="zh-CN" altLang="en-US" sz="2000" dirty="0">
                <a:latin typeface="Times New Roman" panose="02020603050405020304" pitchFamily="18" charset="0"/>
              </a:rPr>
              <a:t>的变址复制指令；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9</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 := &amp;y</a:t>
            </a:r>
            <a:r>
              <a:rPr lang="zh-CN" altLang="en-US" sz="2000" dirty="0">
                <a:latin typeface="Times New Roman" panose="02020603050405020304" pitchFamily="18" charset="0"/>
              </a:rPr>
              <a:t>、</a:t>
            </a:r>
            <a:r>
              <a:rPr lang="en-US" altLang="zh-CN" sz="2000" dirty="0">
                <a:latin typeface="Times New Roman" panose="02020603050405020304" pitchFamily="18" charset="0"/>
              </a:rPr>
              <a:t>x := *y</a:t>
            </a:r>
            <a:r>
              <a:rPr lang="zh-CN" altLang="en-US" sz="2000" dirty="0">
                <a:latin typeface="Times New Roman" panose="02020603050405020304" pitchFamily="18" charset="0"/>
              </a:rPr>
              <a:t>和*</a:t>
            </a:r>
            <a:r>
              <a:rPr lang="en-US" altLang="zh-CN" sz="2000" dirty="0">
                <a:latin typeface="Times New Roman" panose="02020603050405020304" pitchFamily="18" charset="0"/>
              </a:rPr>
              <a:t>x := y</a:t>
            </a:r>
            <a:r>
              <a:rPr lang="zh-CN" altLang="en-US" sz="2000" dirty="0">
                <a:latin typeface="Times New Roman" panose="02020603050405020304" pitchFamily="18" charset="0"/>
              </a:rPr>
              <a:t>的地址和指针赋值指令。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9315">
                                            <p:txEl>
                                              <p:pRg st="0" end="0"/>
                                            </p:txEl>
                                          </p:spTgt>
                                        </p:tgtEl>
                                        <p:attrNameLst>
                                          <p:attrName>style.visibility</p:attrName>
                                        </p:attrNameLst>
                                      </p:cBhvr>
                                      <p:to>
                                        <p:strVal val="visible"/>
                                      </p:to>
                                    </p:set>
                                    <p:animEffect transition="in" filter="blinds(horizontal)">
                                      <p:cBhvr>
                                        <p:cTn id="7" dur="500"/>
                                        <p:tgtEl>
                                          <p:spTgt spid="218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9315">
                                            <p:txEl>
                                              <p:pRg st="1" end="1"/>
                                            </p:txEl>
                                          </p:spTgt>
                                        </p:tgtEl>
                                        <p:attrNameLst>
                                          <p:attrName>style.visibility</p:attrName>
                                        </p:attrNameLst>
                                      </p:cBhvr>
                                      <p:to>
                                        <p:strVal val="visible"/>
                                      </p:to>
                                    </p:set>
                                    <p:animEffect transition="in" filter="blinds(horizontal)">
                                      <p:cBhvr>
                                        <p:cTn id="12" dur="500"/>
                                        <p:tgtEl>
                                          <p:spTgt spid="218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9315">
                                            <p:txEl>
                                              <p:pRg st="2" end="2"/>
                                            </p:txEl>
                                          </p:spTgt>
                                        </p:tgtEl>
                                        <p:attrNameLst>
                                          <p:attrName>style.visibility</p:attrName>
                                        </p:attrNameLst>
                                      </p:cBhvr>
                                      <p:to>
                                        <p:strVal val="visible"/>
                                      </p:to>
                                    </p:set>
                                    <p:animEffect transition="in" filter="blinds(horizontal)">
                                      <p:cBhvr>
                                        <p:cTn id="17" dur="500"/>
                                        <p:tgtEl>
                                          <p:spTgt spid="218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9315">
                                            <p:txEl>
                                              <p:pRg st="3" end="3"/>
                                            </p:txEl>
                                          </p:spTgt>
                                        </p:tgtEl>
                                        <p:attrNameLst>
                                          <p:attrName>style.visibility</p:attrName>
                                        </p:attrNameLst>
                                      </p:cBhvr>
                                      <p:to>
                                        <p:strVal val="visible"/>
                                      </p:to>
                                    </p:set>
                                    <p:animEffect transition="in" filter="blinds(horizontal)">
                                      <p:cBhvr>
                                        <p:cTn id="22" dur="500"/>
                                        <p:tgtEl>
                                          <p:spTgt spid="2189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89315">
                                            <p:txEl>
                                              <p:pRg st="4" end="4"/>
                                            </p:txEl>
                                          </p:spTgt>
                                        </p:tgtEl>
                                        <p:attrNameLst>
                                          <p:attrName>style.visibility</p:attrName>
                                        </p:attrNameLst>
                                      </p:cBhvr>
                                      <p:to>
                                        <p:strVal val="visible"/>
                                      </p:to>
                                    </p:set>
                                    <p:animEffect transition="in" filter="blinds(horizontal)">
                                      <p:cBhvr>
                                        <p:cTn id="27" dur="500"/>
                                        <p:tgtEl>
                                          <p:spTgt spid="2189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89315">
                                            <p:txEl>
                                              <p:pRg st="5" end="5"/>
                                            </p:txEl>
                                          </p:spTgt>
                                        </p:tgtEl>
                                        <p:attrNameLst>
                                          <p:attrName>style.visibility</p:attrName>
                                        </p:attrNameLst>
                                      </p:cBhvr>
                                      <p:to>
                                        <p:strVal val="visible"/>
                                      </p:to>
                                    </p:set>
                                    <p:animEffect transition="in" filter="blinds(horizontal)">
                                      <p:cBhvr>
                                        <p:cTn id="32" dur="500"/>
                                        <p:tgtEl>
                                          <p:spTgt spid="2189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89315">
                                            <p:txEl>
                                              <p:pRg st="6" end="6"/>
                                            </p:txEl>
                                          </p:spTgt>
                                        </p:tgtEl>
                                        <p:attrNameLst>
                                          <p:attrName>style.visibility</p:attrName>
                                        </p:attrNameLst>
                                      </p:cBhvr>
                                      <p:to>
                                        <p:strVal val="visible"/>
                                      </p:to>
                                    </p:set>
                                    <p:animEffect transition="in" filter="blinds(horizontal)">
                                      <p:cBhvr>
                                        <p:cTn id="37" dur="500"/>
                                        <p:tgtEl>
                                          <p:spTgt spid="21893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89315">
                                            <p:txEl>
                                              <p:pRg st="7" end="7"/>
                                            </p:txEl>
                                          </p:spTgt>
                                        </p:tgtEl>
                                        <p:attrNameLst>
                                          <p:attrName>style.visibility</p:attrName>
                                        </p:attrNameLst>
                                      </p:cBhvr>
                                      <p:to>
                                        <p:strVal val="visible"/>
                                      </p:to>
                                    </p:set>
                                    <p:animEffect transition="in" filter="blinds(horizontal)">
                                      <p:cBhvr>
                                        <p:cTn id="42" dur="500"/>
                                        <p:tgtEl>
                                          <p:spTgt spid="21893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89315">
                                            <p:txEl>
                                              <p:pRg st="8" end="8"/>
                                            </p:txEl>
                                          </p:spTgt>
                                        </p:tgtEl>
                                        <p:attrNameLst>
                                          <p:attrName>style.visibility</p:attrName>
                                        </p:attrNameLst>
                                      </p:cBhvr>
                                      <p:to>
                                        <p:strVal val="visible"/>
                                      </p:to>
                                    </p:set>
                                    <p:animEffect transition="in" filter="blinds(horizontal)">
                                      <p:cBhvr>
                                        <p:cTn id="47" dur="500"/>
                                        <p:tgtEl>
                                          <p:spTgt spid="21893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89315">
                                            <p:txEl>
                                              <p:pRg st="9" end="9"/>
                                            </p:txEl>
                                          </p:spTgt>
                                        </p:tgtEl>
                                        <p:attrNameLst>
                                          <p:attrName>style.visibility</p:attrName>
                                        </p:attrNameLst>
                                      </p:cBhvr>
                                      <p:to>
                                        <p:strVal val="visible"/>
                                      </p:to>
                                    </p:set>
                                    <p:animEffect transition="in" filter="blinds(horizontal)">
                                      <p:cBhvr>
                                        <p:cTn id="52" dur="500"/>
                                        <p:tgtEl>
                                          <p:spTgt spid="218931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89315">
                                            <p:txEl>
                                              <p:pRg st="10" end="10"/>
                                            </p:txEl>
                                          </p:spTgt>
                                        </p:tgtEl>
                                        <p:attrNameLst>
                                          <p:attrName>style.visibility</p:attrName>
                                        </p:attrNameLst>
                                      </p:cBhvr>
                                      <p:to>
                                        <p:strVal val="visible"/>
                                      </p:to>
                                    </p:set>
                                    <p:animEffect transition="in" filter="blinds(horizontal)">
                                      <p:cBhvr>
                                        <p:cTn id="57" dur="500"/>
                                        <p:tgtEl>
                                          <p:spTgt spid="218931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89315">
                                            <p:txEl>
                                              <p:pRg st="11" end="11"/>
                                            </p:txEl>
                                          </p:spTgt>
                                        </p:tgtEl>
                                        <p:attrNameLst>
                                          <p:attrName>style.visibility</p:attrName>
                                        </p:attrNameLst>
                                      </p:cBhvr>
                                      <p:to>
                                        <p:strVal val="visible"/>
                                      </p:to>
                                    </p:set>
                                    <p:animEffect transition="in" filter="blinds(horizontal)">
                                      <p:cBhvr>
                                        <p:cTn id="62" dur="500"/>
                                        <p:tgtEl>
                                          <p:spTgt spid="21893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31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a:extLst>
              <a:ext uri="{FF2B5EF4-FFF2-40B4-BE49-F238E27FC236}">
                <a16:creationId xmlns:a16="http://schemas.microsoft.com/office/drawing/2014/main" id="{C4CD7DFA-C0E5-0EF9-D9EF-953CECD02A8C}"/>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a:t>
            </a:r>
          </a:p>
        </p:txBody>
      </p:sp>
      <p:sp>
        <p:nvSpPr>
          <p:cNvPr id="22" name="日期占位符 3">
            <a:extLst>
              <a:ext uri="{FF2B5EF4-FFF2-40B4-BE49-F238E27FC236}">
                <a16:creationId xmlns:a16="http://schemas.microsoft.com/office/drawing/2014/main" id="{740C3D37-0A5A-17BA-12EB-D62CF8A00DA0}"/>
              </a:ext>
            </a:extLst>
          </p:cNvPr>
          <p:cNvSpPr>
            <a:spLocks noGrp="1"/>
          </p:cNvSpPr>
          <p:nvPr>
            <p:ph type="dt" sz="half" idx="10"/>
          </p:nvPr>
        </p:nvSpPr>
        <p:spPr bwMode="auto">
          <a:ln>
            <a:miter lim="800000"/>
          </a:ln>
        </p:spPr>
        <p:txBody>
          <a:bodyPr anchor="t"/>
          <a:lstStyle/>
          <a:p>
            <a:pPr>
              <a:buClrTx/>
              <a:buFontTx/>
              <a:buNone/>
              <a:defRPr/>
            </a:pPr>
            <a:fld id="{14FCF35E-11EA-4A73-AC6D-C3FBD17D9EA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9267" name="灯片编号占位符 5">
            <a:extLst>
              <a:ext uri="{FF2B5EF4-FFF2-40B4-BE49-F238E27FC236}">
                <a16:creationId xmlns:a16="http://schemas.microsoft.com/office/drawing/2014/main" id="{E827E4FD-D92C-4796-0AED-208D62ABC62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D9E2E8B-6DAA-43E7-B611-4EA4A694558E}" type="slidenum">
              <a:rPr lang="en-US" altLang="zh-CN" sz="1400">
                <a:ea typeface="宋体" panose="02010600030101010101" pitchFamily="2" charset="-122"/>
              </a:rPr>
              <a:pPr/>
              <a:t>80</a:t>
            </a:fld>
            <a:endParaRPr lang="en-US" altLang="zh-CN" sz="1400">
              <a:ea typeface="宋体" panose="02010600030101010101" pitchFamily="2" charset="-122"/>
            </a:endParaRPr>
          </a:p>
        </p:txBody>
      </p:sp>
      <p:sp>
        <p:nvSpPr>
          <p:cNvPr id="139269" name="Rectangle 3">
            <a:extLst>
              <a:ext uri="{FF2B5EF4-FFF2-40B4-BE49-F238E27FC236}">
                <a16:creationId xmlns:a16="http://schemas.microsoft.com/office/drawing/2014/main" id="{06A3D3B4-127B-BE14-8B4B-2E2C972C0E57}"/>
              </a:ext>
            </a:extLst>
          </p:cNvPr>
          <p:cNvSpPr>
            <a:spLocks noGrp="1" noChangeArrowheads="1"/>
          </p:cNvSpPr>
          <p:nvPr>
            <p:ph type="body" sz="quarter" idx="13"/>
          </p:nvPr>
        </p:nvSpPr>
        <p:spPr>
          <a:xfrm>
            <a:off x="1064596" y="1443017"/>
            <a:ext cx="9783916" cy="4655941"/>
          </a:xfrm>
        </p:spPr>
        <p:txBody>
          <a:bodyPr>
            <a:normAutofit lnSpcReduction="10000"/>
          </a:bodyPr>
          <a:lstStyle/>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S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while B do S</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endParaRPr lang="en-US" altLang="zh-CN" sz="2400" dirty="0">
              <a:solidFill>
                <a:srgbClr val="FF0000"/>
              </a:solidFill>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S.next</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S</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.next := </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S.code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,‘:’)||S</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.code||</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goto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a:t>
            </a:r>
          </a:p>
        </p:txBody>
      </p:sp>
      <p:grpSp>
        <p:nvGrpSpPr>
          <p:cNvPr id="24" name="Group 39">
            <a:extLst>
              <a:ext uri="{FF2B5EF4-FFF2-40B4-BE49-F238E27FC236}">
                <a16:creationId xmlns:a16="http://schemas.microsoft.com/office/drawing/2014/main" id="{B045FBB1-8AF0-11F7-647F-E6965E3F7532}"/>
              </a:ext>
            </a:extLst>
          </p:cNvPr>
          <p:cNvGrpSpPr>
            <a:grpSpLocks/>
          </p:cNvGrpSpPr>
          <p:nvPr/>
        </p:nvGrpSpPr>
        <p:grpSpPr bwMode="auto">
          <a:xfrm>
            <a:off x="5988510" y="1443017"/>
            <a:ext cx="5468938" cy="2697407"/>
            <a:chOff x="-216" y="2542"/>
            <a:chExt cx="3445" cy="1535"/>
          </a:xfrm>
        </p:grpSpPr>
        <p:sp>
          <p:nvSpPr>
            <p:cNvPr id="25" name="Line 40">
              <a:extLst>
                <a:ext uri="{FF2B5EF4-FFF2-40B4-BE49-F238E27FC236}">
                  <a16:creationId xmlns:a16="http://schemas.microsoft.com/office/drawing/2014/main" id="{C4F1FF3A-0307-E1A8-AFA1-D8F4A1DDF168}"/>
                </a:ext>
              </a:extLst>
            </p:cNvPr>
            <p:cNvSpPr>
              <a:spLocks noChangeShapeType="1"/>
            </p:cNvSpPr>
            <p:nvPr/>
          </p:nvSpPr>
          <p:spPr bwMode="auto">
            <a:xfrm flipH="1">
              <a:off x="542"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 name="Line 41">
              <a:extLst>
                <a:ext uri="{FF2B5EF4-FFF2-40B4-BE49-F238E27FC236}">
                  <a16:creationId xmlns:a16="http://schemas.microsoft.com/office/drawing/2014/main" id="{6E30EA36-43A6-E2D7-891F-81FACE075B53}"/>
                </a:ext>
              </a:extLst>
            </p:cNvPr>
            <p:cNvSpPr>
              <a:spLocks noChangeShapeType="1"/>
            </p:cNvSpPr>
            <p:nvPr/>
          </p:nvSpPr>
          <p:spPr bwMode="auto">
            <a:xfrm>
              <a:off x="541" y="2751"/>
              <a:ext cx="1197" cy="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 name="Line 42">
              <a:extLst>
                <a:ext uri="{FF2B5EF4-FFF2-40B4-BE49-F238E27FC236}">
                  <a16:creationId xmlns:a16="http://schemas.microsoft.com/office/drawing/2014/main" id="{6F544019-3A2B-9070-F50C-9C5CE2EE77B0}"/>
                </a:ext>
              </a:extLst>
            </p:cNvPr>
            <p:cNvSpPr>
              <a:spLocks noChangeShapeType="1"/>
            </p:cNvSpPr>
            <p:nvPr/>
          </p:nvSpPr>
          <p:spPr bwMode="auto">
            <a:xfrm>
              <a:off x="1738"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Line 43">
              <a:extLst>
                <a:ext uri="{FF2B5EF4-FFF2-40B4-BE49-F238E27FC236}">
                  <a16:creationId xmlns:a16="http://schemas.microsoft.com/office/drawing/2014/main" id="{D401EAA4-1C17-E5F8-0B8A-094FF014B6AD}"/>
                </a:ext>
              </a:extLst>
            </p:cNvPr>
            <p:cNvSpPr>
              <a:spLocks noChangeShapeType="1"/>
            </p:cNvSpPr>
            <p:nvPr/>
          </p:nvSpPr>
          <p:spPr bwMode="auto">
            <a:xfrm>
              <a:off x="541" y="3081"/>
              <a:ext cx="1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9" name="Line 44">
              <a:extLst>
                <a:ext uri="{FF2B5EF4-FFF2-40B4-BE49-F238E27FC236}">
                  <a16:creationId xmlns:a16="http://schemas.microsoft.com/office/drawing/2014/main" id="{80437059-A847-301D-8875-B13CBE9FCB43}"/>
                </a:ext>
              </a:extLst>
            </p:cNvPr>
            <p:cNvSpPr>
              <a:spLocks noChangeShapeType="1"/>
            </p:cNvSpPr>
            <p:nvPr/>
          </p:nvSpPr>
          <p:spPr bwMode="auto">
            <a:xfrm flipV="1">
              <a:off x="541" y="3409"/>
              <a:ext cx="1197"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0" name="Rectangle 45">
              <a:extLst>
                <a:ext uri="{FF2B5EF4-FFF2-40B4-BE49-F238E27FC236}">
                  <a16:creationId xmlns:a16="http://schemas.microsoft.com/office/drawing/2014/main" id="{EFF078E0-14B2-2347-08BF-E7831CA71058}"/>
                </a:ext>
              </a:extLst>
            </p:cNvPr>
            <p:cNvSpPr>
              <a:spLocks noChangeArrowheads="1"/>
            </p:cNvSpPr>
            <p:nvPr/>
          </p:nvSpPr>
          <p:spPr bwMode="auto">
            <a:xfrm>
              <a:off x="831" y="2788"/>
              <a:ext cx="89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31" name="Rectangle 46">
              <a:extLst>
                <a:ext uri="{FF2B5EF4-FFF2-40B4-BE49-F238E27FC236}">
                  <a16:creationId xmlns:a16="http://schemas.microsoft.com/office/drawing/2014/main" id="{ACA34586-8082-0313-2A9D-7871FC0CE5FA}"/>
                </a:ext>
              </a:extLst>
            </p:cNvPr>
            <p:cNvSpPr>
              <a:spLocks noChangeArrowheads="1"/>
            </p:cNvSpPr>
            <p:nvPr/>
          </p:nvSpPr>
          <p:spPr bwMode="auto">
            <a:xfrm>
              <a:off x="812" y="3112"/>
              <a:ext cx="9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code</a:t>
              </a:r>
            </a:p>
          </p:txBody>
        </p:sp>
        <p:sp>
          <p:nvSpPr>
            <p:cNvPr id="32" name="Rectangle 47">
              <a:extLst>
                <a:ext uri="{FF2B5EF4-FFF2-40B4-BE49-F238E27FC236}">
                  <a16:creationId xmlns:a16="http://schemas.microsoft.com/office/drawing/2014/main" id="{386014E6-8B2E-B52D-43AE-CB954AC7DB12}"/>
                </a:ext>
              </a:extLst>
            </p:cNvPr>
            <p:cNvSpPr>
              <a:spLocks noChangeArrowheads="1"/>
            </p:cNvSpPr>
            <p:nvPr/>
          </p:nvSpPr>
          <p:spPr bwMode="auto">
            <a:xfrm>
              <a:off x="-123" y="2994"/>
              <a:ext cx="88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33" name="Rectangle 48">
              <a:extLst>
                <a:ext uri="{FF2B5EF4-FFF2-40B4-BE49-F238E27FC236}">
                  <a16:creationId xmlns:a16="http://schemas.microsoft.com/office/drawing/2014/main" id="{8D359715-3D7A-C684-F82B-277015AFAB46}"/>
                </a:ext>
              </a:extLst>
            </p:cNvPr>
            <p:cNvSpPr>
              <a:spLocks noChangeArrowheads="1"/>
            </p:cNvSpPr>
            <p:nvPr/>
          </p:nvSpPr>
          <p:spPr bwMode="auto">
            <a:xfrm>
              <a:off x="944" y="3598"/>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 . .</a:t>
              </a:r>
            </a:p>
          </p:txBody>
        </p:sp>
        <p:sp>
          <p:nvSpPr>
            <p:cNvPr id="34" name="Rectangle 49">
              <a:extLst>
                <a:ext uri="{FF2B5EF4-FFF2-40B4-BE49-F238E27FC236}">
                  <a16:creationId xmlns:a16="http://schemas.microsoft.com/office/drawing/2014/main" id="{EFF98DD5-BB2C-E7C1-D056-454B7E38F392}"/>
                </a:ext>
              </a:extLst>
            </p:cNvPr>
            <p:cNvSpPr>
              <a:spLocks noChangeArrowheads="1"/>
            </p:cNvSpPr>
            <p:nvPr/>
          </p:nvSpPr>
          <p:spPr bwMode="auto">
            <a:xfrm>
              <a:off x="1719" y="2542"/>
              <a:ext cx="14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endParaRPr lang="en-US" altLang="zh-CN" sz="2400" b="1">
                <a:latin typeface="Times New Roman" panose="02020603050405020304" pitchFamily="18" charset="0"/>
                <a:ea typeface="宋体" panose="02010600030101010101" pitchFamily="2" charset="-122"/>
              </a:endParaRPr>
            </a:p>
          </p:txBody>
        </p:sp>
        <p:sp>
          <p:nvSpPr>
            <p:cNvPr id="35" name="Rectangle 50">
              <a:extLst>
                <a:ext uri="{FF2B5EF4-FFF2-40B4-BE49-F238E27FC236}">
                  <a16:creationId xmlns:a16="http://schemas.microsoft.com/office/drawing/2014/main" id="{6C991E4F-19D8-675B-2F6E-C99D0BF9BFF5}"/>
                </a:ext>
              </a:extLst>
            </p:cNvPr>
            <p:cNvSpPr>
              <a:spLocks noChangeArrowheads="1"/>
            </p:cNvSpPr>
            <p:nvPr/>
          </p:nvSpPr>
          <p:spPr bwMode="auto">
            <a:xfrm>
              <a:off x="1705" y="2784"/>
              <a:ext cx="15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36" name="Line 51">
              <a:extLst>
                <a:ext uri="{FF2B5EF4-FFF2-40B4-BE49-F238E27FC236}">
                  <a16:creationId xmlns:a16="http://schemas.microsoft.com/office/drawing/2014/main" id="{9E2FD524-9FD6-309D-7831-B1FEF4FFF35B}"/>
                </a:ext>
              </a:extLst>
            </p:cNvPr>
            <p:cNvSpPr>
              <a:spLocks noChangeShapeType="1"/>
            </p:cNvSpPr>
            <p:nvPr/>
          </p:nvSpPr>
          <p:spPr bwMode="auto">
            <a:xfrm>
              <a:off x="1656" y="303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37" name="Line 52">
              <a:extLst>
                <a:ext uri="{FF2B5EF4-FFF2-40B4-BE49-F238E27FC236}">
                  <a16:creationId xmlns:a16="http://schemas.microsoft.com/office/drawing/2014/main" id="{DD181463-8E14-77E1-C83B-BBF308334926}"/>
                </a:ext>
              </a:extLst>
            </p:cNvPr>
            <p:cNvSpPr>
              <a:spLocks noChangeShapeType="1"/>
            </p:cNvSpPr>
            <p:nvPr/>
          </p:nvSpPr>
          <p:spPr bwMode="auto">
            <a:xfrm>
              <a:off x="1677" y="280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38" name="Line 53">
              <a:extLst>
                <a:ext uri="{FF2B5EF4-FFF2-40B4-BE49-F238E27FC236}">
                  <a16:creationId xmlns:a16="http://schemas.microsoft.com/office/drawing/2014/main" id="{DD1ED124-7FEF-5328-96D9-F8453FC83060}"/>
                </a:ext>
              </a:extLst>
            </p:cNvPr>
            <p:cNvSpPr>
              <a:spLocks noChangeShapeType="1"/>
            </p:cNvSpPr>
            <p:nvPr/>
          </p:nvSpPr>
          <p:spPr bwMode="auto">
            <a:xfrm>
              <a:off x="541" y="3677"/>
              <a:ext cx="1198"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9" name="Rectangle 54">
              <a:extLst>
                <a:ext uri="{FF2B5EF4-FFF2-40B4-BE49-F238E27FC236}">
                  <a16:creationId xmlns:a16="http://schemas.microsoft.com/office/drawing/2014/main" id="{78BD01D0-6562-8E85-3942-242A5158B877}"/>
                </a:ext>
              </a:extLst>
            </p:cNvPr>
            <p:cNvSpPr>
              <a:spLocks noChangeArrowheads="1"/>
            </p:cNvSpPr>
            <p:nvPr/>
          </p:nvSpPr>
          <p:spPr bwMode="auto">
            <a:xfrm>
              <a:off x="579" y="3415"/>
              <a:ext cx="16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endParaRPr lang="en-US" altLang="zh-CN" sz="2400" b="1" i="1" dirty="0">
                <a:latin typeface="Times New Roman" panose="02020603050405020304" pitchFamily="18" charset="0"/>
                <a:ea typeface="宋体" panose="02010600030101010101" pitchFamily="2" charset="-122"/>
              </a:endParaRPr>
            </a:p>
          </p:txBody>
        </p:sp>
        <p:sp>
          <p:nvSpPr>
            <p:cNvPr id="40" name="Rectangle 55">
              <a:extLst>
                <a:ext uri="{FF2B5EF4-FFF2-40B4-BE49-F238E27FC236}">
                  <a16:creationId xmlns:a16="http://schemas.microsoft.com/office/drawing/2014/main" id="{974DBE45-4126-9822-244D-3510AFD2E013}"/>
                </a:ext>
              </a:extLst>
            </p:cNvPr>
            <p:cNvSpPr>
              <a:spLocks noChangeArrowheads="1"/>
            </p:cNvSpPr>
            <p:nvPr/>
          </p:nvSpPr>
          <p:spPr bwMode="auto">
            <a:xfrm>
              <a:off x="-216" y="2592"/>
              <a:ext cx="1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r>
                <a:rPr lang="en-US" altLang="zh-CN" sz="2400" b="1" dirty="0">
                  <a:latin typeface="Times New Roman" panose="02020603050405020304" pitchFamily="18" charset="0"/>
                  <a:ea typeface="宋体" panose="02010600030101010101" pitchFamily="2" charset="-122"/>
                </a:rPr>
                <a:t>:</a:t>
              </a:r>
            </a:p>
          </p:txBody>
        </p:sp>
        <p:sp>
          <p:nvSpPr>
            <p:cNvPr id="41" name="Rectangle 56">
              <a:extLst>
                <a:ext uri="{FF2B5EF4-FFF2-40B4-BE49-F238E27FC236}">
                  <a16:creationId xmlns:a16="http://schemas.microsoft.com/office/drawing/2014/main" id="{7DE08389-C1A3-36E3-A7B6-6BC6B8AD1240}"/>
                </a:ext>
              </a:extLst>
            </p:cNvPr>
            <p:cNvSpPr>
              <a:spLocks noChangeArrowheads="1"/>
            </p:cNvSpPr>
            <p:nvPr/>
          </p:nvSpPr>
          <p:spPr bwMode="auto">
            <a:xfrm>
              <a:off x="624" y="3792"/>
              <a:ext cx="162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(c) while-do</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2">
            <a:extLst>
              <a:ext uri="{FF2B5EF4-FFF2-40B4-BE49-F238E27FC236}">
                <a16:creationId xmlns:a16="http://schemas.microsoft.com/office/drawing/2014/main" id="{06C2A9E6-9B49-D273-54B3-BCEA44EA19F4}"/>
              </a:ext>
            </a:extLst>
          </p:cNvPr>
          <p:cNvSpPr>
            <a:spLocks noGrp="1" noChangeArrowheads="1"/>
          </p:cNvSpPr>
          <p:nvPr>
            <p:ph type="title"/>
          </p:nvPr>
        </p:nvSpPr>
        <p:spPr/>
        <p:txBody>
          <a:bodyPr anchor="ctr">
            <a:normAutofit/>
          </a:bodyPr>
          <a:lstStyle/>
          <a:p>
            <a:pPr eaLnBrk="1" hangingPunct="1"/>
            <a:r>
              <a:rPr lang="en-US" altLang="zh-CN" dirty="0">
                <a:latin typeface="Times New Roman" panose="02020603050405020304" pitchFamily="18" charset="0"/>
              </a:rPr>
              <a:t>7.5.2 </a:t>
            </a:r>
            <a:r>
              <a:rPr lang="zh-CN" altLang="en-US" dirty="0">
                <a:latin typeface="Times New Roman" panose="02020603050405020304" pitchFamily="18" charset="0"/>
              </a:rPr>
              <a:t>常见控制结构的翻译</a:t>
            </a:r>
          </a:p>
        </p:txBody>
      </p:sp>
      <p:sp>
        <p:nvSpPr>
          <p:cNvPr id="15" name="日期占位符 3">
            <a:extLst>
              <a:ext uri="{FF2B5EF4-FFF2-40B4-BE49-F238E27FC236}">
                <a16:creationId xmlns:a16="http://schemas.microsoft.com/office/drawing/2014/main" id="{92388167-BACE-DD07-5217-6B7A000110CA}"/>
              </a:ext>
            </a:extLst>
          </p:cNvPr>
          <p:cNvSpPr>
            <a:spLocks noGrp="1"/>
          </p:cNvSpPr>
          <p:nvPr>
            <p:ph type="dt" sz="half" idx="10"/>
          </p:nvPr>
        </p:nvSpPr>
        <p:spPr bwMode="auto">
          <a:ln>
            <a:miter lim="800000"/>
          </a:ln>
        </p:spPr>
        <p:txBody>
          <a:bodyPr anchor="t"/>
          <a:lstStyle/>
          <a:p>
            <a:pPr>
              <a:buClrTx/>
              <a:buFontTx/>
              <a:buNone/>
              <a:defRPr/>
            </a:pPr>
            <a:fld id="{F723DD53-5788-40CB-B426-DAA6F962ED7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1315" name="灯片编号占位符 5">
            <a:extLst>
              <a:ext uri="{FF2B5EF4-FFF2-40B4-BE49-F238E27FC236}">
                <a16:creationId xmlns:a16="http://schemas.microsoft.com/office/drawing/2014/main" id="{1D1A550B-78A0-DFD8-8FCA-F758C101FA8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454E879-E958-4CDD-8759-FD4294EDAC65}" type="slidenum">
              <a:rPr lang="en-US" altLang="zh-CN" sz="1400">
                <a:ea typeface="宋体" panose="02010600030101010101" pitchFamily="2" charset="-122"/>
              </a:rPr>
              <a:pPr/>
              <a:t>81</a:t>
            </a:fld>
            <a:endParaRPr lang="en-US" altLang="zh-CN" sz="1400">
              <a:ea typeface="宋体" panose="02010600030101010101" pitchFamily="2" charset="-122"/>
            </a:endParaRPr>
          </a:p>
        </p:txBody>
      </p:sp>
      <p:sp>
        <p:nvSpPr>
          <p:cNvPr id="141317" name="Rectangle 3">
            <a:extLst>
              <a:ext uri="{FF2B5EF4-FFF2-40B4-BE49-F238E27FC236}">
                <a16:creationId xmlns:a16="http://schemas.microsoft.com/office/drawing/2014/main" id="{7B86718E-9C8D-9227-7235-80B847788766}"/>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a:t>
            </a:r>
            <a:r>
              <a:rPr lang="en-US" altLang="zh-CN" baseline="-30000">
                <a:latin typeface="Times New Roman" panose="02020603050405020304" pitchFamily="18" charset="0"/>
              </a:rPr>
              <a:t>1</a:t>
            </a:r>
            <a:r>
              <a:rPr lang="en-US" altLang="zh-CN">
                <a:latin typeface="Times New Roman" panose="02020603050405020304" pitchFamily="18" charset="0"/>
              </a:rPr>
              <a:t>.next:=newlabel;S</a:t>
            </a:r>
            <a:r>
              <a:rPr lang="en-US" altLang="zh-CN" baseline="-30000">
                <a:latin typeface="Times New Roman" panose="02020603050405020304" pitchFamily="18" charset="0"/>
              </a:rPr>
              <a:t>2</a:t>
            </a:r>
            <a:r>
              <a:rPr lang="en-US" altLang="zh-CN">
                <a:latin typeface="Times New Roman" panose="02020603050405020304" pitchFamily="18" charset="0"/>
              </a:rPr>
              <a:t>.next:=S.next;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S.code:=S</a:t>
            </a:r>
            <a:r>
              <a:rPr lang="en-US" altLang="zh-CN" baseline="-30000">
                <a:latin typeface="Times New Roman" panose="02020603050405020304" pitchFamily="18" charset="0"/>
              </a:rPr>
              <a:t>1</a:t>
            </a:r>
            <a:r>
              <a:rPr lang="en-US" altLang="zh-CN">
                <a:latin typeface="Times New Roman" panose="02020603050405020304" pitchFamily="18" charset="0"/>
              </a:rPr>
              <a:t>.code||gencode(S</a:t>
            </a:r>
            <a:r>
              <a:rPr lang="en-US" altLang="zh-CN" baseline="-30000">
                <a:latin typeface="Times New Roman" panose="02020603050405020304" pitchFamily="18" charset="0"/>
              </a:rPr>
              <a:t>1</a:t>
            </a:r>
            <a:r>
              <a:rPr lang="en-US" altLang="zh-CN">
                <a:latin typeface="Times New Roman" panose="02020603050405020304" pitchFamily="18" charset="0"/>
              </a:rPr>
              <a:t>.next,‘:’)||S</a:t>
            </a:r>
            <a:r>
              <a:rPr lang="en-US" altLang="zh-CN" baseline="-30000">
                <a:latin typeface="Times New Roman" panose="02020603050405020304" pitchFamily="18" charset="0"/>
              </a:rPr>
              <a:t>2</a:t>
            </a:r>
            <a:r>
              <a:rPr lang="en-US" altLang="zh-CN">
                <a:latin typeface="Times New Roman" panose="02020603050405020304" pitchFamily="18" charset="0"/>
              </a:rPr>
              <a:t>.code} </a:t>
            </a:r>
          </a:p>
        </p:txBody>
      </p:sp>
      <p:grpSp>
        <p:nvGrpSpPr>
          <p:cNvPr id="141318" name="Group 4">
            <a:extLst>
              <a:ext uri="{FF2B5EF4-FFF2-40B4-BE49-F238E27FC236}">
                <a16:creationId xmlns:a16="http://schemas.microsoft.com/office/drawing/2014/main" id="{F26AABA0-B89E-4DC6-199A-CD6DAD180378}"/>
              </a:ext>
            </a:extLst>
          </p:cNvPr>
          <p:cNvGrpSpPr>
            <a:grpSpLocks/>
          </p:cNvGrpSpPr>
          <p:nvPr/>
        </p:nvGrpSpPr>
        <p:grpSpPr bwMode="auto">
          <a:xfrm>
            <a:off x="7687799" y="1443018"/>
            <a:ext cx="3160713" cy="1887538"/>
            <a:chOff x="2784" y="2740"/>
            <a:chExt cx="1991" cy="1189"/>
          </a:xfrm>
        </p:grpSpPr>
        <p:sp>
          <p:nvSpPr>
            <p:cNvPr id="141319" name="Line 5">
              <a:extLst>
                <a:ext uri="{FF2B5EF4-FFF2-40B4-BE49-F238E27FC236}">
                  <a16:creationId xmlns:a16="http://schemas.microsoft.com/office/drawing/2014/main" id="{0C4F3770-0AF3-CB54-8383-2FA3597FF4FA}"/>
                </a:ext>
              </a:extLst>
            </p:cNvPr>
            <p:cNvSpPr>
              <a:spLocks noChangeShapeType="1"/>
            </p:cNvSpPr>
            <p:nvPr/>
          </p:nvSpPr>
          <p:spPr bwMode="auto">
            <a:xfrm flipH="1">
              <a:off x="3544" y="2741"/>
              <a:ext cx="2"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0" name="Line 6">
              <a:extLst>
                <a:ext uri="{FF2B5EF4-FFF2-40B4-BE49-F238E27FC236}">
                  <a16:creationId xmlns:a16="http://schemas.microsoft.com/office/drawing/2014/main" id="{51CF2D43-C431-2A83-8B7B-BB41848E6A30}"/>
                </a:ext>
              </a:extLst>
            </p:cNvPr>
            <p:cNvSpPr>
              <a:spLocks noChangeShapeType="1"/>
            </p:cNvSpPr>
            <p:nvPr/>
          </p:nvSpPr>
          <p:spPr bwMode="auto">
            <a:xfrm>
              <a:off x="3547" y="274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1" name="Line 7">
              <a:extLst>
                <a:ext uri="{FF2B5EF4-FFF2-40B4-BE49-F238E27FC236}">
                  <a16:creationId xmlns:a16="http://schemas.microsoft.com/office/drawing/2014/main" id="{C3EC5EDD-A40E-03D7-8006-2883EE8229A8}"/>
                </a:ext>
              </a:extLst>
            </p:cNvPr>
            <p:cNvSpPr>
              <a:spLocks noChangeShapeType="1"/>
            </p:cNvSpPr>
            <p:nvPr/>
          </p:nvSpPr>
          <p:spPr bwMode="auto">
            <a:xfrm flipH="1">
              <a:off x="4426" y="2741"/>
              <a:ext cx="1"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2" name="Line 8">
              <a:extLst>
                <a:ext uri="{FF2B5EF4-FFF2-40B4-BE49-F238E27FC236}">
                  <a16:creationId xmlns:a16="http://schemas.microsoft.com/office/drawing/2014/main" id="{AAD02526-DC34-D7FB-6BA0-C976920D2D86}"/>
                </a:ext>
              </a:extLst>
            </p:cNvPr>
            <p:cNvSpPr>
              <a:spLocks noChangeShapeType="1"/>
            </p:cNvSpPr>
            <p:nvPr/>
          </p:nvSpPr>
          <p:spPr bwMode="auto">
            <a:xfrm>
              <a:off x="3547" y="3132"/>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3" name="Line 9">
              <a:extLst>
                <a:ext uri="{FF2B5EF4-FFF2-40B4-BE49-F238E27FC236}">
                  <a16:creationId xmlns:a16="http://schemas.microsoft.com/office/drawing/2014/main" id="{527CC3B6-B027-B36F-550A-60C0AB2DDEF6}"/>
                </a:ext>
              </a:extLst>
            </p:cNvPr>
            <p:cNvSpPr>
              <a:spLocks noChangeShapeType="1"/>
            </p:cNvSpPr>
            <p:nvPr/>
          </p:nvSpPr>
          <p:spPr bwMode="auto">
            <a:xfrm>
              <a:off x="3558" y="3498"/>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4" name="Rectangle 10">
              <a:extLst>
                <a:ext uri="{FF2B5EF4-FFF2-40B4-BE49-F238E27FC236}">
                  <a16:creationId xmlns:a16="http://schemas.microsoft.com/office/drawing/2014/main" id="{C9020FD8-0864-75BF-BD79-24548FBEBB98}"/>
                </a:ext>
              </a:extLst>
            </p:cNvPr>
            <p:cNvSpPr>
              <a:spLocks noChangeArrowheads="1"/>
            </p:cNvSpPr>
            <p:nvPr/>
          </p:nvSpPr>
          <p:spPr bwMode="auto">
            <a:xfrm>
              <a:off x="3600" y="2778"/>
              <a:ext cx="11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41325" name="Rectangle 11">
              <a:extLst>
                <a:ext uri="{FF2B5EF4-FFF2-40B4-BE49-F238E27FC236}">
                  <a16:creationId xmlns:a16="http://schemas.microsoft.com/office/drawing/2014/main" id="{7310FB96-38B2-CAD7-DCF5-5E30C43972A2}"/>
                </a:ext>
              </a:extLst>
            </p:cNvPr>
            <p:cNvSpPr>
              <a:spLocks noChangeArrowheads="1"/>
            </p:cNvSpPr>
            <p:nvPr/>
          </p:nvSpPr>
          <p:spPr bwMode="auto">
            <a:xfrm>
              <a:off x="3600" y="3154"/>
              <a:ext cx="98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code</a:t>
              </a:r>
            </a:p>
          </p:txBody>
        </p:sp>
        <p:sp>
          <p:nvSpPr>
            <p:cNvPr id="141326" name="Rectangle 12">
              <a:extLst>
                <a:ext uri="{FF2B5EF4-FFF2-40B4-BE49-F238E27FC236}">
                  <a16:creationId xmlns:a16="http://schemas.microsoft.com/office/drawing/2014/main" id="{CEB02946-9118-DEA6-FE89-4133CC8C30B9}"/>
                </a:ext>
              </a:extLst>
            </p:cNvPr>
            <p:cNvSpPr>
              <a:spLocks noChangeArrowheads="1"/>
            </p:cNvSpPr>
            <p:nvPr/>
          </p:nvSpPr>
          <p:spPr bwMode="auto">
            <a:xfrm>
              <a:off x="2784" y="2986"/>
              <a:ext cx="99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next</a:t>
              </a:r>
              <a:r>
                <a:rPr lang="en-US" altLang="zh-CN" sz="2400" b="1">
                  <a:latin typeface="Times New Roman" panose="02020603050405020304" pitchFamily="18" charset="0"/>
                  <a:ea typeface="宋体" panose="02010600030101010101" pitchFamily="2" charset="-122"/>
                </a:rPr>
                <a:t>:</a:t>
              </a:r>
            </a:p>
          </p:txBody>
        </p:sp>
        <p:sp>
          <p:nvSpPr>
            <p:cNvPr id="141327" name="Rectangle 13">
              <a:extLst>
                <a:ext uri="{FF2B5EF4-FFF2-40B4-BE49-F238E27FC236}">
                  <a16:creationId xmlns:a16="http://schemas.microsoft.com/office/drawing/2014/main" id="{F2CF369A-647A-99E7-AF5D-143DA8BFD537}"/>
                </a:ext>
              </a:extLst>
            </p:cNvPr>
            <p:cNvSpPr>
              <a:spLocks noChangeArrowheads="1"/>
            </p:cNvSpPr>
            <p:nvPr/>
          </p:nvSpPr>
          <p:spPr bwMode="auto">
            <a:xfrm>
              <a:off x="3719" y="3366"/>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1000">
                  <a:latin typeface="Times New Roman" panose="02020603050405020304" pitchFamily="18" charset="0"/>
                  <a:ea typeface="宋体" panose="02010600030101010101" pitchFamily="2" charset="-122"/>
                </a:rPr>
                <a:t>. . .</a:t>
              </a:r>
            </a:p>
          </p:txBody>
        </p:sp>
        <p:sp>
          <p:nvSpPr>
            <p:cNvPr id="141328" name="Rectangle 14">
              <a:extLst>
                <a:ext uri="{FF2B5EF4-FFF2-40B4-BE49-F238E27FC236}">
                  <a16:creationId xmlns:a16="http://schemas.microsoft.com/office/drawing/2014/main" id="{AEB525B9-EDE7-28B0-9F54-1A67079AAF03}"/>
                </a:ext>
              </a:extLst>
            </p:cNvPr>
            <p:cNvSpPr>
              <a:spLocks noChangeArrowheads="1"/>
            </p:cNvSpPr>
            <p:nvPr/>
          </p:nvSpPr>
          <p:spPr bwMode="auto">
            <a:xfrm>
              <a:off x="3504" y="3644"/>
              <a:ext cx="127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(d)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2">
            <a:extLst>
              <a:ext uri="{FF2B5EF4-FFF2-40B4-BE49-F238E27FC236}">
                <a16:creationId xmlns:a16="http://schemas.microsoft.com/office/drawing/2014/main" id="{92AB368B-DB9B-7844-AA07-D096303050A9}"/>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7.5.3 </a:t>
            </a:r>
            <a:r>
              <a:rPr lang="zh-CN" altLang="en-US" dirty="0">
                <a:latin typeface="Times New Roman" panose="02020603050405020304" pitchFamily="18" charset="0"/>
              </a:rPr>
              <a:t>布尔表达式的控制流翻译</a:t>
            </a:r>
          </a:p>
        </p:txBody>
      </p:sp>
      <p:sp>
        <p:nvSpPr>
          <p:cNvPr id="4" name="日期占位符 3">
            <a:extLst>
              <a:ext uri="{FF2B5EF4-FFF2-40B4-BE49-F238E27FC236}">
                <a16:creationId xmlns:a16="http://schemas.microsoft.com/office/drawing/2014/main" id="{532C48FD-9455-AEDB-5F2A-C3A3EA936375}"/>
              </a:ext>
            </a:extLst>
          </p:cNvPr>
          <p:cNvSpPr>
            <a:spLocks noGrp="1"/>
          </p:cNvSpPr>
          <p:nvPr>
            <p:ph type="dt" sz="half" idx="10"/>
          </p:nvPr>
        </p:nvSpPr>
        <p:spPr bwMode="auto">
          <a:ln>
            <a:miter lim="800000"/>
          </a:ln>
        </p:spPr>
        <p:txBody>
          <a:bodyPr anchor="t"/>
          <a:lstStyle/>
          <a:p>
            <a:pPr>
              <a:buClrTx/>
              <a:buFontTx/>
              <a:buNone/>
              <a:defRPr/>
            </a:pPr>
            <a:fld id="{86651B6A-4CF5-44EE-9817-E5762805E7E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3363" name="灯片编号占位符 5">
            <a:extLst>
              <a:ext uri="{FF2B5EF4-FFF2-40B4-BE49-F238E27FC236}">
                <a16:creationId xmlns:a16="http://schemas.microsoft.com/office/drawing/2014/main" id="{8AB16858-1D21-137B-62B7-EA912413FC0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0CB2FF3-7E2C-4013-BA7B-567B083D4C59}" type="slidenum">
              <a:rPr lang="en-US" altLang="zh-CN" sz="1400">
                <a:ea typeface="宋体" panose="02010600030101010101" pitchFamily="2" charset="-122"/>
              </a:rPr>
              <a:pPr/>
              <a:t>82</a:t>
            </a:fld>
            <a:endParaRPr lang="en-US" altLang="zh-CN" sz="1400">
              <a:ea typeface="宋体" panose="02010600030101010101" pitchFamily="2" charset="-122"/>
            </a:endParaRPr>
          </a:p>
        </p:txBody>
      </p:sp>
      <p:sp>
        <p:nvSpPr>
          <p:cNvPr id="143365" name="Rectangle 3">
            <a:extLst>
              <a:ext uri="{FF2B5EF4-FFF2-40B4-BE49-F238E27FC236}">
                <a16:creationId xmlns:a16="http://schemas.microsoft.com/office/drawing/2014/main" id="{3FE6C538-C1B2-DA52-6B8D-B0E5FCE2381D}"/>
              </a:ext>
            </a:extLst>
          </p:cNvPr>
          <p:cNvSpPr>
            <a:spLocks noGrp="1" noChangeArrowheads="1"/>
          </p:cNvSpPr>
          <p:nvPr>
            <p:ph type="body" sz="quarter" idx="13"/>
          </p:nvPr>
        </p:nvSpPr>
        <p:spPr>
          <a:xfrm>
            <a:off x="1064596" y="1443017"/>
            <a:ext cx="9783916" cy="4664819"/>
          </a:xfrm>
        </p:spPr>
        <p:txBody>
          <a:bodyPr>
            <a:normAutofit fontScale="92500" lnSpcReduction="10000"/>
          </a:bodyPr>
          <a:lstStyle/>
          <a:p>
            <a:pPr eaLnBrk="1" hangingPunct="1">
              <a:lnSpc>
                <a:spcPct val="120000"/>
              </a:lnSpc>
            </a:pPr>
            <a:r>
              <a:rPr lang="zh-CN" altLang="en-US" sz="2400" dirty="0">
                <a:latin typeface="Times New Roman" panose="02020603050405020304" pitchFamily="18" charset="0"/>
              </a:rPr>
              <a:t>属性 </a:t>
            </a:r>
            <a:r>
              <a:rPr lang="en-US" altLang="zh-CN" sz="2400" dirty="0">
                <a:latin typeface="Times New Roman" panose="02020603050405020304" pitchFamily="18" charset="0"/>
              </a:rPr>
              <a:t>(</a:t>
            </a:r>
            <a:r>
              <a:rPr lang="zh-CN" altLang="en-US" sz="2400" dirty="0">
                <a:latin typeface="Times New Roman" panose="02020603050405020304" pitchFamily="18" charset="0"/>
              </a:rPr>
              <a:t>继承属性</a:t>
            </a:r>
            <a:r>
              <a:rPr lang="en-US" altLang="zh-CN" sz="2400" dirty="0">
                <a:latin typeface="Times New Roman" panose="02020603050405020304" pitchFamily="18" charset="0"/>
              </a:rPr>
              <a:t>)</a:t>
            </a:r>
          </a:p>
          <a:p>
            <a:pPr lvl="1" eaLnBrk="1" hangingPunct="1">
              <a:lnSpc>
                <a:spcPct val="120000"/>
              </a:lnSpc>
            </a:pPr>
            <a:r>
              <a:rPr lang="en-US" altLang="zh-CN" dirty="0" err="1">
                <a:latin typeface="Times New Roman" panose="02020603050405020304" pitchFamily="18" charset="0"/>
              </a:rPr>
              <a:t>B.true</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为真时控制到达的位置；</a:t>
            </a:r>
          </a:p>
          <a:p>
            <a:pPr lvl="1" eaLnBrk="1" hangingPunct="1">
              <a:lnSpc>
                <a:spcPct val="120000"/>
              </a:lnSpc>
            </a:pPr>
            <a:r>
              <a:rPr lang="en-US" altLang="zh-CN" dirty="0" err="1">
                <a:latin typeface="Times New Roman" panose="02020603050405020304" pitchFamily="18" charset="0"/>
              </a:rPr>
              <a:t>B.false</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为假时控制到达的位置。</a:t>
            </a:r>
          </a:p>
          <a:p>
            <a:pPr eaLnBrk="1" hangingPunct="1">
              <a:lnSpc>
                <a:spcPct val="120000"/>
              </a:lnSpc>
            </a:pPr>
            <a:r>
              <a:rPr lang="en-US" altLang="zh-CN" sz="2400" dirty="0">
                <a:latin typeface="Times New Roman" panose="02020603050405020304" pitchFamily="18" charset="0"/>
              </a:rPr>
              <a:t>a&lt;b</a:t>
            </a:r>
          </a:p>
          <a:p>
            <a:pPr lvl="1" eaLnBrk="1" hangingPunct="1">
              <a:lnSpc>
                <a:spcPct val="120000"/>
              </a:lnSpc>
            </a:pPr>
            <a:r>
              <a:rPr lang="en-US" altLang="zh-CN" dirty="0">
                <a:latin typeface="Times New Roman" panose="02020603050405020304" pitchFamily="18" charset="0"/>
              </a:rPr>
              <a:t>if a&lt;b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B.true</a:t>
            </a:r>
            <a:endParaRPr lang="en-US" altLang="zh-CN" dirty="0">
              <a:latin typeface="Times New Roman" panose="02020603050405020304" pitchFamily="18" charset="0"/>
            </a:endParaRPr>
          </a:p>
          <a:p>
            <a:pPr lvl="1" eaLnBrk="1" hangingPunct="1">
              <a:lnSpc>
                <a:spcPct val="120000"/>
              </a:lnSpc>
            </a:pP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B.false</a:t>
            </a:r>
            <a:endParaRPr lang="en-US" altLang="zh-CN" dirty="0">
              <a:latin typeface="Times New Roman" panose="02020603050405020304" pitchFamily="18" charset="0"/>
            </a:endParaRPr>
          </a:p>
          <a:p>
            <a:pPr eaLnBrk="1" hangingPunct="1">
              <a:lnSpc>
                <a:spcPct val="120000"/>
              </a:lnSpc>
            </a:pPr>
            <a:r>
              <a:rPr lang="en-US" altLang="zh-CN" sz="2400" dirty="0">
                <a:latin typeface="Times New Roman" panose="02020603050405020304" pitchFamily="18" charset="0"/>
              </a:rPr>
              <a:t>B→B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or B</a:t>
            </a:r>
            <a:r>
              <a:rPr lang="en-US" altLang="zh-CN" sz="2400" baseline="-25000" dirty="0">
                <a:latin typeface="Times New Roman" panose="02020603050405020304" pitchFamily="18" charset="0"/>
              </a:rPr>
              <a:t>2</a:t>
            </a:r>
          </a:p>
          <a:p>
            <a:pPr lvl="1" eaLnBrk="1" hangingPunct="1">
              <a:lnSpc>
                <a:spcPct val="120000"/>
              </a:lnSpc>
            </a:pPr>
            <a:r>
              <a:rPr lang="zh-CN" altLang="en-US" dirty="0">
                <a:latin typeface="Times New Roman" panose="02020603050405020304" pitchFamily="18" charset="0"/>
              </a:rPr>
              <a:t>如果</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为真，则立即可知</a:t>
            </a:r>
            <a:r>
              <a:rPr lang="en-US" altLang="zh-CN" dirty="0">
                <a:latin typeface="Times New Roman" panose="02020603050405020304" pitchFamily="18" charset="0"/>
              </a:rPr>
              <a:t>B</a:t>
            </a:r>
            <a:r>
              <a:rPr lang="zh-CN" altLang="en-US" dirty="0">
                <a:latin typeface="Times New Roman" panose="02020603050405020304" pitchFamily="18" charset="0"/>
              </a:rPr>
              <a:t>为真，即</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.true</a:t>
            </a:r>
            <a:r>
              <a:rPr lang="zh-CN" altLang="en-US" dirty="0">
                <a:latin typeface="Times New Roman" panose="02020603050405020304" pitchFamily="18" charset="0"/>
              </a:rPr>
              <a:t>与</a:t>
            </a:r>
            <a:r>
              <a:rPr lang="en-US" altLang="zh-CN" dirty="0" err="1">
                <a:latin typeface="Times New Roman" panose="02020603050405020304" pitchFamily="18" charset="0"/>
              </a:rPr>
              <a:t>B.true</a:t>
            </a:r>
            <a:r>
              <a:rPr lang="zh-CN" altLang="en-US" dirty="0">
                <a:latin typeface="Times New Roman" panose="02020603050405020304" pitchFamily="18" charset="0"/>
              </a:rPr>
              <a:t>相同；</a:t>
            </a:r>
          </a:p>
          <a:p>
            <a:pPr lvl="1" eaLnBrk="1" hangingPunct="1">
              <a:lnSpc>
                <a:spcPct val="120000"/>
              </a:lnSpc>
            </a:pPr>
            <a:r>
              <a:rPr lang="zh-CN" altLang="en-US" dirty="0">
                <a:latin typeface="Times New Roman" panose="02020603050405020304" pitchFamily="18" charset="0"/>
              </a:rPr>
              <a:t>如果</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为假，则必须计算</a:t>
            </a:r>
            <a:r>
              <a:rPr lang="en-US" altLang="zh-CN"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的值，令</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.false</a:t>
            </a:r>
            <a:r>
              <a:rPr lang="zh-CN" altLang="en-US" dirty="0">
                <a:latin typeface="Times New Roman" panose="02020603050405020304" pitchFamily="18" charset="0"/>
              </a:rPr>
              <a:t>为</a:t>
            </a:r>
            <a:r>
              <a:rPr lang="en-US" altLang="zh-CN"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的开始</a:t>
            </a:r>
          </a:p>
          <a:p>
            <a:pPr lvl="1" eaLnBrk="1" hangingPunct="1">
              <a:lnSpc>
                <a:spcPct val="120000"/>
              </a:lnSpc>
            </a:pPr>
            <a:r>
              <a:rPr lang="en-US" altLang="zh-CN"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的真假出口分别与</a:t>
            </a:r>
            <a:r>
              <a:rPr lang="en-US" altLang="zh-CN" dirty="0">
                <a:latin typeface="Times New Roman" panose="02020603050405020304" pitchFamily="18" charset="0"/>
              </a:rPr>
              <a:t>B</a:t>
            </a:r>
            <a:r>
              <a:rPr lang="zh-CN" altLang="en-US" dirty="0">
                <a:latin typeface="Times New Roman" panose="02020603050405020304" pitchFamily="18" charset="0"/>
              </a:rPr>
              <a:t>的真假出口相同</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8" name="Rectangle 2">
            <a:extLst>
              <a:ext uri="{FF2B5EF4-FFF2-40B4-BE49-F238E27FC236}">
                <a16:creationId xmlns:a16="http://schemas.microsoft.com/office/drawing/2014/main" id="{BC2E1A6F-919B-4C47-CF0D-566CA61AC6B8}"/>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简单布尔表达式的翻译示例</a:t>
            </a:r>
            <a:r>
              <a:rPr lang="en-US" altLang="zh-CN" sz="4000" dirty="0">
                <a:solidFill>
                  <a:srgbClr val="FF0000"/>
                </a:solidFill>
                <a:latin typeface="Times New Roman" panose="02020603050405020304" pitchFamily="18" charset="0"/>
              </a:rPr>
              <a:t>——</a:t>
            </a:r>
            <a:r>
              <a:rPr lang="zh-CN" altLang="en-US" sz="3200" dirty="0">
                <a:solidFill>
                  <a:srgbClr val="FF0000"/>
                </a:solidFill>
                <a:latin typeface="Times New Roman" panose="02020603050405020304" pitchFamily="18" charset="0"/>
              </a:rPr>
              <a:t>例</a:t>
            </a:r>
            <a:r>
              <a:rPr lang="en-US" altLang="zh-CN" sz="3200" dirty="0">
                <a:solidFill>
                  <a:srgbClr val="FF0000"/>
                </a:solidFill>
                <a:latin typeface="Times New Roman" panose="02020603050405020304" pitchFamily="18" charset="0"/>
              </a:rPr>
              <a:t>7.9  a&lt;b or c&lt;d and e&lt;f</a:t>
            </a:r>
          </a:p>
        </p:txBody>
      </p:sp>
      <p:sp>
        <p:nvSpPr>
          <p:cNvPr id="4" name="日期占位符 3">
            <a:extLst>
              <a:ext uri="{FF2B5EF4-FFF2-40B4-BE49-F238E27FC236}">
                <a16:creationId xmlns:a16="http://schemas.microsoft.com/office/drawing/2014/main" id="{A9653A4E-2796-E223-D4E4-478099B374E0}"/>
              </a:ext>
            </a:extLst>
          </p:cNvPr>
          <p:cNvSpPr>
            <a:spLocks noGrp="1"/>
          </p:cNvSpPr>
          <p:nvPr>
            <p:ph type="dt" sz="half" idx="10"/>
          </p:nvPr>
        </p:nvSpPr>
        <p:spPr bwMode="auto">
          <a:ln>
            <a:miter lim="800000"/>
          </a:ln>
        </p:spPr>
        <p:txBody>
          <a:bodyPr anchor="t"/>
          <a:lstStyle/>
          <a:p>
            <a:pPr>
              <a:buClrTx/>
              <a:buFontTx/>
              <a:buNone/>
              <a:defRPr/>
            </a:pPr>
            <a:fld id="{63FB425B-7046-4634-A1CB-D902ABCCAB7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4387" name="灯片编号占位符 5">
            <a:extLst>
              <a:ext uri="{FF2B5EF4-FFF2-40B4-BE49-F238E27FC236}">
                <a16:creationId xmlns:a16="http://schemas.microsoft.com/office/drawing/2014/main" id="{2DE022CB-B516-D844-D07C-F54B8D49E5C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A2F7B92-5105-416D-96CC-551B8803DEEA}" type="slidenum">
              <a:rPr lang="en-US" altLang="zh-CN" sz="1400">
                <a:ea typeface="宋体" panose="02010600030101010101" pitchFamily="2" charset="-122"/>
              </a:rPr>
              <a:pPr/>
              <a:t>83</a:t>
            </a:fld>
            <a:endParaRPr lang="en-US" altLang="zh-CN" sz="1400">
              <a:ea typeface="宋体" panose="02010600030101010101" pitchFamily="2" charset="-122"/>
            </a:endParaRPr>
          </a:p>
        </p:txBody>
      </p:sp>
      <p:sp>
        <p:nvSpPr>
          <p:cNvPr id="144389" name="Rectangle 3">
            <a:extLst>
              <a:ext uri="{FF2B5EF4-FFF2-40B4-BE49-F238E27FC236}">
                <a16:creationId xmlns:a16="http://schemas.microsoft.com/office/drawing/2014/main" id="{DA08AD5B-374F-B5C4-FFF5-42C07521F93E}"/>
              </a:ext>
            </a:extLst>
          </p:cNvPr>
          <p:cNvSpPr>
            <a:spLocks noGrp="1" noChangeArrowheads="1"/>
          </p:cNvSpPr>
          <p:nvPr>
            <p:ph type="body" sz="quarter" idx="13"/>
          </p:nvPr>
        </p:nvSpPr>
        <p:spPr/>
        <p:txBody>
          <a:bodyPr>
            <a:normAutofit fontScale="77500" lnSpcReduction="20000"/>
          </a:bodyPr>
          <a:lstStyle/>
          <a:p>
            <a:pPr eaLnBrk="1" hangingPunct="1">
              <a:buFont typeface="Wingdings" panose="05000000000000000000" pitchFamily="2" charset="2"/>
              <a:buNone/>
            </a:pPr>
            <a:r>
              <a:rPr lang="zh-CN" altLang="en-US" dirty="0">
                <a:solidFill>
                  <a:srgbClr val="0000FF"/>
                </a:solidFill>
                <a:latin typeface="Times New Roman" panose="02020603050405020304" pitchFamily="18" charset="0"/>
              </a:rPr>
              <a:t>假定整个表达式的真假出口已分别置为</a:t>
            </a:r>
            <a:r>
              <a:rPr lang="en-US" altLang="zh-CN" dirty="0" err="1">
                <a:solidFill>
                  <a:srgbClr val="0000FF"/>
                </a:solidFill>
                <a:latin typeface="Times New Roman" panose="02020603050405020304" pitchFamily="18" charset="0"/>
              </a:rPr>
              <a:t>Ltrue</a:t>
            </a:r>
            <a:r>
              <a:rPr lang="zh-CN" altLang="en-US" dirty="0">
                <a:solidFill>
                  <a:srgbClr val="0000FF"/>
                </a:solidFill>
                <a:latin typeface="Times New Roman" panose="02020603050405020304" pitchFamily="18" charset="0"/>
              </a:rPr>
              <a:t>和</a:t>
            </a:r>
            <a:r>
              <a:rPr lang="en-US" altLang="zh-CN" dirty="0" err="1">
                <a:solidFill>
                  <a:srgbClr val="0000FF"/>
                </a:solidFill>
                <a:latin typeface="Times New Roman" panose="02020603050405020304" pitchFamily="18" charset="0"/>
              </a:rPr>
              <a:t>Lfalse</a:t>
            </a:r>
            <a:endParaRPr lang="en-US" altLang="zh-CN" dirty="0">
              <a:solidFill>
                <a:srgbClr val="0000FF"/>
              </a:solidFill>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if  a&lt;b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Ltrue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1</a:t>
            </a:r>
            <a:r>
              <a:rPr lang="en-US" altLang="zh-CN" dirty="0">
                <a:latin typeface="Times New Roman" panose="02020603050405020304" pitchFamily="18" charset="0"/>
              </a:rPr>
              <a:t>:if c&lt;d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2</a:t>
            </a: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2</a:t>
            </a:r>
            <a:r>
              <a:rPr lang="en-US" altLang="zh-CN" dirty="0">
                <a:latin typeface="Times New Roman" panose="02020603050405020304" pitchFamily="18" charset="0"/>
              </a:rPr>
              <a:t>:if e&lt;f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Ltrue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2">
            <a:extLst>
              <a:ext uri="{FF2B5EF4-FFF2-40B4-BE49-F238E27FC236}">
                <a16:creationId xmlns:a16="http://schemas.microsoft.com/office/drawing/2014/main" id="{F751B4D4-D91B-1FC8-F479-9316BFA56ED8}"/>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布尔表达式的控制流翻译</a:t>
            </a:r>
          </a:p>
        </p:txBody>
      </p:sp>
      <p:sp>
        <p:nvSpPr>
          <p:cNvPr id="4" name="日期占位符 3">
            <a:extLst>
              <a:ext uri="{FF2B5EF4-FFF2-40B4-BE49-F238E27FC236}">
                <a16:creationId xmlns:a16="http://schemas.microsoft.com/office/drawing/2014/main" id="{DB0FBD15-8767-059F-D9A9-9AE020DFEAE1}"/>
              </a:ext>
            </a:extLst>
          </p:cNvPr>
          <p:cNvSpPr>
            <a:spLocks noGrp="1"/>
          </p:cNvSpPr>
          <p:nvPr>
            <p:ph type="dt" sz="half" idx="10"/>
          </p:nvPr>
        </p:nvSpPr>
        <p:spPr bwMode="auto">
          <a:ln>
            <a:miter lim="800000"/>
          </a:ln>
        </p:spPr>
        <p:txBody>
          <a:bodyPr anchor="t"/>
          <a:lstStyle/>
          <a:p>
            <a:pPr>
              <a:buClrTx/>
              <a:buFontTx/>
              <a:buNone/>
              <a:defRPr/>
            </a:pPr>
            <a:fld id="{3BCE83C5-3737-470A-B520-97D3987C7BE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5411" name="灯片编号占位符 5">
            <a:extLst>
              <a:ext uri="{FF2B5EF4-FFF2-40B4-BE49-F238E27FC236}">
                <a16:creationId xmlns:a16="http://schemas.microsoft.com/office/drawing/2014/main" id="{1C8CA451-75F7-E789-BD40-C5523AAFA04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8AC06E4-77CE-4574-B1B7-65BAA50AD5AD}" type="slidenum">
              <a:rPr lang="en-US" altLang="zh-CN" sz="1400">
                <a:ea typeface="宋体" panose="02010600030101010101" pitchFamily="2" charset="-122"/>
              </a:rPr>
              <a:pPr/>
              <a:t>84</a:t>
            </a:fld>
            <a:endParaRPr lang="en-US" altLang="zh-CN" sz="1400">
              <a:ea typeface="宋体" panose="02010600030101010101" pitchFamily="2" charset="-122"/>
            </a:endParaRPr>
          </a:p>
        </p:txBody>
      </p:sp>
      <p:sp>
        <p:nvSpPr>
          <p:cNvPr id="145413" name="Rectangle 3">
            <a:extLst>
              <a:ext uri="{FF2B5EF4-FFF2-40B4-BE49-F238E27FC236}">
                <a16:creationId xmlns:a16="http://schemas.microsoft.com/office/drawing/2014/main" id="{B3CF1F7E-1C62-6A81-9896-70846E17813C}"/>
              </a:ext>
            </a:extLst>
          </p:cNvPr>
          <p:cNvSpPr>
            <a:spLocks noGrp="1" noChangeArrowheads="1"/>
          </p:cNvSpPr>
          <p:nvPr>
            <p:ph type="body" sz="quarter" idx="13"/>
          </p:nvPr>
        </p:nvSpPr>
        <p:spPr>
          <a:xfrm>
            <a:off x="1064596" y="1443017"/>
            <a:ext cx="9783916" cy="4664819"/>
          </a:xfrm>
        </p:spPr>
        <p:txBody>
          <a:bodyPr>
            <a:normAutofit/>
          </a:bodyPr>
          <a:lstStyle/>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or B</a:t>
            </a:r>
            <a:r>
              <a:rPr lang="en-US" altLang="zh-CN" sz="2400" baseline="-25000" dirty="0">
                <a:solidFill>
                  <a:srgbClr val="FF0000"/>
                </a:solidFill>
                <a:latin typeface="Times New Roman" panose="02020603050405020304" pitchFamily="18" charset="0"/>
              </a:rPr>
              <a:t>2</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 :=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.code||</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.code}                 </a:t>
            </a: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25000" dirty="0">
                <a:solidFill>
                  <a:srgbClr val="FF0000"/>
                </a:solidFill>
                <a:latin typeface="Times New Roman" panose="02020603050405020304" pitchFamily="18" charset="0"/>
              </a:rPr>
              <a:t>1 </a:t>
            </a:r>
            <a:r>
              <a:rPr lang="en-US" altLang="zh-CN" sz="2400" dirty="0">
                <a:solidFill>
                  <a:srgbClr val="FF0000"/>
                </a:solidFill>
                <a:latin typeface="Times New Roman" panose="02020603050405020304" pitchFamily="18" charset="0"/>
              </a:rPr>
              <a:t>and B</a:t>
            </a:r>
            <a:r>
              <a:rPr lang="en-US" altLang="zh-CN" sz="2400" baseline="-25000" dirty="0">
                <a:solidFill>
                  <a:srgbClr val="FF0000"/>
                </a:solidFill>
                <a:latin typeface="Times New Roman" panose="02020603050405020304" pitchFamily="18" charset="0"/>
              </a:rPr>
              <a:t>2</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 </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 </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 :=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.code||</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.code} </a:t>
            </a: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not B</a:t>
            </a:r>
            <a:r>
              <a:rPr lang="en-US" altLang="zh-CN" sz="2400" baseline="-25000" dirty="0">
                <a:solidFill>
                  <a:srgbClr val="FF0000"/>
                </a:solidFill>
                <a:latin typeface="Times New Roman" panose="02020603050405020304" pitchFamily="18" charset="0"/>
              </a:rPr>
              <a:t>1</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B.true</a:t>
            </a:r>
            <a:r>
              <a:rPr lang="zh-CN" altLang="en-US" sz="2400" dirty="0">
                <a:latin typeface="Times New Roman" panose="02020603050405020304" pitchFamily="18" charset="0"/>
              </a:rPr>
              <a:t>； </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.code}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2">
            <a:extLst>
              <a:ext uri="{FF2B5EF4-FFF2-40B4-BE49-F238E27FC236}">
                <a16:creationId xmlns:a16="http://schemas.microsoft.com/office/drawing/2014/main" id="{43F9BDF6-2B0A-B47B-F9CD-B76253E1ACA2}"/>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布尔表达式的控制流翻译</a:t>
            </a:r>
          </a:p>
        </p:txBody>
      </p:sp>
      <p:sp>
        <p:nvSpPr>
          <p:cNvPr id="4" name="日期占位符 3">
            <a:extLst>
              <a:ext uri="{FF2B5EF4-FFF2-40B4-BE49-F238E27FC236}">
                <a16:creationId xmlns:a16="http://schemas.microsoft.com/office/drawing/2014/main" id="{522899E2-8C1B-98D9-75E3-5107B2300A15}"/>
              </a:ext>
            </a:extLst>
          </p:cNvPr>
          <p:cNvSpPr>
            <a:spLocks noGrp="1"/>
          </p:cNvSpPr>
          <p:nvPr>
            <p:ph type="dt" sz="half" idx="10"/>
          </p:nvPr>
        </p:nvSpPr>
        <p:spPr bwMode="auto">
          <a:ln>
            <a:miter lim="800000"/>
          </a:ln>
        </p:spPr>
        <p:txBody>
          <a:bodyPr anchor="t"/>
          <a:lstStyle/>
          <a:p>
            <a:pPr>
              <a:buClrTx/>
              <a:buFontTx/>
              <a:buNone/>
              <a:defRPr/>
            </a:pPr>
            <a:fld id="{5EADB7AF-111E-484F-A3F6-03165156940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6435" name="灯片编号占位符 5">
            <a:extLst>
              <a:ext uri="{FF2B5EF4-FFF2-40B4-BE49-F238E27FC236}">
                <a16:creationId xmlns:a16="http://schemas.microsoft.com/office/drawing/2014/main" id="{BFDC75A2-B362-21C4-F700-D8213E2AED8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520335C-3C95-4B1C-B9ED-AB06BB1ED2B9}" type="slidenum">
              <a:rPr lang="en-US" altLang="zh-CN" sz="1400">
                <a:ea typeface="宋体" panose="02010600030101010101" pitchFamily="2" charset="-122"/>
              </a:rPr>
              <a:pPr/>
              <a:t>85</a:t>
            </a:fld>
            <a:endParaRPr lang="en-US" altLang="zh-CN" sz="1400">
              <a:ea typeface="宋体" panose="02010600030101010101" pitchFamily="2" charset="-122"/>
            </a:endParaRPr>
          </a:p>
        </p:txBody>
      </p:sp>
      <p:sp>
        <p:nvSpPr>
          <p:cNvPr id="146437" name="Rectangle 3">
            <a:extLst>
              <a:ext uri="{FF2B5EF4-FFF2-40B4-BE49-F238E27FC236}">
                <a16:creationId xmlns:a16="http://schemas.microsoft.com/office/drawing/2014/main" id="{8C7299D1-E5CB-98DF-A5FE-2C02825D0C8A}"/>
              </a:ext>
            </a:extLst>
          </p:cNvPr>
          <p:cNvSpPr>
            <a:spLocks noGrp="1" noChangeArrowheads="1"/>
          </p:cNvSpPr>
          <p:nvPr>
            <p:ph type="body" sz="quarter" idx="13"/>
          </p:nvPr>
        </p:nvSpPr>
        <p:spPr/>
        <p:txBody>
          <a:bodyPr/>
          <a:lstStyle/>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 B</a:t>
            </a:r>
            <a:r>
              <a:rPr lang="en-US" altLang="zh-CN" sz="2400" baseline="-25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a:t>
            </a:r>
            <a:r>
              <a:rPr lang="en-US" altLang="zh-CN" sz="2400">
                <a:latin typeface="Times New Roman" panose="02020603050405020304" pitchFamily="18" charset="0"/>
              </a:rPr>
              <a:t> {B</a:t>
            </a:r>
            <a:r>
              <a:rPr lang="en-US" altLang="zh-CN" sz="2400" baseline="-25000">
                <a:latin typeface="Times New Roman" panose="02020603050405020304" pitchFamily="18" charset="0"/>
              </a:rPr>
              <a:t>1</a:t>
            </a:r>
            <a:r>
              <a:rPr lang="en-US" altLang="zh-CN" sz="2400">
                <a:latin typeface="Times New Roman" panose="02020603050405020304" pitchFamily="18" charset="0"/>
              </a:rPr>
              <a:t>.true:=B.</a:t>
            </a:r>
            <a:r>
              <a:rPr lang="en-US" altLang="zh-CN" sz="2400" baseline="-25000">
                <a:latin typeface="Times New Roman" panose="02020603050405020304" pitchFamily="18" charset="0"/>
              </a:rPr>
              <a:t> </a:t>
            </a:r>
            <a:r>
              <a:rPr lang="en-US" altLang="zh-CN" sz="2400">
                <a:latin typeface="Times New Roman" panose="02020603050405020304" pitchFamily="18" charset="0"/>
              </a:rPr>
              <a:t>true; B</a:t>
            </a:r>
            <a:r>
              <a:rPr lang="en-US" altLang="zh-CN" sz="2400" baseline="-25000">
                <a:latin typeface="Times New Roman" panose="02020603050405020304" pitchFamily="18" charset="0"/>
              </a:rPr>
              <a:t>1</a:t>
            </a:r>
            <a:r>
              <a:rPr lang="en-US" altLang="zh-CN" sz="2400">
                <a:latin typeface="Times New Roman" panose="02020603050405020304" pitchFamily="18" charset="0"/>
              </a:rPr>
              <a:t>.false:=B.false</a:t>
            </a:r>
            <a:r>
              <a:rPr lang="zh-CN" altLang="en-US" sz="240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B.code:=B</a:t>
            </a:r>
            <a:r>
              <a:rPr lang="en-US" altLang="zh-CN" sz="2400" baseline="-25000">
                <a:latin typeface="Times New Roman" panose="02020603050405020304" pitchFamily="18" charset="0"/>
              </a:rPr>
              <a:t>1</a:t>
            </a:r>
            <a:r>
              <a:rPr lang="en-US" altLang="zh-CN" sz="2400">
                <a:latin typeface="Times New Roman" panose="02020603050405020304" pitchFamily="18" charset="0"/>
              </a:rPr>
              <a:t>.code}</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E</a:t>
            </a:r>
            <a:r>
              <a:rPr lang="en-US" altLang="zh-CN" sz="2400" baseline="-25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relop E</a:t>
            </a:r>
            <a:r>
              <a:rPr lang="en-US" altLang="zh-CN" sz="2400" baseline="-25000">
                <a:solidFill>
                  <a:srgbClr val="FF0000"/>
                </a:solidFill>
                <a:latin typeface="Times New Roman" panose="02020603050405020304" pitchFamily="18" charset="0"/>
              </a:rPr>
              <a:t>2</a:t>
            </a:r>
            <a:r>
              <a:rPr lang="en-US" altLang="zh-CN" sz="2400" baseline="-25000">
                <a:latin typeface="Times New Roman" panose="02020603050405020304" pitchFamily="18" charset="0"/>
              </a:rPr>
              <a:t>       </a:t>
            </a:r>
          </a:p>
          <a:p>
            <a:pPr eaLnBrk="1" hangingPunct="1">
              <a:lnSpc>
                <a:spcPct val="150000"/>
              </a:lnSpc>
              <a:spcBef>
                <a:spcPct val="0"/>
              </a:spcBef>
              <a:buFont typeface="Wingdings" panose="05000000000000000000" pitchFamily="2" charset="2"/>
              <a:buNone/>
            </a:pPr>
            <a:r>
              <a:rPr lang="en-US" altLang="zh-CN" sz="2400">
                <a:latin typeface="Times New Roman" panose="02020603050405020304" pitchFamily="18" charset="0"/>
              </a:rPr>
              <a:t>  {B.code:=gencode(‘if’E</a:t>
            </a:r>
            <a:r>
              <a:rPr lang="en-US" altLang="zh-CN" sz="2400" baseline="-25000">
                <a:latin typeface="Times New Roman" panose="02020603050405020304" pitchFamily="18" charset="0"/>
              </a:rPr>
              <a:t>1</a:t>
            </a:r>
            <a:r>
              <a:rPr lang="en-US" altLang="zh-CN" sz="2400">
                <a:latin typeface="Times New Roman" panose="02020603050405020304" pitchFamily="18" charset="0"/>
              </a:rPr>
              <a:t>.addr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.addr‘goto’B.true)</a:t>
            </a:r>
            <a:r>
              <a:rPr lang="zh-CN" altLang="en-US" sz="240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gencode('goto' B.false)} </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true</a:t>
            </a:r>
            <a:r>
              <a:rPr lang="en-US" altLang="zh-CN" sz="2400">
                <a:latin typeface="Times New Roman" panose="02020603050405020304" pitchFamily="18" charset="0"/>
              </a:rPr>
              <a:t>  {B.code:=gencode( 'goto' B.true)} </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false</a:t>
            </a:r>
            <a:r>
              <a:rPr lang="en-US" altLang="zh-CN" sz="2400">
                <a:latin typeface="Times New Roman" panose="02020603050405020304" pitchFamily="18" charset="0"/>
              </a:rPr>
              <a:t>  {B.code:=gencode( 'goto' B.false)}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2">
            <a:extLst>
              <a:ext uri="{FF2B5EF4-FFF2-40B4-BE49-F238E27FC236}">
                <a16:creationId xmlns:a16="http://schemas.microsoft.com/office/drawing/2014/main" id="{3403455C-4A33-037B-3B71-E5A6B85A5ED5}"/>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7.10</a:t>
            </a:r>
            <a:r>
              <a:rPr lang="zh-CN" altLang="en-US">
                <a:latin typeface="Times New Roman" panose="02020603050405020304" pitchFamily="18" charset="0"/>
              </a:rPr>
              <a:t>：翻译下列语句</a:t>
            </a:r>
          </a:p>
        </p:txBody>
      </p:sp>
      <p:sp>
        <p:nvSpPr>
          <p:cNvPr id="6" name="日期占位符 3">
            <a:extLst>
              <a:ext uri="{FF2B5EF4-FFF2-40B4-BE49-F238E27FC236}">
                <a16:creationId xmlns:a16="http://schemas.microsoft.com/office/drawing/2014/main" id="{8B002DF8-3AC3-22ED-4773-343A5FBB2933}"/>
              </a:ext>
            </a:extLst>
          </p:cNvPr>
          <p:cNvSpPr>
            <a:spLocks noGrp="1"/>
          </p:cNvSpPr>
          <p:nvPr>
            <p:ph type="dt" sz="half" idx="10"/>
          </p:nvPr>
        </p:nvSpPr>
        <p:spPr bwMode="auto">
          <a:ln>
            <a:miter lim="800000"/>
          </a:ln>
        </p:spPr>
        <p:txBody>
          <a:bodyPr anchor="t"/>
          <a:lstStyle/>
          <a:p>
            <a:pPr>
              <a:buClrTx/>
              <a:buFontTx/>
              <a:buNone/>
              <a:defRPr/>
            </a:pPr>
            <a:fld id="{7A985BAC-0823-420F-B810-AA7417BED397}" type="datetime1">
              <a:rPr lang="zh-CN" altLang="en-US" noProof="0" smtClean="0">
                <a:latin typeface="+mn-lt"/>
                <a:cs typeface="+mn-cs"/>
              </a:rPr>
              <a:pPr>
                <a:buClrTx/>
                <a:buFontTx/>
                <a:buNone/>
                <a:defRPr/>
              </a:pPr>
              <a:t>2022/7/13</a:t>
            </a:fld>
            <a:endParaRPr lang="en-US" altLang="zh-CN" noProof="0" dirty="0">
              <a:latin typeface="+mn-lt"/>
              <a:cs typeface="+mn-cs"/>
            </a:endParaRPr>
          </a:p>
        </p:txBody>
      </p:sp>
      <p:sp>
        <p:nvSpPr>
          <p:cNvPr id="147459" name="灯片编号占位符 5">
            <a:extLst>
              <a:ext uri="{FF2B5EF4-FFF2-40B4-BE49-F238E27FC236}">
                <a16:creationId xmlns:a16="http://schemas.microsoft.com/office/drawing/2014/main" id="{4ADC05A9-DACB-8584-093B-9987F6B362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2326FDA-7728-4879-8C63-6759581172DA}" type="slidenum">
              <a:rPr lang="en-US" altLang="zh-CN" sz="1400">
                <a:ea typeface="宋体" panose="02010600030101010101" pitchFamily="2" charset="-122"/>
              </a:rPr>
              <a:pPr/>
              <a:t>86</a:t>
            </a:fld>
            <a:endParaRPr lang="en-US" altLang="zh-CN" sz="1400">
              <a:ea typeface="宋体" panose="02010600030101010101" pitchFamily="2" charset="-122"/>
            </a:endParaRPr>
          </a:p>
        </p:txBody>
      </p:sp>
      <p:sp>
        <p:nvSpPr>
          <p:cNvPr id="147461" name="Rectangle 3">
            <a:extLst>
              <a:ext uri="{FF2B5EF4-FFF2-40B4-BE49-F238E27FC236}">
                <a16:creationId xmlns:a16="http://schemas.microsoft.com/office/drawing/2014/main" id="{E3491B03-549C-334E-418A-179752F31EBE}"/>
              </a:ext>
            </a:extLst>
          </p:cNvPr>
          <p:cNvSpPr>
            <a:spLocks noGrp="1" noChangeArrowheads="1"/>
          </p:cNvSpPr>
          <p:nvPr>
            <p:ph type="body" sz="quarter" idx="13"/>
          </p:nvPr>
        </p:nvSpPr>
        <p:spPr>
          <a:xfrm>
            <a:off x="1579501" y="1443018"/>
            <a:ext cx="9783916" cy="4469510"/>
          </a:xfrm>
        </p:spPr>
        <p:txBody>
          <a:bodyPr vert="horz" lIns="92075" tIns="46038" rIns="92075" bIns="46038" rtlCol="0">
            <a:normAutofit lnSpcReduction="10000"/>
          </a:bodyPr>
          <a:lstStyle/>
          <a:p>
            <a:pPr eaLnBrk="1" hangingPunct="1">
              <a:buFont typeface="Wingdings" panose="05000000000000000000" pitchFamily="2" charset="2"/>
              <a:buNone/>
            </a:pPr>
            <a:r>
              <a:rPr lang="en-US" altLang="zh-CN" sz="2400" dirty="0">
                <a:latin typeface="Times New Roman" panose="02020603050405020304" pitchFamily="18" charset="0"/>
              </a:rPr>
              <a:t>while  a &lt; b  do</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B</a:t>
            </a:r>
            <a:r>
              <a:rPr lang="en-US" altLang="zh-CN" sz="2400" baseline="-25000" dirty="0">
                <a:solidFill>
                  <a:srgbClr val="FF0000"/>
                </a:solidFill>
                <a:latin typeface="Times New Roman" panose="02020603050405020304" pitchFamily="18" charset="0"/>
              </a:rPr>
              <a:t>1</a:t>
            </a:r>
            <a:endParaRPr lang="en-US" altLang="zh-CN" sz="2400" dirty="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rPr>
              <a:t>    if  c &lt; d  then</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B</a:t>
            </a:r>
            <a:r>
              <a:rPr lang="en-US" altLang="zh-CN" sz="2400" baseline="-25000" dirty="0">
                <a:solidFill>
                  <a:srgbClr val="FF0000"/>
                </a:solidFill>
                <a:latin typeface="Times New Roman" panose="02020603050405020304" pitchFamily="18" charset="0"/>
              </a:rPr>
              <a:t>2</a:t>
            </a:r>
          </a:p>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rPr>
              <a:t>S</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   x := </a:t>
            </a:r>
            <a:r>
              <a:rPr lang="en-US" altLang="zh-CN" sz="2400" dirty="0" err="1">
                <a:latin typeface="Times New Roman" panose="02020603050405020304" pitchFamily="18" charset="0"/>
              </a:rPr>
              <a:t>y+z</a:t>
            </a:r>
            <a:endParaRPr lang="en-US" altLang="zh-CN" sz="2400" dirty="0">
              <a:latin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rPr>
              <a:t>    else</a:t>
            </a:r>
          </a:p>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rPr>
              <a:t>S</a:t>
            </a:r>
            <a:r>
              <a:rPr lang="en-US" altLang="zh-CN" sz="2400" baseline="-25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  x := y-z</a:t>
            </a:r>
          </a:p>
        </p:txBody>
      </p:sp>
      <p:sp>
        <p:nvSpPr>
          <p:cNvPr id="147462" name="AutoShape 4">
            <a:extLst>
              <a:ext uri="{FF2B5EF4-FFF2-40B4-BE49-F238E27FC236}">
                <a16:creationId xmlns:a16="http://schemas.microsoft.com/office/drawing/2014/main" id="{AD994F05-88E6-F7B4-AA82-E5E4A123007C}"/>
              </a:ext>
            </a:extLst>
          </p:cNvPr>
          <p:cNvSpPr>
            <a:spLocks/>
          </p:cNvSpPr>
          <p:nvPr/>
        </p:nvSpPr>
        <p:spPr bwMode="auto">
          <a:xfrm>
            <a:off x="1221095" y="3073400"/>
            <a:ext cx="228600" cy="2514600"/>
          </a:xfrm>
          <a:prstGeom prst="leftBrace">
            <a:avLst>
              <a:gd name="adj1" fmla="val 91616"/>
              <a:gd name="adj2" fmla="val 50000"/>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endParaRPr lang="zh-CN" altLang="zh-CN" sz="1800">
              <a:solidFill>
                <a:schemeClr val="hlink"/>
              </a:solidFill>
              <a:latin typeface="Times New Roman" panose="02020603050405020304" pitchFamily="18" charset="0"/>
              <a:ea typeface="宋体" panose="02010600030101010101" pitchFamily="2" charset="-122"/>
            </a:endParaRPr>
          </a:p>
        </p:txBody>
      </p:sp>
      <p:sp>
        <p:nvSpPr>
          <p:cNvPr id="147463" name="Text Box 5">
            <a:extLst>
              <a:ext uri="{FF2B5EF4-FFF2-40B4-BE49-F238E27FC236}">
                <a16:creationId xmlns:a16="http://schemas.microsoft.com/office/drawing/2014/main" id="{E9DD39F4-4085-DE77-0EC0-E559912F3081}"/>
              </a:ext>
            </a:extLst>
          </p:cNvPr>
          <p:cNvSpPr txBox="1">
            <a:spLocks noChangeArrowheads="1"/>
          </p:cNvSpPr>
          <p:nvPr/>
        </p:nvSpPr>
        <p:spPr bwMode="auto">
          <a:xfrm>
            <a:off x="638482" y="4064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pPr>
            <a:r>
              <a:rPr lang="en-US" altLang="zh-CN" sz="3200" b="1">
                <a:solidFill>
                  <a:srgbClr val="FF0000"/>
                </a:solidFill>
                <a:latin typeface="Times New Roman" panose="02020603050405020304" pitchFamily="18" charset="0"/>
                <a:ea typeface="宋体" panose="02010600030101010101" pitchFamily="2" charset="-122"/>
              </a:rPr>
              <a:t>S</a:t>
            </a:r>
            <a:r>
              <a:rPr lang="en-US" altLang="zh-CN" sz="3200" b="1" baseline="-25000">
                <a:solidFill>
                  <a:srgbClr val="FF0000"/>
                </a:solidFill>
                <a:latin typeface="Times New Roman" panose="02020603050405020304" pitchFamily="18" charset="0"/>
                <a:ea typeface="宋体" panose="02010600030101010101" pitchFamily="2" charset="-122"/>
              </a:rPr>
              <a:t>3</a:t>
            </a:r>
            <a:endParaRPr lang="en-US" altLang="zh-CN" sz="32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6418" name="Rectangle 2">
            <a:extLst>
              <a:ext uri="{FF2B5EF4-FFF2-40B4-BE49-F238E27FC236}">
                <a16:creationId xmlns:a16="http://schemas.microsoft.com/office/drawing/2014/main" id="{2097C574-5B84-70AC-10A4-A9C7EE3EE432}"/>
              </a:ext>
            </a:extLst>
          </p:cNvPr>
          <p:cNvSpPr>
            <a:spLocks noGrp="1" noChangeArrowheads="1"/>
          </p:cNvSpPr>
          <p:nvPr>
            <p:ph type="title"/>
          </p:nvPr>
        </p:nvSpPr>
        <p:spPr>
          <a:ln>
            <a:miter/>
          </a:ln>
        </p:spPr>
        <p:txBody>
          <a:bodyPr vert="horz" lIns="92075" tIns="46038" rIns="92075" bIns="46038" rtlCol="0" anchor="ctr">
            <a:normAutofit/>
          </a:bodyPr>
          <a:lstStyle/>
          <a:p>
            <a:pPr eaLnBrk="1" hangingPunct="1">
              <a:defRPr/>
            </a:pPr>
            <a:r>
              <a:rPr lang="zh-CN" altLang="en-US" sz="3200" noProof="1"/>
              <a:t>生成的三地址代码序列</a:t>
            </a:r>
          </a:p>
        </p:txBody>
      </p:sp>
      <p:sp>
        <p:nvSpPr>
          <p:cNvPr id="15" name="日期占位符 3">
            <a:extLst>
              <a:ext uri="{FF2B5EF4-FFF2-40B4-BE49-F238E27FC236}">
                <a16:creationId xmlns:a16="http://schemas.microsoft.com/office/drawing/2014/main" id="{F85D5DED-3D80-3DFB-D910-C83B925551CA}"/>
              </a:ext>
            </a:extLst>
          </p:cNvPr>
          <p:cNvSpPr>
            <a:spLocks noGrp="1"/>
          </p:cNvSpPr>
          <p:nvPr>
            <p:ph type="dt" sz="half" idx="10"/>
          </p:nvPr>
        </p:nvSpPr>
        <p:spPr bwMode="auto">
          <a:ln>
            <a:miter lim="800000"/>
          </a:ln>
        </p:spPr>
        <p:txBody>
          <a:bodyPr anchor="t"/>
          <a:lstStyle/>
          <a:p>
            <a:pPr>
              <a:buClrTx/>
              <a:buFontTx/>
              <a:buNone/>
              <a:defRPr/>
            </a:pPr>
            <a:fld id="{8CEAD8E1-CEE0-45D6-B77E-0FE97B33AEC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8483" name="灯片编号占位符 5">
            <a:extLst>
              <a:ext uri="{FF2B5EF4-FFF2-40B4-BE49-F238E27FC236}">
                <a16:creationId xmlns:a16="http://schemas.microsoft.com/office/drawing/2014/main" id="{7092EE5D-F654-9A31-DDD6-58449F0C609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B0CB5C0-AE60-46CA-9ABC-90D413250DC0}" type="slidenum">
              <a:rPr lang="en-US" altLang="zh-CN" sz="1400">
                <a:ea typeface="宋体" panose="02010600030101010101" pitchFamily="2" charset="-122"/>
              </a:rPr>
              <a:pPr/>
              <a:t>87</a:t>
            </a:fld>
            <a:endParaRPr lang="en-US" altLang="zh-CN" sz="1400">
              <a:ea typeface="宋体" panose="02010600030101010101" pitchFamily="2" charset="-122"/>
            </a:endParaRPr>
          </a:p>
        </p:txBody>
      </p:sp>
      <p:sp>
        <p:nvSpPr>
          <p:cNvPr id="148485" name="Rectangle 3">
            <a:extLst>
              <a:ext uri="{FF2B5EF4-FFF2-40B4-BE49-F238E27FC236}">
                <a16:creationId xmlns:a16="http://schemas.microsoft.com/office/drawing/2014/main" id="{1CB89FEC-6CE6-7DDF-8676-9051E4E6BD87}"/>
              </a:ext>
            </a:extLst>
          </p:cNvPr>
          <p:cNvSpPr>
            <a:spLocks noGrp="1" noChangeArrowheads="1"/>
          </p:cNvSpPr>
          <p:nvPr>
            <p:ph type="body" sz="quarter" idx="13"/>
          </p:nvPr>
        </p:nvSpPr>
        <p:spPr>
          <a:xfrm>
            <a:off x="1064596" y="1443018"/>
            <a:ext cx="9783916" cy="4913332"/>
          </a:xfrm>
        </p:spPr>
        <p:txBody>
          <a:bodyPr vert="horz" lIns="92075" tIns="46038" rIns="92075" bIns="46038" rtlCol="0">
            <a:normAutofit fontScale="70000" lnSpcReduction="20000"/>
          </a:bodyPr>
          <a:lstStyle/>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1</a:t>
            </a:r>
            <a:r>
              <a:rPr lang="en-US" altLang="zh-CN" dirty="0">
                <a:latin typeface="Times New Roman" panose="02020603050405020304" pitchFamily="18" charset="0"/>
              </a:rPr>
              <a:t>:  if a &lt; b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2</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Lnext</a:t>
            </a:r>
            <a:endParaRPr lang="en-US" altLang="zh-CN"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2</a:t>
            </a:r>
            <a:r>
              <a:rPr lang="en-US" altLang="zh-CN" dirty="0">
                <a:latin typeface="Times New Roman" panose="02020603050405020304" pitchFamily="18" charset="0"/>
              </a:rPr>
              <a:t>:  if c &lt; d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3</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4</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3</a:t>
            </a:r>
            <a:r>
              <a:rPr lang="en-US" altLang="zh-CN" dirty="0">
                <a:latin typeface="Times New Roman" panose="02020603050405020304" pitchFamily="18" charset="0"/>
              </a:rPr>
              <a:t>:  t</a:t>
            </a:r>
            <a:r>
              <a:rPr lang="en-US" altLang="zh-CN" baseline="-25000" dirty="0">
                <a:latin typeface="Times New Roman" panose="02020603050405020304" pitchFamily="18" charset="0"/>
              </a:rPr>
              <a:t>1</a:t>
            </a:r>
            <a:r>
              <a:rPr lang="en-US" altLang="zh-CN" dirty="0">
                <a:latin typeface="Times New Roman" panose="02020603050405020304" pitchFamily="18" charset="0"/>
              </a:rPr>
              <a:t>:= y + z</a:t>
            </a:r>
            <a:endParaRPr lang="en-US" altLang="zh-CN" baseline="-25000"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x := 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4</a:t>
            </a:r>
            <a:r>
              <a:rPr lang="en-US" altLang="zh-CN" dirty="0">
                <a:latin typeface="Times New Roman" panose="02020603050405020304" pitchFamily="18" charset="0"/>
              </a:rPr>
              <a:t>:  t</a:t>
            </a:r>
            <a:r>
              <a:rPr lang="en-US" altLang="zh-CN" baseline="-25000" dirty="0">
                <a:latin typeface="Times New Roman" panose="02020603050405020304" pitchFamily="18" charset="0"/>
              </a:rPr>
              <a:t>2</a:t>
            </a:r>
            <a:r>
              <a:rPr lang="en-US" altLang="zh-CN" dirty="0">
                <a:latin typeface="Times New Roman" panose="02020603050405020304" pitchFamily="18" charset="0"/>
              </a:rPr>
              <a:t> := y-z</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x := t</a:t>
            </a:r>
            <a:r>
              <a:rPr lang="en-US" altLang="zh-CN" baseline="-25000" dirty="0">
                <a:latin typeface="Times New Roman" panose="02020603050405020304" pitchFamily="18" charset="0"/>
              </a:rPr>
              <a:t>2</a:t>
            </a:r>
            <a:endParaRPr lang="en-US" altLang="zh-CN"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lnSpc>
                <a:spcPct val="120000"/>
              </a:lnSpc>
              <a:buFont typeface="Wingdings" panose="05000000000000000000" pitchFamily="2" charset="2"/>
              <a:buNone/>
            </a:pPr>
            <a:r>
              <a:rPr lang="en-US" altLang="zh-CN" dirty="0" err="1">
                <a:latin typeface="Times New Roman" panose="02020603050405020304" pitchFamily="18" charset="0"/>
              </a:rPr>
              <a:t>Lnext</a:t>
            </a:r>
            <a:r>
              <a:rPr lang="en-US" altLang="zh-CN" dirty="0">
                <a:latin typeface="Times New Roman" panose="02020603050405020304" pitchFamily="18" charset="0"/>
              </a:rPr>
              <a:t>:</a:t>
            </a:r>
          </a:p>
        </p:txBody>
      </p:sp>
      <p:sp>
        <p:nvSpPr>
          <p:cNvPr id="148486" name="AutoShape 4">
            <a:extLst>
              <a:ext uri="{FF2B5EF4-FFF2-40B4-BE49-F238E27FC236}">
                <a16:creationId xmlns:a16="http://schemas.microsoft.com/office/drawing/2014/main" id="{DDC407EC-DCB6-EEA9-E439-0EBD64C1A0DD}"/>
              </a:ext>
            </a:extLst>
          </p:cNvPr>
          <p:cNvSpPr>
            <a:spLocks/>
          </p:cNvSpPr>
          <p:nvPr/>
        </p:nvSpPr>
        <p:spPr bwMode="auto">
          <a:xfrm>
            <a:off x="4195022" y="1473755"/>
            <a:ext cx="288925" cy="685800"/>
          </a:xfrm>
          <a:prstGeom prst="rightBrace">
            <a:avLst>
              <a:gd name="adj1" fmla="val 19769"/>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87" name="Text Box 5">
            <a:extLst>
              <a:ext uri="{FF2B5EF4-FFF2-40B4-BE49-F238E27FC236}">
                <a16:creationId xmlns:a16="http://schemas.microsoft.com/office/drawing/2014/main" id="{B3B1B303-18B9-F361-AE9F-C835FD1D11C7}"/>
              </a:ext>
            </a:extLst>
          </p:cNvPr>
          <p:cNvSpPr txBox="1">
            <a:spLocks noChangeArrowheads="1"/>
          </p:cNvSpPr>
          <p:nvPr/>
        </p:nvSpPr>
        <p:spPr bwMode="auto">
          <a:xfrm>
            <a:off x="4783983" y="1545193"/>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.code</a:t>
            </a:r>
          </a:p>
        </p:txBody>
      </p:sp>
      <p:sp>
        <p:nvSpPr>
          <p:cNvPr id="148488" name="AutoShape 6">
            <a:extLst>
              <a:ext uri="{FF2B5EF4-FFF2-40B4-BE49-F238E27FC236}">
                <a16:creationId xmlns:a16="http://schemas.microsoft.com/office/drawing/2014/main" id="{E475916B-8F35-08DB-C5C5-442789299F07}"/>
              </a:ext>
            </a:extLst>
          </p:cNvPr>
          <p:cNvSpPr>
            <a:spLocks/>
          </p:cNvSpPr>
          <p:nvPr/>
        </p:nvSpPr>
        <p:spPr bwMode="auto">
          <a:xfrm>
            <a:off x="3809259" y="2367518"/>
            <a:ext cx="314325" cy="690562"/>
          </a:xfrm>
          <a:prstGeom prst="rightBrace">
            <a:avLst>
              <a:gd name="adj1" fmla="val 18298"/>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89" name="Text Box 7">
            <a:extLst>
              <a:ext uri="{FF2B5EF4-FFF2-40B4-BE49-F238E27FC236}">
                <a16:creationId xmlns:a16="http://schemas.microsoft.com/office/drawing/2014/main" id="{390697EB-C554-0570-197D-2AE495DBB938}"/>
              </a:ext>
            </a:extLst>
          </p:cNvPr>
          <p:cNvSpPr txBox="1">
            <a:spLocks noChangeArrowheads="1"/>
          </p:cNvSpPr>
          <p:nvPr/>
        </p:nvSpPr>
        <p:spPr bwMode="auto">
          <a:xfrm>
            <a:off x="4174383" y="2464355"/>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.code</a:t>
            </a:r>
          </a:p>
        </p:txBody>
      </p:sp>
      <p:sp>
        <p:nvSpPr>
          <p:cNvPr id="148490" name="AutoShape 8">
            <a:extLst>
              <a:ext uri="{FF2B5EF4-FFF2-40B4-BE49-F238E27FC236}">
                <a16:creationId xmlns:a16="http://schemas.microsoft.com/office/drawing/2014/main" id="{CFB9F513-9125-FAA1-CC11-1085099B721C}"/>
              </a:ext>
            </a:extLst>
          </p:cNvPr>
          <p:cNvSpPr>
            <a:spLocks/>
          </p:cNvSpPr>
          <p:nvPr/>
        </p:nvSpPr>
        <p:spPr bwMode="auto">
          <a:xfrm>
            <a:off x="3806083" y="3337480"/>
            <a:ext cx="317500" cy="1182688"/>
          </a:xfrm>
          <a:prstGeom prst="rightBrace">
            <a:avLst>
              <a:gd name="adj1" fmla="val 310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91" name="Text Box 9">
            <a:extLst>
              <a:ext uri="{FF2B5EF4-FFF2-40B4-BE49-F238E27FC236}">
                <a16:creationId xmlns:a16="http://schemas.microsoft.com/office/drawing/2014/main" id="{4ACA7302-885E-4E2F-0445-3A657495739E}"/>
              </a:ext>
            </a:extLst>
          </p:cNvPr>
          <p:cNvSpPr txBox="1">
            <a:spLocks noChangeArrowheads="1"/>
          </p:cNvSpPr>
          <p:nvPr/>
        </p:nvSpPr>
        <p:spPr bwMode="auto">
          <a:xfrm>
            <a:off x="4190258" y="3728005"/>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.code</a:t>
            </a:r>
          </a:p>
        </p:txBody>
      </p:sp>
      <p:sp>
        <p:nvSpPr>
          <p:cNvPr id="148492" name="AutoShape 10">
            <a:extLst>
              <a:ext uri="{FF2B5EF4-FFF2-40B4-BE49-F238E27FC236}">
                <a16:creationId xmlns:a16="http://schemas.microsoft.com/office/drawing/2014/main" id="{522188BC-73C1-F4E3-8DEE-6030C7898B0C}"/>
              </a:ext>
            </a:extLst>
          </p:cNvPr>
          <p:cNvSpPr>
            <a:spLocks/>
          </p:cNvSpPr>
          <p:nvPr/>
        </p:nvSpPr>
        <p:spPr bwMode="auto">
          <a:xfrm>
            <a:off x="3836247" y="4613830"/>
            <a:ext cx="287337" cy="1417638"/>
          </a:xfrm>
          <a:prstGeom prst="rightBrace">
            <a:avLst>
              <a:gd name="adj1" fmla="val 41091"/>
              <a:gd name="adj2" fmla="val 50056"/>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93" name="Text Box 11">
            <a:extLst>
              <a:ext uri="{FF2B5EF4-FFF2-40B4-BE49-F238E27FC236}">
                <a16:creationId xmlns:a16="http://schemas.microsoft.com/office/drawing/2014/main" id="{349AB7E8-123A-236E-3BAD-9CFD1EDF52F8}"/>
              </a:ext>
            </a:extLst>
          </p:cNvPr>
          <p:cNvSpPr txBox="1">
            <a:spLocks noChangeArrowheads="1"/>
          </p:cNvSpPr>
          <p:nvPr/>
        </p:nvSpPr>
        <p:spPr bwMode="auto">
          <a:xfrm>
            <a:off x="4190258" y="5142468"/>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.code</a:t>
            </a:r>
          </a:p>
        </p:txBody>
      </p:sp>
      <p:sp>
        <p:nvSpPr>
          <p:cNvPr id="148494" name="AutoShape 12">
            <a:extLst>
              <a:ext uri="{FF2B5EF4-FFF2-40B4-BE49-F238E27FC236}">
                <a16:creationId xmlns:a16="http://schemas.microsoft.com/office/drawing/2014/main" id="{F4498909-B48E-7C7D-9F2D-E4B8D0C8DE18}"/>
              </a:ext>
            </a:extLst>
          </p:cNvPr>
          <p:cNvSpPr>
            <a:spLocks/>
          </p:cNvSpPr>
          <p:nvPr/>
        </p:nvSpPr>
        <p:spPr bwMode="auto">
          <a:xfrm>
            <a:off x="5409458" y="2585005"/>
            <a:ext cx="381000" cy="3352800"/>
          </a:xfrm>
          <a:prstGeom prst="rightBrace">
            <a:avLst>
              <a:gd name="adj1" fmla="val 73293"/>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95" name="Text Box 13">
            <a:extLst>
              <a:ext uri="{FF2B5EF4-FFF2-40B4-BE49-F238E27FC236}">
                <a16:creationId xmlns:a16="http://schemas.microsoft.com/office/drawing/2014/main" id="{2EC02A2D-5844-13E0-8E07-ECB0FC06A06D}"/>
              </a:ext>
            </a:extLst>
          </p:cNvPr>
          <p:cNvSpPr txBox="1">
            <a:spLocks noChangeArrowheads="1"/>
          </p:cNvSpPr>
          <p:nvPr/>
        </p:nvSpPr>
        <p:spPr bwMode="auto">
          <a:xfrm>
            <a:off x="5942858" y="4023280"/>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.code</a:t>
            </a:r>
          </a:p>
        </p:txBody>
      </p:sp>
      <p:sp>
        <p:nvSpPr>
          <p:cNvPr id="148496" name="Rectangle 14">
            <a:extLst>
              <a:ext uri="{FF2B5EF4-FFF2-40B4-BE49-F238E27FC236}">
                <a16:creationId xmlns:a16="http://schemas.microsoft.com/office/drawing/2014/main" id="{B61C6CA2-0AAD-F2D5-941D-A02C435E48C8}"/>
              </a:ext>
            </a:extLst>
          </p:cNvPr>
          <p:cNvSpPr>
            <a:spLocks noChangeArrowheads="1"/>
          </p:cNvSpPr>
          <p:nvPr/>
        </p:nvSpPr>
        <p:spPr bwMode="auto">
          <a:xfrm>
            <a:off x="1064596" y="1013600"/>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buClr>
                <a:schemeClr val="tx2"/>
              </a:buClr>
              <a:buSzPct val="75000"/>
              <a:buFont typeface="Monotype Sorts" pitchFamily="2" charset="2"/>
              <a:buNone/>
            </a:pPr>
            <a:r>
              <a:rPr lang="en-US" altLang="zh-CN" sz="2000" b="1" dirty="0">
                <a:solidFill>
                  <a:srgbClr val="0000FF"/>
                </a:solidFill>
                <a:latin typeface="Times New Roman" panose="02020603050405020304" pitchFamily="18" charset="0"/>
                <a:ea typeface="宋体" panose="02010600030101010101" pitchFamily="2" charset="-122"/>
              </a:rPr>
              <a:t>while a&lt;b do</a:t>
            </a:r>
            <a:r>
              <a:rPr lang="en-US" altLang="zh-CN" sz="2000" b="1" dirty="0">
                <a:solidFill>
                  <a:schemeClr val="folHlink"/>
                </a:solidFill>
                <a:latin typeface="Times New Roman" panose="02020603050405020304" pitchFamily="18" charset="0"/>
                <a:ea typeface="宋体" panose="02010600030101010101" pitchFamily="2" charset="-122"/>
              </a:rPr>
              <a:t> </a:t>
            </a:r>
            <a:r>
              <a:rPr lang="en-US" altLang="zh-CN" sz="2000" b="1" dirty="0">
                <a:solidFill>
                  <a:srgbClr val="FF00FF"/>
                </a:solidFill>
                <a:latin typeface="Times New Roman" panose="02020603050405020304" pitchFamily="18" charset="0"/>
                <a:ea typeface="宋体" panose="02010600030101010101" pitchFamily="2" charset="-122"/>
              </a:rPr>
              <a:t>if c&lt;d then</a:t>
            </a:r>
            <a:r>
              <a:rPr lang="en-US" altLang="zh-CN" sz="2000" b="1" dirty="0">
                <a:solidFill>
                  <a:srgbClr val="FFFF00"/>
                </a:solidFill>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x:=y+z </a:t>
            </a:r>
            <a:r>
              <a:rPr lang="en-US" altLang="zh-CN" sz="2000" b="1" dirty="0">
                <a:solidFill>
                  <a:srgbClr val="FF00FF"/>
                </a:solidFill>
                <a:latin typeface="Times New Roman" panose="02020603050405020304" pitchFamily="18" charset="0"/>
                <a:ea typeface="宋体" panose="02010600030101010101" pitchFamily="2" charset="-122"/>
              </a:rPr>
              <a:t>else x:=y-z</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8" name="Rectangle 2">
            <a:extLst>
              <a:ext uri="{FF2B5EF4-FFF2-40B4-BE49-F238E27FC236}">
                <a16:creationId xmlns:a16="http://schemas.microsoft.com/office/drawing/2014/main" id="{0703CA2A-DF47-3758-EDE0-14D3C2A885E6}"/>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7.5.4 </a:t>
            </a:r>
            <a:r>
              <a:rPr lang="zh-CN" altLang="en-US" dirty="0">
                <a:latin typeface="Times New Roman" panose="02020603050405020304" pitchFamily="18" charset="0"/>
              </a:rPr>
              <a:t>混合模式的布尔表达式翻译</a:t>
            </a:r>
          </a:p>
        </p:txBody>
      </p:sp>
      <p:sp>
        <p:nvSpPr>
          <p:cNvPr id="4" name="日期占位符 3">
            <a:extLst>
              <a:ext uri="{FF2B5EF4-FFF2-40B4-BE49-F238E27FC236}">
                <a16:creationId xmlns:a16="http://schemas.microsoft.com/office/drawing/2014/main" id="{00A92050-3065-57A3-9D29-1D96EEE49828}"/>
              </a:ext>
            </a:extLst>
          </p:cNvPr>
          <p:cNvSpPr>
            <a:spLocks noGrp="1"/>
          </p:cNvSpPr>
          <p:nvPr>
            <p:ph type="dt" sz="half" idx="10"/>
          </p:nvPr>
        </p:nvSpPr>
        <p:spPr bwMode="auto">
          <a:ln>
            <a:miter lim="800000"/>
          </a:ln>
        </p:spPr>
        <p:txBody>
          <a:bodyPr anchor="t"/>
          <a:lstStyle/>
          <a:p>
            <a:pPr>
              <a:buClrTx/>
              <a:buFontTx/>
              <a:buNone/>
              <a:defRPr/>
            </a:pPr>
            <a:fld id="{F22C95A7-C242-47B2-A4C2-B4B4702D3A4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9507" name="灯片编号占位符 5">
            <a:extLst>
              <a:ext uri="{FF2B5EF4-FFF2-40B4-BE49-F238E27FC236}">
                <a16:creationId xmlns:a16="http://schemas.microsoft.com/office/drawing/2014/main" id="{F01CB696-EA96-6A9A-A712-D31151BD438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F112D28-FC46-4FCE-B852-59F1B06E6686}" type="slidenum">
              <a:rPr lang="en-US" altLang="zh-CN" sz="1400">
                <a:ea typeface="宋体" panose="02010600030101010101" pitchFamily="2" charset="-122"/>
              </a:rPr>
              <a:pPr/>
              <a:t>88</a:t>
            </a:fld>
            <a:endParaRPr lang="en-US" altLang="zh-CN" sz="1400">
              <a:ea typeface="宋体" panose="02010600030101010101" pitchFamily="2" charset="-122"/>
            </a:endParaRPr>
          </a:p>
        </p:txBody>
      </p:sp>
      <p:sp>
        <p:nvSpPr>
          <p:cNvPr id="149509" name="Rectangle 3">
            <a:extLst>
              <a:ext uri="{FF2B5EF4-FFF2-40B4-BE49-F238E27FC236}">
                <a16:creationId xmlns:a16="http://schemas.microsoft.com/office/drawing/2014/main" id="{9634BC7C-84B3-F396-E626-FAEEC798C25D}"/>
              </a:ext>
            </a:extLst>
          </p:cNvPr>
          <p:cNvSpPr>
            <a:spLocks noGrp="1" noChangeArrowheads="1"/>
          </p:cNvSpPr>
          <p:nvPr>
            <p:ph type="body" sz="quarter" idx="13"/>
          </p:nvPr>
        </p:nvSpPr>
        <p:spPr/>
        <p:txBody>
          <a:bodyPr vert="horz" lIns="92075" tIns="46038" rIns="92075" bIns="46038" rtlCol="0">
            <a:normAutofit fontScale="92500" lnSpcReduction="10000"/>
          </a:bodyPr>
          <a:lstStyle/>
          <a:p>
            <a:pPr marL="533400" indent="-533400">
              <a:lnSpc>
                <a:spcPct val="120000"/>
              </a:lnSpc>
              <a:buNone/>
            </a:pPr>
            <a:r>
              <a:rPr lang="en-US" altLang="zh-CN">
                <a:solidFill>
                  <a:srgbClr val="FF0000"/>
                </a:solidFill>
                <a:latin typeface="Times New Roman" panose="02020603050405020304" pitchFamily="18" charset="0"/>
              </a:rPr>
              <a:t>E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relop E</a:t>
            </a:r>
            <a:r>
              <a:rPr lang="en-US" altLang="zh-CN" baseline="-25000">
                <a:solidFill>
                  <a:srgbClr val="FF0000"/>
                </a:solidFill>
                <a:latin typeface="Times New Roman" panose="02020603050405020304" pitchFamily="18" charset="0"/>
              </a:rPr>
              <a:t>2</a:t>
            </a:r>
            <a:r>
              <a:rPr lang="en-US" altLang="zh-CN">
                <a:solidFill>
                  <a:srgbClr val="FF0000"/>
                </a:solidFill>
                <a:latin typeface="Times New Roman" panose="02020603050405020304" pitchFamily="18" charset="0"/>
              </a:rPr>
              <a:t>│E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 E</a:t>
            </a:r>
            <a:r>
              <a:rPr lang="en-US" altLang="zh-CN" baseline="-25000">
                <a:solidFill>
                  <a:srgbClr val="FF0000"/>
                </a:solidFill>
                <a:latin typeface="Times New Roman" panose="02020603050405020304" pitchFamily="18" charset="0"/>
              </a:rPr>
              <a:t>2 </a:t>
            </a:r>
            <a:r>
              <a:rPr lang="en-US" altLang="zh-CN">
                <a:solidFill>
                  <a:srgbClr val="FF0000"/>
                </a:solidFill>
                <a:latin typeface="Times New Roman" panose="02020603050405020304" pitchFamily="18" charset="0"/>
              </a:rPr>
              <a:t>│E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and E</a:t>
            </a:r>
            <a:r>
              <a:rPr lang="en-US" altLang="zh-CN" baseline="-25000">
                <a:solidFill>
                  <a:srgbClr val="FF0000"/>
                </a:solidFill>
                <a:latin typeface="Times New Roman" panose="02020603050405020304" pitchFamily="18" charset="0"/>
              </a:rPr>
              <a:t>2 </a:t>
            </a:r>
            <a:r>
              <a:rPr lang="en-US" altLang="zh-CN">
                <a:solidFill>
                  <a:srgbClr val="FF0000"/>
                </a:solidFill>
                <a:latin typeface="Times New Roman" panose="02020603050405020304" pitchFamily="18" charset="0"/>
              </a:rPr>
              <a:t>│id</a:t>
            </a:r>
            <a:endParaRPr lang="en-US" altLang="zh-CN" baseline="-25000">
              <a:solidFill>
                <a:srgbClr val="FF0000"/>
              </a:solidFill>
              <a:latin typeface="Times New Roman" panose="02020603050405020304" pitchFamily="18" charset="0"/>
            </a:endParaRPr>
          </a:p>
          <a:p>
            <a:pPr marL="533400" indent="-533400">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 E</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id </a:t>
            </a:r>
            <a:r>
              <a:rPr lang="zh-CN" altLang="en-US">
                <a:latin typeface="Times New Roman" panose="02020603050405020304" pitchFamily="18" charset="0"/>
              </a:rPr>
              <a:t>产生算术结果</a:t>
            </a:r>
          </a:p>
          <a:p>
            <a:pPr marL="533400" indent="-533400">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relop E</a:t>
            </a:r>
            <a:r>
              <a:rPr lang="en-US" altLang="zh-CN" baseline="-25000">
                <a:latin typeface="Times New Roman" panose="02020603050405020304" pitchFamily="18" charset="0"/>
              </a:rPr>
              <a:t>2 </a:t>
            </a:r>
            <a:r>
              <a:rPr lang="zh-CN" altLang="en-US">
                <a:latin typeface="Times New Roman" panose="02020603050405020304" pitchFamily="18" charset="0"/>
              </a:rPr>
              <a:t>、</a:t>
            </a: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and E</a:t>
            </a:r>
            <a:r>
              <a:rPr lang="en-US" altLang="zh-CN" baseline="-25000">
                <a:latin typeface="Times New Roman" panose="02020603050405020304" pitchFamily="18" charset="0"/>
              </a:rPr>
              <a:t>2</a:t>
            </a:r>
            <a:r>
              <a:rPr lang="zh-CN" altLang="en-US">
                <a:latin typeface="Times New Roman" panose="02020603050405020304" pitchFamily="18" charset="0"/>
              </a:rPr>
              <a:t>产生布尔值</a:t>
            </a:r>
          </a:p>
          <a:p>
            <a:pPr marL="533400" indent="-533400">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and E</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E</a:t>
            </a:r>
            <a:r>
              <a:rPr lang="en-US" altLang="zh-CN" baseline="-25000">
                <a:latin typeface="Times New Roman" panose="02020603050405020304" pitchFamily="18" charset="0"/>
              </a:rPr>
              <a:t>1</a:t>
            </a:r>
            <a:r>
              <a:rPr lang="zh-CN" altLang="en-US">
                <a:latin typeface="Times New Roman" panose="02020603050405020304" pitchFamily="18" charset="0"/>
              </a:rPr>
              <a:t>和</a:t>
            </a:r>
            <a:r>
              <a:rPr lang="en-US" altLang="zh-CN">
                <a:latin typeface="Times New Roman" panose="02020603050405020304" pitchFamily="18" charset="0"/>
              </a:rPr>
              <a:t>E</a:t>
            </a:r>
            <a:r>
              <a:rPr lang="en-US" altLang="zh-CN" baseline="-25000">
                <a:latin typeface="Times New Roman" panose="02020603050405020304" pitchFamily="18" charset="0"/>
              </a:rPr>
              <a:t>2</a:t>
            </a:r>
            <a:r>
              <a:rPr lang="zh-CN" altLang="en-US">
                <a:latin typeface="Times New Roman" panose="02020603050405020304" pitchFamily="18" charset="0"/>
              </a:rPr>
              <a:t>必须都是布尔型的</a:t>
            </a:r>
          </a:p>
          <a:p>
            <a:pPr marL="533400" indent="-533400">
              <a:lnSpc>
                <a:spcPct val="120000"/>
              </a:lnSpc>
            </a:pPr>
            <a:r>
              <a:rPr lang="zh-CN" altLang="en-US">
                <a:latin typeface="Times New Roman" panose="02020603050405020304" pitchFamily="18" charset="0"/>
              </a:rPr>
              <a:t>引入语义属性</a:t>
            </a:r>
          </a:p>
          <a:p>
            <a:pPr marL="914400" lvl="1" indent="-457200">
              <a:lnSpc>
                <a:spcPct val="120000"/>
              </a:lnSpc>
            </a:pPr>
            <a:r>
              <a:rPr lang="en-US" altLang="zh-CN">
                <a:latin typeface="Times New Roman" panose="02020603050405020304" pitchFamily="18" charset="0"/>
              </a:rPr>
              <a:t>E.type:  arith </a:t>
            </a:r>
            <a:r>
              <a:rPr lang="zh-CN" altLang="en-US">
                <a:latin typeface="Times New Roman" panose="02020603050405020304" pitchFamily="18" charset="0"/>
              </a:rPr>
              <a:t>或者</a:t>
            </a:r>
            <a:r>
              <a:rPr lang="en-US" altLang="zh-CN">
                <a:latin typeface="Times New Roman" panose="02020603050405020304" pitchFamily="18" charset="0"/>
              </a:rPr>
              <a:t>bool</a:t>
            </a:r>
          </a:p>
          <a:p>
            <a:pPr marL="914400" lvl="1" indent="-457200">
              <a:lnSpc>
                <a:spcPct val="120000"/>
              </a:lnSpc>
            </a:pPr>
            <a:r>
              <a:rPr lang="en-US" altLang="zh-CN">
                <a:latin typeface="Times New Roman" panose="02020603050405020304" pitchFamily="18" charset="0"/>
              </a:rPr>
              <a:t>E.true, E.false</a:t>
            </a:r>
          </a:p>
          <a:p>
            <a:pPr marL="914400" lvl="1" indent="-457200">
              <a:lnSpc>
                <a:spcPct val="120000"/>
              </a:lnSpc>
            </a:pPr>
            <a:r>
              <a:rPr lang="en-US" altLang="zh-CN">
                <a:latin typeface="Times New Roman" panose="02020603050405020304" pitchFamily="18" charset="0"/>
              </a:rPr>
              <a:t>E.addr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2" name="Rectangle 2">
            <a:extLst>
              <a:ext uri="{FF2B5EF4-FFF2-40B4-BE49-F238E27FC236}">
                <a16:creationId xmlns:a16="http://schemas.microsoft.com/office/drawing/2014/main" id="{F8D5CE61-992F-04FA-350C-543FAA8FADFE}"/>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7.5.4 </a:t>
            </a:r>
            <a:r>
              <a:rPr lang="zh-CN" altLang="en-US" dirty="0">
                <a:latin typeface="Times New Roman" panose="02020603050405020304" pitchFamily="18" charset="0"/>
              </a:rPr>
              <a:t>混合模式的布尔表达式翻译</a:t>
            </a:r>
          </a:p>
        </p:txBody>
      </p:sp>
      <p:sp>
        <p:nvSpPr>
          <p:cNvPr id="4" name="日期占位符 3">
            <a:extLst>
              <a:ext uri="{FF2B5EF4-FFF2-40B4-BE49-F238E27FC236}">
                <a16:creationId xmlns:a16="http://schemas.microsoft.com/office/drawing/2014/main" id="{38B08034-6584-D2F7-C82A-6E68A1A2D5C6}"/>
              </a:ext>
            </a:extLst>
          </p:cNvPr>
          <p:cNvSpPr>
            <a:spLocks noGrp="1"/>
          </p:cNvSpPr>
          <p:nvPr>
            <p:ph type="dt" sz="half" idx="10"/>
          </p:nvPr>
        </p:nvSpPr>
        <p:spPr bwMode="auto">
          <a:ln>
            <a:miter lim="800000"/>
          </a:ln>
        </p:spPr>
        <p:txBody>
          <a:bodyPr anchor="t"/>
          <a:lstStyle/>
          <a:p>
            <a:pPr>
              <a:buClrTx/>
              <a:buFontTx/>
              <a:buNone/>
              <a:defRPr/>
            </a:pPr>
            <a:fld id="{6D1447BF-87E8-4E1C-9A21-6FAACE6A0C5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0531" name="灯片编号占位符 5">
            <a:extLst>
              <a:ext uri="{FF2B5EF4-FFF2-40B4-BE49-F238E27FC236}">
                <a16:creationId xmlns:a16="http://schemas.microsoft.com/office/drawing/2014/main" id="{C7D0A47B-F8E3-0259-E6C2-D60CA8FD876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6BB982C-8400-4421-8747-A0A651EA4900}" type="slidenum">
              <a:rPr lang="en-US" altLang="zh-CN" sz="1400">
                <a:ea typeface="宋体" panose="02010600030101010101" pitchFamily="2" charset="-122"/>
              </a:rPr>
              <a:pPr/>
              <a:t>89</a:t>
            </a:fld>
            <a:endParaRPr lang="en-US" altLang="zh-CN" sz="1400">
              <a:ea typeface="宋体" panose="02010600030101010101" pitchFamily="2" charset="-122"/>
            </a:endParaRPr>
          </a:p>
        </p:txBody>
      </p:sp>
      <p:sp>
        <p:nvSpPr>
          <p:cNvPr id="150533" name="Rectangle 3">
            <a:extLst>
              <a:ext uri="{FF2B5EF4-FFF2-40B4-BE49-F238E27FC236}">
                <a16:creationId xmlns:a16="http://schemas.microsoft.com/office/drawing/2014/main" id="{51992AAC-E140-FAE9-152C-F9BA98741CF4}"/>
              </a:ext>
            </a:extLst>
          </p:cNvPr>
          <p:cNvSpPr>
            <a:spLocks noGrp="1" noChangeArrowheads="1"/>
          </p:cNvSpPr>
          <p:nvPr>
            <p:ph type="body" sz="quarter" idx="13"/>
          </p:nvPr>
        </p:nvSpPr>
        <p:spPr/>
        <p:txBody>
          <a:bodyPr vert="horz" lIns="92075" tIns="46038" rIns="92075" bIns="46038" rtlCol="0">
            <a:normAutofit/>
          </a:bodyPr>
          <a:lstStyle/>
          <a:p>
            <a:pPr marL="533400" indent="-533400">
              <a:lnSpc>
                <a:spcPct val="120000"/>
              </a:lnSpc>
              <a:buNone/>
            </a:pPr>
            <a:r>
              <a:rPr lang="en-US" altLang="zh-CN">
                <a:solidFill>
                  <a:srgbClr val="FF0000"/>
                </a:solidFill>
                <a:latin typeface="Times New Roman" panose="02020603050405020304" pitchFamily="18" charset="0"/>
              </a:rPr>
              <a:t>E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relop E</a:t>
            </a:r>
            <a:r>
              <a:rPr lang="en-US" altLang="zh-CN" baseline="-25000">
                <a:solidFill>
                  <a:srgbClr val="FF0000"/>
                </a:solidFill>
                <a:latin typeface="Times New Roman" panose="02020603050405020304" pitchFamily="18" charset="0"/>
              </a:rPr>
              <a:t>2</a:t>
            </a:r>
          </a:p>
          <a:p>
            <a:pPr marL="533400" indent="-533400">
              <a:lnSpc>
                <a:spcPct val="120000"/>
              </a:lnSpc>
              <a:buNone/>
            </a:pPr>
            <a:r>
              <a:rPr lang="en-US" altLang="zh-CN">
                <a:latin typeface="Times New Roman" panose="02020603050405020304" pitchFamily="18" charset="0"/>
              </a:rPr>
              <a:t>  {E.code := E</a:t>
            </a:r>
            <a:r>
              <a:rPr lang="en-US" altLang="zh-CN" baseline="-25000">
                <a:latin typeface="Times New Roman" panose="02020603050405020304" pitchFamily="18" charset="0"/>
              </a:rPr>
              <a:t>1</a:t>
            </a:r>
            <a:r>
              <a:rPr lang="en-US" altLang="zh-CN">
                <a:latin typeface="Times New Roman" panose="02020603050405020304" pitchFamily="18" charset="0"/>
              </a:rPr>
              <a:t>.code||E</a:t>
            </a:r>
            <a:r>
              <a:rPr lang="en-US" altLang="zh-CN" baseline="-25000">
                <a:latin typeface="Times New Roman" panose="02020603050405020304" pitchFamily="18" charset="0"/>
              </a:rPr>
              <a:t>2.</a:t>
            </a:r>
            <a:r>
              <a:rPr lang="en-US" altLang="zh-CN">
                <a:latin typeface="Times New Roman" panose="02020603050405020304" pitchFamily="18" charset="0"/>
              </a:rPr>
              <a:t>code||</a:t>
            </a:r>
          </a:p>
          <a:p>
            <a:pPr marL="533400" indent="-533400">
              <a:lnSpc>
                <a:spcPct val="120000"/>
              </a:lnSpc>
              <a:buNone/>
            </a:pPr>
            <a:r>
              <a:rPr lang="en-US" altLang="zh-CN">
                <a:latin typeface="Times New Roman" panose="02020603050405020304" pitchFamily="18" charset="0"/>
              </a:rPr>
              <a:t>   gencode( ‘if’E</a:t>
            </a:r>
            <a:r>
              <a:rPr lang="en-US" altLang="zh-CN" baseline="-25000">
                <a:latin typeface="Times New Roman" panose="02020603050405020304" pitchFamily="18" charset="0"/>
              </a:rPr>
              <a:t>1</a:t>
            </a:r>
            <a:r>
              <a:rPr lang="en-US" altLang="zh-CN">
                <a:latin typeface="Times New Roman" panose="02020603050405020304" pitchFamily="18" charset="0"/>
              </a:rPr>
              <a:t>.addr relop E</a:t>
            </a:r>
            <a:r>
              <a:rPr lang="en-US" altLang="zh-CN" baseline="-25000">
                <a:latin typeface="Times New Roman" panose="02020603050405020304" pitchFamily="18" charset="0"/>
              </a:rPr>
              <a:t>2</a:t>
            </a:r>
            <a:r>
              <a:rPr lang="en-US" altLang="zh-CN">
                <a:latin typeface="Times New Roman" panose="02020603050405020304" pitchFamily="18" charset="0"/>
              </a:rPr>
              <a:t>.addr ‘goto‘E.true)|| </a:t>
            </a:r>
          </a:p>
          <a:p>
            <a:pPr marL="533400" indent="-533400">
              <a:lnSpc>
                <a:spcPct val="120000"/>
              </a:lnSpc>
              <a:buNone/>
            </a:pPr>
            <a:r>
              <a:rPr lang="en-US" altLang="zh-CN">
                <a:latin typeface="Times New Roman" panose="02020603050405020304" pitchFamily="18" charset="0"/>
              </a:rPr>
              <a:t>   gencode('goto'E.false)}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E9492C26-0A14-E168-1BF9-41B294D542C6}"/>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dirty="0">
                <a:latin typeface="Times New Roman" panose="02020603050405020304" pitchFamily="18" charset="0"/>
              </a:rPr>
              <a:t>四元式</a:t>
            </a:r>
            <a:r>
              <a:rPr lang="zh-CN" altLang="en-US" dirty="0"/>
              <a:t> </a:t>
            </a:r>
          </a:p>
        </p:txBody>
      </p:sp>
      <p:sp>
        <p:nvSpPr>
          <p:cNvPr id="7" name="日期占位符 3">
            <a:extLst>
              <a:ext uri="{FF2B5EF4-FFF2-40B4-BE49-F238E27FC236}">
                <a16:creationId xmlns:a16="http://schemas.microsoft.com/office/drawing/2014/main" id="{E2925D67-A4FB-79B2-02A5-560DF53EBD63}"/>
              </a:ext>
            </a:extLst>
          </p:cNvPr>
          <p:cNvSpPr>
            <a:spLocks noGrp="1"/>
          </p:cNvSpPr>
          <p:nvPr>
            <p:ph type="dt" sz="half" idx="10"/>
          </p:nvPr>
        </p:nvSpPr>
        <p:spPr bwMode="auto">
          <a:ln>
            <a:miter lim="800000"/>
          </a:ln>
        </p:spPr>
        <p:txBody>
          <a:bodyPr anchor="t"/>
          <a:lstStyle/>
          <a:p>
            <a:pPr>
              <a:buClrTx/>
              <a:buFontTx/>
              <a:buNone/>
              <a:defRPr/>
            </a:pPr>
            <a:fld id="{48EF5A7A-A857-495F-8B90-0D9F469C30F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3555" name="灯片编号占位符 5">
            <a:extLst>
              <a:ext uri="{FF2B5EF4-FFF2-40B4-BE49-F238E27FC236}">
                <a16:creationId xmlns:a16="http://schemas.microsoft.com/office/drawing/2014/main" id="{A875912A-E2D9-0A10-50FC-68E2D7C7B2B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ED5B58A-3DC7-4F34-B429-8C177DCE7549}" type="slidenum">
              <a:rPr lang="en-US" altLang="zh-CN" sz="1400">
                <a:ea typeface="宋体" panose="02010600030101010101" pitchFamily="2" charset="-122"/>
              </a:rPr>
              <a:pPr/>
              <a:t>9</a:t>
            </a:fld>
            <a:endParaRPr lang="en-US" altLang="zh-CN" sz="1400">
              <a:ea typeface="宋体" panose="02010600030101010101" pitchFamily="2" charset="-122"/>
            </a:endParaRPr>
          </a:p>
        </p:txBody>
      </p:sp>
      <p:sp>
        <p:nvSpPr>
          <p:cNvPr id="23557" name="Rectangle 3">
            <a:extLst>
              <a:ext uri="{FF2B5EF4-FFF2-40B4-BE49-F238E27FC236}">
                <a16:creationId xmlns:a16="http://schemas.microsoft.com/office/drawing/2014/main" id="{671A0B90-7C7A-25DD-ED25-C2AD5F44BC93}"/>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00000"/>
              </a:lnSpc>
            </a:pPr>
            <a:r>
              <a:rPr lang="zh-CN" altLang="en-US" sz="2000" dirty="0">
                <a:latin typeface="Times New Roman" panose="02020603050405020304" pitchFamily="18" charset="0"/>
              </a:rPr>
              <a:t>四元式是一种比较常用的中间代码形式，它由四个域组成，分别称为</a:t>
            </a:r>
            <a:r>
              <a:rPr lang="en-US" altLang="zh-CN" sz="2000" dirty="0">
                <a:latin typeface="Times New Roman" panose="02020603050405020304" pitchFamily="18" charset="0"/>
              </a:rPr>
              <a:t>op</a:t>
            </a:r>
            <a:r>
              <a:rPr lang="zh-CN" altLang="en-US" sz="2000" dirty="0">
                <a:latin typeface="Times New Roman" panose="02020603050405020304" pitchFamily="18" charset="0"/>
              </a:rPr>
              <a:t>、</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和</a:t>
            </a:r>
            <a:r>
              <a:rPr lang="en-US" altLang="zh-CN" sz="2000" dirty="0">
                <a:latin typeface="Times New Roman" panose="02020603050405020304" pitchFamily="18" charset="0"/>
              </a:rPr>
              <a:t>result</a:t>
            </a:r>
            <a:r>
              <a:rPr lang="zh-CN" altLang="en-US" sz="2000" dirty="0">
                <a:latin typeface="Times New Roman" panose="02020603050405020304" pitchFamily="18" charset="0"/>
              </a:rPr>
              <a:t>。</a:t>
            </a:r>
            <a:r>
              <a:rPr lang="en-US" altLang="zh-CN" sz="2000" dirty="0">
                <a:latin typeface="Times New Roman" panose="02020603050405020304" pitchFamily="18" charset="0"/>
              </a:rPr>
              <a:t>op</a:t>
            </a:r>
            <a:r>
              <a:rPr lang="zh-CN" altLang="en-US" sz="2000" dirty="0">
                <a:latin typeface="Times New Roman" panose="02020603050405020304" pitchFamily="18" charset="0"/>
              </a:rPr>
              <a:t>是一个一元或二元运算符，</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1</a:t>
            </a:r>
            <a:r>
              <a:rPr lang="zh-CN" altLang="en-US" sz="2000" dirty="0">
                <a:latin typeface="Times New Roman" panose="02020603050405020304" pitchFamily="18" charset="0"/>
              </a:rPr>
              <a:t>和</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分别是</a:t>
            </a:r>
            <a:r>
              <a:rPr lang="en-US" altLang="zh-CN" sz="2000" dirty="0">
                <a:latin typeface="Times New Roman" panose="02020603050405020304" pitchFamily="18" charset="0"/>
              </a:rPr>
              <a:t>op</a:t>
            </a:r>
            <a:r>
              <a:rPr lang="zh-CN" altLang="en-US" sz="2000" dirty="0">
                <a:latin typeface="Times New Roman" panose="02020603050405020304" pitchFamily="18" charset="0"/>
              </a:rPr>
              <a:t>的两个运算对象，它们可以是变量、常量或编译器生成的临时变量，运算结果则放入</a:t>
            </a:r>
            <a:r>
              <a:rPr lang="en-US" altLang="zh-CN" sz="2000" dirty="0">
                <a:latin typeface="Times New Roman" panose="02020603050405020304" pitchFamily="18" charset="0"/>
              </a:rPr>
              <a:t>result</a:t>
            </a:r>
            <a:r>
              <a:rPr lang="zh-CN" altLang="en-US" sz="2000" dirty="0">
                <a:latin typeface="Times New Roman" panose="02020603050405020304" pitchFamily="18" charset="0"/>
              </a:rPr>
              <a:t>中。</a:t>
            </a:r>
            <a:r>
              <a:rPr lang="zh-CN" altLang="en-US" dirty="0">
                <a:latin typeface="Times New Roman" panose="02020603050405020304" pitchFamily="18" charset="0"/>
              </a:rPr>
              <a:t> </a:t>
            </a:r>
          </a:p>
        </p:txBody>
      </p:sp>
      <p:sp>
        <p:nvSpPr>
          <p:cNvPr id="23558" name="Rectangle 5">
            <a:extLst>
              <a:ext uri="{FF2B5EF4-FFF2-40B4-BE49-F238E27FC236}">
                <a16:creationId xmlns:a16="http://schemas.microsoft.com/office/drawing/2014/main" id="{98DF850C-8A28-660D-DDE7-7AEA93DB6309}"/>
              </a:ext>
            </a:extLst>
          </p:cNvPr>
          <p:cNvSpPr>
            <a:spLocks noChangeArrowheads="1"/>
          </p:cNvSpPr>
          <p:nvPr/>
        </p:nvSpPr>
        <p:spPr bwMode="auto">
          <a:xfrm>
            <a:off x="1524001" y="2321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23559" name="Object 4">
            <a:extLst>
              <a:ext uri="{FF2B5EF4-FFF2-40B4-BE49-F238E27FC236}">
                <a16:creationId xmlns:a16="http://schemas.microsoft.com/office/drawing/2014/main" id="{8A3DF6C3-F8F8-7469-CA46-5C6BC9F51537}"/>
              </a:ext>
            </a:extLst>
          </p:cNvPr>
          <p:cNvGraphicFramePr>
            <a:graphicFrameLocks/>
          </p:cNvGraphicFramePr>
          <p:nvPr/>
        </p:nvGraphicFramePr>
        <p:xfrm>
          <a:off x="4656139" y="2636839"/>
          <a:ext cx="3024187" cy="2909887"/>
        </p:xfrm>
        <a:graphic>
          <a:graphicData uri="http://schemas.openxmlformats.org/presentationml/2006/ole">
            <mc:AlternateContent xmlns:mc="http://schemas.openxmlformats.org/markup-compatibility/2006">
              <mc:Choice xmlns:v="urn:schemas-microsoft-com:vml" Requires="v">
                <p:oleObj spid="_x0000_s2084" r:id="rId3" imgW="2200680" imgH="2107800" progId="Visio.Drawing.11">
                  <p:embed/>
                </p:oleObj>
              </mc:Choice>
              <mc:Fallback>
                <p:oleObj r:id="rId3" imgW="2200680" imgH="2107800" progId="Visio.Drawing.11">
                  <p:embed/>
                  <p:pic>
                    <p:nvPicPr>
                      <p:cNvPr id="23559" name="Object 4">
                        <a:extLst>
                          <a:ext uri="{FF2B5EF4-FFF2-40B4-BE49-F238E27FC236}">
                            <a16:creationId xmlns:a16="http://schemas.microsoft.com/office/drawing/2014/main" id="{8A3DF6C3-F8F8-7469-CA46-5C6BC9F5153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9" y="2636839"/>
                        <a:ext cx="3024187"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0" name="Rectangle 6">
            <a:extLst>
              <a:ext uri="{FF2B5EF4-FFF2-40B4-BE49-F238E27FC236}">
                <a16:creationId xmlns:a16="http://schemas.microsoft.com/office/drawing/2014/main" id="{720326DF-D1E7-E205-8EBC-25E1DBF189A9}"/>
              </a:ext>
            </a:extLst>
          </p:cNvPr>
          <p:cNvSpPr>
            <a:spLocks noChangeArrowheads="1"/>
          </p:cNvSpPr>
          <p:nvPr/>
        </p:nvSpPr>
        <p:spPr bwMode="auto">
          <a:xfrm>
            <a:off x="3575050" y="5588000"/>
            <a:ext cx="62357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400">
                <a:latin typeface="Times New Roman" panose="02020603050405020304" pitchFamily="18" charset="0"/>
                <a:ea typeface="楷体_GB2312" pitchFamily="49" charset="-122"/>
              </a:rPr>
              <a:t>图</a:t>
            </a:r>
            <a:r>
              <a:rPr lang="en-US" altLang="zh-CN" sz="2400">
                <a:latin typeface="Times New Roman" panose="02020603050405020304" pitchFamily="18" charset="0"/>
                <a:ea typeface="楷体_GB2312" pitchFamily="49" charset="-122"/>
              </a:rPr>
              <a:t>7.2(a) </a:t>
            </a:r>
            <a:r>
              <a:rPr lang="zh-CN" altLang="en-US" sz="2400">
                <a:latin typeface="Times New Roman" panose="02020603050405020304" pitchFamily="18" charset="0"/>
                <a:ea typeface="楷体_GB2312" pitchFamily="49" charset="-122"/>
              </a:rPr>
              <a:t>图</a:t>
            </a:r>
            <a:r>
              <a:rPr lang="en-US" altLang="zh-CN" sz="2400">
                <a:latin typeface="Times New Roman" panose="02020603050405020304" pitchFamily="18" charset="0"/>
                <a:ea typeface="楷体_GB2312" pitchFamily="49" charset="-122"/>
              </a:rPr>
              <a:t>7.1</a:t>
            </a:r>
            <a:r>
              <a:rPr lang="zh-CN" altLang="en-US" sz="2400">
                <a:latin typeface="Times New Roman" panose="02020603050405020304" pitchFamily="18" charset="0"/>
                <a:ea typeface="楷体_GB2312" pitchFamily="49" charset="-122"/>
              </a:rPr>
              <a:t>中三地址码的四元式表示</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6" name="Rectangle 2">
            <a:extLst>
              <a:ext uri="{FF2B5EF4-FFF2-40B4-BE49-F238E27FC236}">
                <a16:creationId xmlns:a16="http://schemas.microsoft.com/office/drawing/2014/main" id="{2B87F3DE-D2C0-11A7-5887-C9F75C86C767}"/>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7.5.4</a:t>
            </a:r>
            <a:r>
              <a:rPr lang="zh-CN" altLang="en-US" dirty="0">
                <a:latin typeface="Times New Roman" panose="02020603050405020304" pitchFamily="18" charset="0"/>
              </a:rPr>
              <a:t>混合模式的布尔表达式翻译</a:t>
            </a:r>
          </a:p>
        </p:txBody>
      </p:sp>
      <p:sp>
        <p:nvSpPr>
          <p:cNvPr id="4" name="日期占位符 3">
            <a:extLst>
              <a:ext uri="{FF2B5EF4-FFF2-40B4-BE49-F238E27FC236}">
                <a16:creationId xmlns:a16="http://schemas.microsoft.com/office/drawing/2014/main" id="{9DC1606E-73E9-4D34-37BA-80C35393226E}"/>
              </a:ext>
            </a:extLst>
          </p:cNvPr>
          <p:cNvSpPr>
            <a:spLocks noGrp="1"/>
          </p:cNvSpPr>
          <p:nvPr>
            <p:ph type="dt" sz="half" idx="10"/>
          </p:nvPr>
        </p:nvSpPr>
        <p:spPr bwMode="auto">
          <a:ln>
            <a:miter lim="800000"/>
          </a:ln>
        </p:spPr>
        <p:txBody>
          <a:bodyPr anchor="t"/>
          <a:lstStyle/>
          <a:p>
            <a:pPr>
              <a:buClrTx/>
              <a:buFontTx/>
              <a:buNone/>
              <a:defRPr/>
            </a:pPr>
            <a:fld id="{390477C9-2E3F-4DB4-8E54-57B418F59D9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1555" name="灯片编号占位符 5">
            <a:extLst>
              <a:ext uri="{FF2B5EF4-FFF2-40B4-BE49-F238E27FC236}">
                <a16:creationId xmlns:a16="http://schemas.microsoft.com/office/drawing/2014/main" id="{6133531E-A1FF-3C72-9D10-B6147D2CE3A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AC62DA9-3522-4363-B1B0-483C63D60F1F}" type="slidenum">
              <a:rPr lang="en-US" altLang="zh-CN" sz="1400">
                <a:ea typeface="宋体" panose="02010600030101010101" pitchFamily="2" charset="-122"/>
              </a:rPr>
              <a:pPr/>
              <a:t>90</a:t>
            </a:fld>
            <a:endParaRPr lang="en-US" altLang="zh-CN" sz="1400">
              <a:ea typeface="宋体" panose="02010600030101010101" pitchFamily="2" charset="-122"/>
            </a:endParaRPr>
          </a:p>
        </p:txBody>
      </p:sp>
      <p:sp>
        <p:nvSpPr>
          <p:cNvPr id="151557" name="Rectangle 3">
            <a:extLst>
              <a:ext uri="{FF2B5EF4-FFF2-40B4-BE49-F238E27FC236}">
                <a16:creationId xmlns:a16="http://schemas.microsoft.com/office/drawing/2014/main" id="{AC2363FC-1FA6-0B44-9119-A543AA84EC5C}"/>
              </a:ext>
            </a:extLst>
          </p:cNvPr>
          <p:cNvSpPr>
            <a:spLocks noGrp="1" noChangeArrowheads="1"/>
          </p:cNvSpPr>
          <p:nvPr>
            <p:ph type="body" sz="quarter" idx="13"/>
          </p:nvPr>
        </p:nvSpPr>
        <p:spPr>
          <a:xfrm>
            <a:off x="1064596" y="1443018"/>
            <a:ext cx="9783916" cy="4789106"/>
          </a:xfrm>
        </p:spPr>
        <p:txBody>
          <a:bodyPr vert="horz" lIns="92075" tIns="46038" rIns="92075" bIns="46038" rtlCol="0">
            <a:normAutofit/>
          </a:bodyPr>
          <a:lstStyle/>
          <a:p>
            <a:pPr marL="533400" indent="-533400">
              <a:lnSpc>
                <a:spcPct val="120000"/>
              </a:lnSpc>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 E</a:t>
            </a:r>
            <a:r>
              <a:rPr lang="en-US" altLang="zh-CN" sz="2400" baseline="-25000" dirty="0">
                <a:solidFill>
                  <a:srgbClr val="FF0000"/>
                </a:solidFill>
                <a:latin typeface="Times New Roman" panose="02020603050405020304" pitchFamily="18" charset="0"/>
              </a:rPr>
              <a:t>2     </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E.type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a:t>
            </a:r>
          </a:p>
          <a:p>
            <a:pPr marL="533400" indent="-533400">
              <a:lnSpc>
                <a:spcPct val="120000"/>
              </a:lnSpc>
              <a:buNone/>
            </a:pPr>
            <a:r>
              <a:rPr lang="en-US" altLang="zh-CN" sz="2000" dirty="0">
                <a:latin typeface="Times New Roman" panose="02020603050405020304" pitchFamily="18" charset="0"/>
              </a:rPr>
              <a:t>   if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.type = </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 and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.type=</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 then begin</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E.code</a:t>
            </a:r>
            <a:r>
              <a:rPr lang="en-US" altLang="zh-CN" sz="2000" dirty="0">
                <a:latin typeface="Times New Roman" panose="02020603050405020304" pitchFamily="18" charset="0"/>
              </a:rPr>
              <a:t>:=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.code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.code|| </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.addr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.addr) end</a:t>
            </a:r>
          </a:p>
          <a:p>
            <a:pPr marL="533400" indent="-533400">
              <a:lnSpc>
                <a:spcPct val="120000"/>
              </a:lnSpc>
              <a:buNone/>
            </a:pPr>
            <a:r>
              <a:rPr lang="en-US" altLang="zh-CN" sz="2000" dirty="0">
                <a:latin typeface="Times New Roman" panose="02020603050405020304" pitchFamily="18" charset="0"/>
              </a:rPr>
              <a:t>   else if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.type = </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 and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.type=bool then begin</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:=newtemp;E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.true:=</a:t>
            </a:r>
            <a:r>
              <a:rPr lang="en-US" altLang="zh-CN" sz="2000" dirty="0" err="1">
                <a:latin typeface="Times New Roman" panose="02020603050405020304" pitchFamily="18" charset="0"/>
              </a:rPr>
              <a:t>newlabel</a:t>
            </a:r>
            <a:r>
              <a:rPr lang="en-US" altLang="zh-CN" sz="2000" dirty="0">
                <a:latin typeface="Times New Roman" panose="02020603050405020304" pitchFamily="18" charset="0"/>
              </a:rPr>
              <a:t>;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.false:=</a:t>
            </a:r>
            <a:r>
              <a:rPr lang="en-US" altLang="zh-CN" sz="2000" dirty="0" err="1">
                <a:latin typeface="Times New Roman" panose="02020603050405020304" pitchFamily="18" charset="0"/>
              </a:rPr>
              <a:t>newlabel</a:t>
            </a:r>
            <a:r>
              <a:rPr lang="en-US" altLang="zh-CN" sz="2000" dirty="0">
                <a:latin typeface="Times New Roman" panose="02020603050405020304" pitchFamily="18" charset="0"/>
              </a:rPr>
              <a:t>;</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E.code</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.code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.code||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.true':'E.addr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.addr+1)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nextstate+2) ||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.false':'E.addr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.addr)</a:t>
            </a:r>
          </a:p>
          <a:p>
            <a:pPr marL="533400" indent="-533400">
              <a:lnSpc>
                <a:spcPct val="120000"/>
              </a:lnSpc>
              <a:buNone/>
            </a:pPr>
            <a:r>
              <a:rPr lang="en-US" altLang="zh-CN" sz="2000" dirty="0">
                <a:latin typeface="Times New Roman" panose="02020603050405020304" pitchFamily="18" charset="0"/>
              </a:rPr>
              <a:t>    else if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0274" name="Rectangle 2">
            <a:extLst>
              <a:ext uri="{FF2B5EF4-FFF2-40B4-BE49-F238E27FC236}">
                <a16:creationId xmlns:a16="http://schemas.microsoft.com/office/drawing/2014/main" id="{398BEF7D-E4A7-5AE3-6E24-567755ACA5A7}"/>
              </a:ext>
            </a:extLst>
          </p:cNvPr>
          <p:cNvSpPr>
            <a:spLocks noGrp="1" noChangeArrowheads="1"/>
          </p:cNvSpPr>
          <p:nvPr>
            <p:ph type="title"/>
          </p:nvPr>
        </p:nvSpPr>
        <p:spPr>
          <a:ln>
            <a:miter/>
          </a:ln>
        </p:spPr>
        <p:txBody>
          <a:bodyPr anchor="ctr"/>
          <a:lstStyle/>
          <a:p>
            <a:pPr eaLnBrk="1" hangingPunct="1">
              <a:defRPr/>
            </a:pPr>
            <a:r>
              <a:rPr lang="zh-CN" altLang="en-US" noProof="1">
                <a:latin typeface="Times New Roman" pitchFamily="18" charset="0"/>
              </a:rPr>
              <a:t>混合模式布尔表达式的翻译示例</a:t>
            </a:r>
            <a:r>
              <a:rPr lang="en-US" altLang="zh-CN" sz="4000" noProof="1">
                <a:solidFill>
                  <a:srgbClr val="FF0000"/>
                </a:solidFill>
                <a:latin typeface="Times New Roman" pitchFamily="18" charset="0"/>
                <a:ea typeface="楷体_GB2312" pitchFamily="49" charset="-122"/>
              </a:rPr>
              <a:t>——</a:t>
            </a:r>
            <a:r>
              <a:rPr lang="zh-CN" altLang="en-US" sz="3200" noProof="1">
                <a:solidFill>
                  <a:srgbClr val="FF0000"/>
                </a:solidFill>
                <a:latin typeface="Times New Roman" pitchFamily="18" charset="0"/>
                <a:ea typeface="楷体_GB2312" pitchFamily="49" charset="-122"/>
              </a:rPr>
              <a:t>例如：</a:t>
            </a:r>
            <a:r>
              <a:rPr lang="en-US" altLang="zh-CN" sz="3200" noProof="1">
                <a:solidFill>
                  <a:srgbClr val="FF0000"/>
                </a:solidFill>
                <a:latin typeface="Times New Roman" pitchFamily="18" charset="0"/>
                <a:ea typeface="楷体_GB2312" pitchFamily="49" charset="-122"/>
              </a:rPr>
              <a:t>4+a&gt;b-c and d</a:t>
            </a:r>
          </a:p>
        </p:txBody>
      </p:sp>
      <p:sp>
        <p:nvSpPr>
          <p:cNvPr id="4" name="日期占位符 3">
            <a:extLst>
              <a:ext uri="{FF2B5EF4-FFF2-40B4-BE49-F238E27FC236}">
                <a16:creationId xmlns:a16="http://schemas.microsoft.com/office/drawing/2014/main" id="{98D086A1-52E7-0A39-132D-6A3453A88974}"/>
              </a:ext>
            </a:extLst>
          </p:cNvPr>
          <p:cNvSpPr>
            <a:spLocks noGrp="1"/>
          </p:cNvSpPr>
          <p:nvPr>
            <p:ph type="dt" sz="half" idx="10"/>
          </p:nvPr>
        </p:nvSpPr>
        <p:spPr bwMode="auto">
          <a:ln>
            <a:miter lim="800000"/>
          </a:ln>
        </p:spPr>
        <p:txBody>
          <a:bodyPr anchor="t"/>
          <a:lstStyle/>
          <a:p>
            <a:pPr>
              <a:buClrTx/>
              <a:buFontTx/>
              <a:buNone/>
              <a:defRPr/>
            </a:pPr>
            <a:fld id="{CE7D04DA-5652-46B5-97A9-8AD599A7733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2579" name="灯片编号占位符 5">
            <a:extLst>
              <a:ext uri="{FF2B5EF4-FFF2-40B4-BE49-F238E27FC236}">
                <a16:creationId xmlns:a16="http://schemas.microsoft.com/office/drawing/2014/main" id="{93D2C2EE-F504-E259-3163-74250267812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970EA04-46A4-44F7-B1C9-76E6CB106CC2}" type="slidenum">
              <a:rPr lang="en-US" altLang="zh-CN" sz="1400">
                <a:ea typeface="宋体" panose="02010600030101010101" pitchFamily="2" charset="-122"/>
              </a:rPr>
              <a:pPr/>
              <a:t>91</a:t>
            </a:fld>
            <a:endParaRPr lang="en-US" altLang="zh-CN" sz="1400">
              <a:ea typeface="宋体" panose="02010600030101010101" pitchFamily="2" charset="-122"/>
            </a:endParaRPr>
          </a:p>
        </p:txBody>
      </p:sp>
      <p:sp>
        <p:nvSpPr>
          <p:cNvPr id="152581" name="Rectangle 3">
            <a:extLst>
              <a:ext uri="{FF2B5EF4-FFF2-40B4-BE49-F238E27FC236}">
                <a16:creationId xmlns:a16="http://schemas.microsoft.com/office/drawing/2014/main" id="{8C09D87F-3FE9-2D49-2963-D10B7315DCBB}"/>
              </a:ext>
            </a:extLst>
          </p:cNvPr>
          <p:cNvSpPr>
            <a:spLocks noGrp="1" noChangeArrowheads="1"/>
          </p:cNvSpPr>
          <p:nvPr>
            <p:ph type="body" sz="quarter" idx="13"/>
          </p:nvPr>
        </p:nvSpPr>
        <p:spPr/>
        <p:txBody>
          <a:bodyPr>
            <a:normAutofit fontScale="92500" lnSpcReduction="10000"/>
          </a:bodyPr>
          <a:lstStyle/>
          <a:p>
            <a:pPr eaLnBrk="1" hangingPunct="1">
              <a:buFont typeface="Wingdings" panose="05000000000000000000" pitchFamily="2" charset="2"/>
              <a:buNone/>
            </a:pPr>
            <a:r>
              <a:rPr lang="en-US" altLang="zh-CN" dirty="0">
                <a:latin typeface="Times New Roman" panose="02020603050405020304" pitchFamily="18" charset="0"/>
              </a:rPr>
              <a:t>      t</a:t>
            </a:r>
            <a:r>
              <a:rPr lang="en-US" altLang="zh-CN" baseline="-25000" dirty="0">
                <a:latin typeface="Times New Roman" panose="02020603050405020304" pitchFamily="18" charset="0"/>
              </a:rPr>
              <a:t>1</a:t>
            </a:r>
            <a:r>
              <a:rPr lang="en-US" altLang="zh-CN" dirty="0">
                <a:latin typeface="Times New Roman" panose="02020603050405020304" pitchFamily="18" charset="0"/>
              </a:rPr>
              <a:t>=4+a</a:t>
            </a:r>
          </a:p>
          <a:p>
            <a:pPr eaLnBrk="1" hangingPunct="1">
              <a:buFont typeface="Wingdings" panose="05000000000000000000" pitchFamily="2" charset="2"/>
              <a:buNone/>
            </a:pPr>
            <a:r>
              <a:rPr lang="en-US" altLang="zh-CN" dirty="0">
                <a:latin typeface="Times New Roman" panose="02020603050405020304" pitchFamily="18" charset="0"/>
              </a:rPr>
              <a:t>      t</a:t>
            </a:r>
            <a:r>
              <a:rPr lang="en-US" altLang="zh-CN" baseline="-25000" dirty="0">
                <a:latin typeface="Times New Roman" panose="02020603050405020304" pitchFamily="18" charset="0"/>
              </a:rPr>
              <a:t>2</a:t>
            </a:r>
            <a:r>
              <a:rPr lang="en-US" altLang="zh-CN" dirty="0">
                <a:latin typeface="Times New Roman" panose="02020603050405020304" pitchFamily="18" charset="0"/>
              </a:rPr>
              <a:t>=b-c</a:t>
            </a:r>
          </a:p>
          <a:p>
            <a:pPr eaLnBrk="1" hangingPunct="1">
              <a:buFont typeface="Wingdings" panose="05000000000000000000" pitchFamily="2" charset="2"/>
              <a:buNone/>
            </a:pPr>
            <a:r>
              <a:rPr lang="en-US" altLang="zh-CN" dirty="0">
                <a:latin typeface="Times New Roman" panose="02020603050405020304" pitchFamily="18" charset="0"/>
              </a:rPr>
              <a:t>      if t</a:t>
            </a:r>
            <a:r>
              <a:rPr lang="en-US" altLang="zh-CN" baseline="-25000" dirty="0">
                <a:latin typeface="Times New Roman" panose="02020603050405020304" pitchFamily="18" charset="0"/>
              </a:rPr>
              <a:t>1</a:t>
            </a:r>
            <a:r>
              <a:rPr lang="en-US" altLang="zh-CN" dirty="0">
                <a:latin typeface="Times New Roman" panose="02020603050405020304" pitchFamily="18" charset="0"/>
              </a:rPr>
              <a:t>&gt;t</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1</a:t>
            </a:r>
            <a:r>
              <a:rPr lang="en-US" altLang="zh-CN" dirty="0">
                <a:latin typeface="Times New Roman" panose="02020603050405020304" pitchFamily="18" charset="0"/>
              </a:rPr>
              <a:t>: if d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Ltrue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04A0E423-3114-8DB1-B250-18CF6371E7FF}"/>
              </a:ext>
            </a:extLst>
          </p:cNvPr>
          <p:cNvSpPr txBox="1">
            <a:spLocks noGrp="1"/>
          </p:cNvSpPr>
          <p:nvPr/>
        </p:nvSpPr>
        <p:spPr bwMode="auto">
          <a:xfrm>
            <a:off x="1981200" y="6245225"/>
            <a:ext cx="2133600" cy="476250"/>
          </a:xfrm>
          <a:prstGeom prst="rect">
            <a:avLst/>
          </a:prstGeom>
          <a:noFill/>
          <a:ln>
            <a:miter lim="800000"/>
          </a:ln>
        </p:spPr>
        <p:txBody>
          <a:bodyPr/>
          <a:lstStyle/>
          <a:p>
            <a:pPr eaLnBrk="1" hangingPunct="1">
              <a:defRPr/>
            </a:pPr>
            <a:fld id="{99C55FDB-88A6-4C79-9EF4-6C04D5EA8C51}" type="datetime1">
              <a:rPr lang="zh-CN" altLang="en-US" sz="1400">
                <a:ea typeface="宋体" pitchFamily="2" charset="-122"/>
              </a:rPr>
              <a:pPr eaLnBrk="1" hangingPunct="1">
                <a:defRPr/>
              </a:pPr>
              <a:t>2022/7/13</a:t>
            </a:fld>
            <a:endParaRPr lang="en-US" altLang="zh-CN" sz="1400">
              <a:ea typeface="宋体" pitchFamily="2" charset="-122"/>
            </a:endParaRPr>
          </a:p>
        </p:txBody>
      </p:sp>
      <p:sp>
        <p:nvSpPr>
          <p:cNvPr id="153603" name="灯片编号占位符 5">
            <a:extLst>
              <a:ext uri="{FF2B5EF4-FFF2-40B4-BE49-F238E27FC236}">
                <a16:creationId xmlns:a16="http://schemas.microsoft.com/office/drawing/2014/main" id="{703AF24C-3EA1-6146-EEEE-9A8BD02E70E5}"/>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r" eaLnBrk="1" hangingPunct="1"/>
            <a:fld id="{B2108C82-BF57-4E3A-92A4-5FCF719302EE}" type="slidenum">
              <a:rPr lang="en-US" altLang="zh-CN" sz="1400">
                <a:ea typeface="宋体" panose="02010600030101010101" pitchFamily="2" charset="-122"/>
              </a:rPr>
              <a:pPr algn="r" eaLnBrk="1" hangingPunct="1"/>
              <a:t>92</a:t>
            </a:fld>
            <a:endParaRPr lang="en-US" altLang="zh-CN" sz="1400">
              <a:ea typeface="宋体" panose="02010600030101010101" pitchFamily="2" charset="-122"/>
            </a:endParaRPr>
          </a:p>
        </p:txBody>
      </p:sp>
      <p:sp>
        <p:nvSpPr>
          <p:cNvPr id="153604" name="Rectangle 2">
            <a:extLst>
              <a:ext uri="{FF2B5EF4-FFF2-40B4-BE49-F238E27FC236}">
                <a16:creationId xmlns:a16="http://schemas.microsoft.com/office/drawing/2014/main" id="{AEEEDA7E-6756-C910-9571-41E3DAA66D14}"/>
              </a:ext>
            </a:extLst>
          </p:cNvPr>
          <p:cNvSpPr>
            <a:spLocks noGrp="1" noChangeArrowheads="1"/>
          </p:cNvSpPr>
          <p:nvPr>
            <p:ph type="title"/>
          </p:nvPr>
        </p:nvSpPr>
        <p:spPr/>
        <p:txBody>
          <a:bodyPr anchor="ctr"/>
          <a:lstStyle/>
          <a:p>
            <a:pPr eaLnBrk="1" hangingPunct="1"/>
            <a:r>
              <a:rPr lang="zh-CN" altLang="en-US" dirty="0">
                <a:solidFill>
                  <a:schemeClr val="accent1"/>
                </a:solidFill>
                <a:latin typeface="Times New Roman" panose="02020603050405020304" pitchFamily="18" charset="0"/>
              </a:rPr>
              <a:t>回顾：</a:t>
            </a:r>
            <a:r>
              <a:rPr lang="en-US" altLang="zh-CN" dirty="0">
                <a:solidFill>
                  <a:schemeClr val="accent1"/>
                </a:solidFill>
                <a:latin typeface="Times New Roman" panose="02020603050405020304" pitchFamily="18" charset="0"/>
              </a:rPr>
              <a:t>7.5 </a:t>
            </a:r>
            <a:r>
              <a:rPr lang="zh-CN" altLang="en-US" dirty="0">
                <a:solidFill>
                  <a:schemeClr val="accent1"/>
                </a:solidFill>
                <a:latin typeface="Times New Roman" panose="02020603050405020304" pitchFamily="18" charset="0"/>
              </a:rPr>
              <a:t>控制结构的翻译</a:t>
            </a:r>
          </a:p>
        </p:txBody>
      </p:sp>
      <p:sp>
        <p:nvSpPr>
          <p:cNvPr id="153605" name="Rectangle 3">
            <a:extLst>
              <a:ext uri="{FF2B5EF4-FFF2-40B4-BE49-F238E27FC236}">
                <a16:creationId xmlns:a16="http://schemas.microsoft.com/office/drawing/2014/main" id="{7C034D66-A41A-CCD5-61B7-6330945A1BA7}"/>
              </a:ext>
            </a:extLst>
          </p:cNvPr>
          <p:cNvSpPr>
            <a:spLocks noGrp="1" noChangeArrowheads="1"/>
          </p:cNvSpPr>
          <p:nvPr>
            <p:ph type="body" sz="quarter" idx="13"/>
          </p:nvPr>
        </p:nvSpPr>
        <p:spPr/>
        <p:txBody>
          <a:bodyPr>
            <a:normAutofit fontScale="625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r>
              <a:rPr lang="en-US" altLang="zh-CN" sz="3200" dirty="0">
                <a:solidFill>
                  <a:srgbClr val="FF0000"/>
                </a:solidFill>
                <a:latin typeface="Times New Roman" panose="02020603050405020304" pitchFamily="18" charset="0"/>
              </a:rPr>
              <a:t>S </a:t>
            </a:r>
            <a:r>
              <a:rPr lang="en-US" altLang="zh-CN" sz="3200" dirty="0">
                <a:solidFill>
                  <a:srgbClr val="FF0000"/>
                </a:solidFill>
                <a:latin typeface="Times New Roman" panose="02020603050405020304" pitchFamily="18" charset="0"/>
                <a:sym typeface="Symbol" panose="05050102010706020507" pitchFamily="18" charset="2"/>
              </a:rPr>
              <a:t></a:t>
            </a:r>
            <a:r>
              <a:rPr lang="en-US" altLang="zh-CN" sz="3200" dirty="0">
                <a:solidFill>
                  <a:srgbClr val="FF0000"/>
                </a:solidFill>
                <a:latin typeface="Times New Roman" panose="02020603050405020304" pitchFamily="18" charset="0"/>
              </a:rPr>
              <a:t> if B then S</a:t>
            </a:r>
            <a:r>
              <a:rPr lang="en-US" altLang="zh-CN" sz="3200" baseline="-30000" dirty="0">
                <a:solidFill>
                  <a:srgbClr val="FF0000"/>
                </a:solidFill>
                <a:latin typeface="Times New Roman" panose="02020603050405020304" pitchFamily="18" charset="0"/>
              </a:rPr>
              <a:t>1</a:t>
            </a:r>
            <a:r>
              <a:rPr lang="en-US" altLang="zh-CN" sz="3200" dirty="0">
                <a:solidFill>
                  <a:srgbClr val="FF0000"/>
                </a:solidFill>
                <a:latin typeface="Times New Roman" panose="02020603050405020304" pitchFamily="18" charset="0"/>
              </a:rPr>
              <a:t> else S</a:t>
            </a:r>
            <a:r>
              <a:rPr lang="en-US" altLang="zh-CN" sz="3200"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sz="3200"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a:t>
            </a:r>
            <a:r>
              <a:rPr lang="en-US" altLang="zh-CN" sz="3200" dirty="0" err="1">
                <a:latin typeface="Times New Roman" panose="02020603050405020304" pitchFamily="18" charset="0"/>
              </a:rPr>
              <a:t>B.true</a:t>
            </a:r>
            <a:r>
              <a:rPr lang="en-US" altLang="zh-CN" sz="3200" dirty="0">
                <a:latin typeface="Times New Roman" panose="02020603050405020304" pitchFamily="18" charset="0"/>
              </a:rPr>
              <a:t> := </a:t>
            </a:r>
            <a:r>
              <a:rPr lang="en-US" altLang="zh-CN" sz="3200" dirty="0" err="1">
                <a:latin typeface="Times New Roman" panose="02020603050405020304" pitchFamily="18" charset="0"/>
              </a:rPr>
              <a:t>newlabel</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a:t>
            </a:r>
            <a:r>
              <a:rPr lang="en-US" altLang="zh-CN" sz="3200" dirty="0" err="1">
                <a:latin typeface="Times New Roman" panose="02020603050405020304" pitchFamily="18" charset="0"/>
              </a:rPr>
              <a:t>B.false</a:t>
            </a:r>
            <a:r>
              <a:rPr lang="en-US" altLang="zh-CN" sz="3200" dirty="0">
                <a:latin typeface="Times New Roman" panose="02020603050405020304" pitchFamily="18" charset="0"/>
              </a:rPr>
              <a:t> := </a:t>
            </a:r>
            <a:r>
              <a:rPr lang="en-US" altLang="zh-CN" sz="3200" dirty="0" err="1">
                <a:latin typeface="Times New Roman" panose="02020603050405020304" pitchFamily="18" charset="0"/>
              </a:rPr>
              <a:t>newlabel</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S</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.next := </a:t>
            </a:r>
            <a:r>
              <a:rPr lang="en-US" altLang="zh-CN" sz="3200" dirty="0" err="1">
                <a:latin typeface="Times New Roman" panose="02020603050405020304" pitchFamily="18" charset="0"/>
              </a:rPr>
              <a:t>S.next</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S</a:t>
            </a:r>
            <a:r>
              <a:rPr lang="en-US" altLang="zh-CN" sz="3200" baseline="-30000" dirty="0">
                <a:latin typeface="Times New Roman" panose="02020603050405020304" pitchFamily="18" charset="0"/>
              </a:rPr>
              <a:t>2</a:t>
            </a:r>
            <a:r>
              <a:rPr lang="en-US" altLang="zh-CN" sz="3200" dirty="0">
                <a:latin typeface="Times New Roman" panose="02020603050405020304" pitchFamily="18" charset="0"/>
              </a:rPr>
              <a:t>.next := </a:t>
            </a:r>
            <a:r>
              <a:rPr lang="en-US" altLang="zh-CN" sz="3200" dirty="0" err="1">
                <a:latin typeface="Times New Roman" panose="02020603050405020304" pitchFamily="18" charset="0"/>
              </a:rPr>
              <a:t>S.next</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a:t>
            </a:r>
            <a:r>
              <a:rPr lang="en-US" altLang="zh-CN" sz="3200" dirty="0" err="1">
                <a:latin typeface="Times New Roman" panose="02020603050405020304" pitchFamily="18" charset="0"/>
              </a:rPr>
              <a:t>S.code</a:t>
            </a:r>
            <a:r>
              <a:rPr lang="en-US" altLang="zh-CN" sz="3200" dirty="0">
                <a:latin typeface="Times New Roman" panose="02020603050405020304" pitchFamily="18" charset="0"/>
              </a:rPr>
              <a:t> :=</a:t>
            </a:r>
            <a:r>
              <a:rPr lang="en-US" altLang="zh-CN" sz="3200" dirty="0" err="1">
                <a:latin typeface="Times New Roman" panose="02020603050405020304" pitchFamily="18" charset="0"/>
              </a:rPr>
              <a:t>B.code</a:t>
            </a:r>
            <a:r>
              <a:rPr lang="en-US" altLang="zh-CN" sz="3200" dirty="0">
                <a:latin typeface="Times New Roman" panose="02020603050405020304" pitchFamily="18" charset="0"/>
              </a:rPr>
              <a:t>||</a:t>
            </a:r>
            <a:r>
              <a:rPr lang="en-US" altLang="zh-CN" sz="3200" dirty="0" err="1">
                <a:latin typeface="Times New Roman" panose="02020603050405020304" pitchFamily="18" charset="0"/>
              </a:rPr>
              <a:t>gencode</a:t>
            </a:r>
            <a:r>
              <a:rPr lang="en-US" altLang="zh-CN" sz="3200" dirty="0">
                <a:latin typeface="Times New Roman" panose="02020603050405020304" pitchFamily="18" charset="0"/>
              </a:rPr>
              <a:t>(</a:t>
            </a:r>
            <a:r>
              <a:rPr lang="en-US" altLang="zh-CN" sz="3200" dirty="0" err="1">
                <a:latin typeface="Times New Roman" panose="02020603050405020304" pitchFamily="18" charset="0"/>
              </a:rPr>
              <a:t>B.true</a:t>
            </a:r>
            <a:r>
              <a:rPr lang="en-US" altLang="zh-CN" sz="3200" dirty="0">
                <a:latin typeface="Times New Roman" panose="02020603050405020304" pitchFamily="18" charset="0"/>
              </a:rPr>
              <a:t>,‘:’)||S</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.code ||</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a:t>
            </a:r>
            <a:r>
              <a:rPr lang="en-US" altLang="zh-CN" sz="3200" dirty="0" err="1">
                <a:latin typeface="Times New Roman" panose="02020603050405020304" pitchFamily="18" charset="0"/>
              </a:rPr>
              <a:t>gencode</a:t>
            </a:r>
            <a:r>
              <a:rPr lang="en-US" altLang="zh-CN" sz="3200" dirty="0">
                <a:latin typeface="Times New Roman" panose="02020603050405020304" pitchFamily="18" charset="0"/>
              </a:rPr>
              <a:t>(‘</a:t>
            </a:r>
            <a:r>
              <a:rPr lang="en-US" altLang="zh-CN" sz="3200" dirty="0" err="1">
                <a:latin typeface="Times New Roman" panose="02020603050405020304" pitchFamily="18" charset="0"/>
              </a:rPr>
              <a:t>goto</a:t>
            </a:r>
            <a:r>
              <a:rPr lang="en-US" altLang="zh-CN" sz="3200" dirty="0">
                <a:latin typeface="Times New Roman" panose="02020603050405020304" pitchFamily="18" charset="0"/>
              </a:rPr>
              <a:t>’,</a:t>
            </a:r>
            <a:r>
              <a:rPr lang="en-US" altLang="zh-CN" sz="3200" dirty="0" err="1">
                <a:latin typeface="Times New Roman" panose="02020603050405020304" pitchFamily="18" charset="0"/>
              </a:rPr>
              <a:t>S.next</a:t>
            </a:r>
            <a:r>
              <a:rPr lang="en-US" altLang="zh-CN" sz="3200" dirty="0">
                <a:latin typeface="Times New Roman" panose="02020603050405020304" pitchFamily="18" charset="0"/>
              </a:rPr>
              <a:t>)||gen(</a:t>
            </a:r>
            <a:r>
              <a:rPr lang="en-US" altLang="zh-CN" sz="3200" dirty="0" err="1">
                <a:latin typeface="Times New Roman" panose="02020603050405020304" pitchFamily="18" charset="0"/>
              </a:rPr>
              <a:t>B.false</a:t>
            </a:r>
            <a:r>
              <a:rPr lang="en-US" altLang="zh-CN" sz="3200" dirty="0">
                <a:latin typeface="Times New Roman" panose="02020603050405020304" pitchFamily="18" charset="0"/>
              </a:rPr>
              <a:t>,‘:’)||S</a:t>
            </a:r>
            <a:r>
              <a:rPr lang="en-US" altLang="zh-CN" sz="3200" baseline="-30000" dirty="0">
                <a:latin typeface="Times New Roman" panose="02020603050405020304" pitchFamily="18" charset="0"/>
              </a:rPr>
              <a:t>2</a:t>
            </a:r>
            <a:r>
              <a:rPr lang="en-US" altLang="zh-CN" sz="3200" dirty="0">
                <a:latin typeface="Times New Roman" panose="02020603050405020304" pitchFamily="18" charset="0"/>
              </a:rPr>
              <a:t>.code} </a:t>
            </a:r>
          </a:p>
        </p:txBody>
      </p:sp>
      <p:grpSp>
        <p:nvGrpSpPr>
          <p:cNvPr id="153606" name="Group 4">
            <a:extLst>
              <a:ext uri="{FF2B5EF4-FFF2-40B4-BE49-F238E27FC236}">
                <a16:creationId xmlns:a16="http://schemas.microsoft.com/office/drawing/2014/main" id="{F3600CD5-B1F7-312A-6DF1-44933F902FD5}"/>
              </a:ext>
            </a:extLst>
          </p:cNvPr>
          <p:cNvGrpSpPr>
            <a:grpSpLocks/>
          </p:cNvGrpSpPr>
          <p:nvPr/>
        </p:nvGrpSpPr>
        <p:grpSpPr bwMode="auto">
          <a:xfrm>
            <a:off x="6032500" y="1341439"/>
            <a:ext cx="4548188" cy="2954337"/>
            <a:chOff x="2656" y="1152"/>
            <a:chExt cx="2865" cy="1861"/>
          </a:xfrm>
        </p:grpSpPr>
        <p:sp>
          <p:nvSpPr>
            <p:cNvPr id="153607" name="Line 5">
              <a:extLst>
                <a:ext uri="{FF2B5EF4-FFF2-40B4-BE49-F238E27FC236}">
                  <a16:creationId xmlns:a16="http://schemas.microsoft.com/office/drawing/2014/main" id="{4A78194C-BC29-2A98-0A6C-8E8D46043F53}"/>
                </a:ext>
              </a:extLst>
            </p:cNvPr>
            <p:cNvSpPr>
              <a:spLocks noChangeShapeType="1"/>
            </p:cNvSpPr>
            <p:nvPr/>
          </p:nvSpPr>
          <p:spPr bwMode="auto">
            <a:xfrm flipH="1">
              <a:off x="3612" y="1311"/>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08" name="Line 6">
              <a:extLst>
                <a:ext uri="{FF2B5EF4-FFF2-40B4-BE49-F238E27FC236}">
                  <a16:creationId xmlns:a16="http://schemas.microsoft.com/office/drawing/2014/main" id="{A6A37D39-6641-BDFC-D728-3136AB101AF1}"/>
                </a:ext>
              </a:extLst>
            </p:cNvPr>
            <p:cNvSpPr>
              <a:spLocks noChangeShapeType="1"/>
            </p:cNvSpPr>
            <p:nvPr/>
          </p:nvSpPr>
          <p:spPr bwMode="auto">
            <a:xfrm>
              <a:off x="3612" y="1309"/>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09" name="Line 7">
              <a:extLst>
                <a:ext uri="{FF2B5EF4-FFF2-40B4-BE49-F238E27FC236}">
                  <a16:creationId xmlns:a16="http://schemas.microsoft.com/office/drawing/2014/main" id="{D893D10E-476B-8244-5513-13F4B0E0FEAD}"/>
                </a:ext>
              </a:extLst>
            </p:cNvPr>
            <p:cNvSpPr>
              <a:spLocks noChangeShapeType="1"/>
            </p:cNvSpPr>
            <p:nvPr/>
          </p:nvSpPr>
          <p:spPr bwMode="auto">
            <a:xfrm flipH="1">
              <a:off x="4492" y="1311"/>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0" name="Line 8">
              <a:extLst>
                <a:ext uri="{FF2B5EF4-FFF2-40B4-BE49-F238E27FC236}">
                  <a16:creationId xmlns:a16="http://schemas.microsoft.com/office/drawing/2014/main" id="{0D965D13-30C9-759B-D07B-67A7CB617049}"/>
                </a:ext>
              </a:extLst>
            </p:cNvPr>
            <p:cNvSpPr>
              <a:spLocks noChangeShapeType="1"/>
            </p:cNvSpPr>
            <p:nvPr/>
          </p:nvSpPr>
          <p:spPr bwMode="auto">
            <a:xfrm>
              <a:off x="3612" y="1701"/>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1" name="Line 9">
              <a:extLst>
                <a:ext uri="{FF2B5EF4-FFF2-40B4-BE49-F238E27FC236}">
                  <a16:creationId xmlns:a16="http://schemas.microsoft.com/office/drawing/2014/main" id="{10B00EC3-2488-46AD-0845-44A3BF73BF51}"/>
                </a:ext>
              </a:extLst>
            </p:cNvPr>
            <p:cNvSpPr>
              <a:spLocks noChangeShapeType="1"/>
            </p:cNvSpPr>
            <p:nvPr/>
          </p:nvSpPr>
          <p:spPr bwMode="auto">
            <a:xfrm>
              <a:off x="3623" y="2066"/>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2" name="Rectangle 10">
              <a:extLst>
                <a:ext uri="{FF2B5EF4-FFF2-40B4-BE49-F238E27FC236}">
                  <a16:creationId xmlns:a16="http://schemas.microsoft.com/office/drawing/2014/main" id="{5489F9E7-2B81-6568-1024-F03826A8AF5C}"/>
                </a:ext>
              </a:extLst>
            </p:cNvPr>
            <p:cNvSpPr>
              <a:spLocks noChangeArrowheads="1"/>
            </p:cNvSpPr>
            <p:nvPr/>
          </p:nvSpPr>
          <p:spPr bwMode="auto">
            <a:xfrm>
              <a:off x="3376" y="1333"/>
              <a:ext cx="9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53613" name="Rectangle 11">
              <a:extLst>
                <a:ext uri="{FF2B5EF4-FFF2-40B4-BE49-F238E27FC236}">
                  <a16:creationId xmlns:a16="http://schemas.microsoft.com/office/drawing/2014/main" id="{8F1DD651-0205-1491-0FA2-EAA6C22A33B2}"/>
                </a:ext>
              </a:extLst>
            </p:cNvPr>
            <p:cNvSpPr>
              <a:spLocks noChangeArrowheads="1"/>
            </p:cNvSpPr>
            <p:nvPr/>
          </p:nvSpPr>
          <p:spPr bwMode="auto">
            <a:xfrm>
              <a:off x="3648" y="1722"/>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53614" name="Rectangle 12">
              <a:extLst>
                <a:ext uri="{FF2B5EF4-FFF2-40B4-BE49-F238E27FC236}">
                  <a16:creationId xmlns:a16="http://schemas.microsoft.com/office/drawing/2014/main" id="{611D6445-8D46-50B5-0C6E-28572F97C559}"/>
                </a:ext>
              </a:extLst>
            </p:cNvPr>
            <p:cNvSpPr>
              <a:spLocks noChangeArrowheads="1"/>
            </p:cNvSpPr>
            <p:nvPr/>
          </p:nvSpPr>
          <p:spPr bwMode="auto">
            <a:xfrm>
              <a:off x="2752" y="1554"/>
              <a:ext cx="9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53615" name="Rectangle 13">
              <a:extLst>
                <a:ext uri="{FF2B5EF4-FFF2-40B4-BE49-F238E27FC236}">
                  <a16:creationId xmlns:a16="http://schemas.microsoft.com/office/drawing/2014/main" id="{7CCBC4FE-5CCA-2D32-6985-BA969B13BCC9}"/>
                </a:ext>
              </a:extLst>
            </p:cNvPr>
            <p:cNvSpPr>
              <a:spLocks noChangeArrowheads="1"/>
            </p:cNvSpPr>
            <p:nvPr/>
          </p:nvSpPr>
          <p:spPr bwMode="auto">
            <a:xfrm>
              <a:off x="3773" y="2467"/>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1000">
                  <a:latin typeface="Times New Roman" panose="02020603050405020304" pitchFamily="18" charset="0"/>
                  <a:ea typeface="宋体" panose="02010600030101010101" pitchFamily="2" charset="-122"/>
                </a:rPr>
                <a:t>. . .</a:t>
              </a:r>
            </a:p>
          </p:txBody>
        </p:sp>
        <p:sp>
          <p:nvSpPr>
            <p:cNvPr id="153616" name="Rectangle 14">
              <a:extLst>
                <a:ext uri="{FF2B5EF4-FFF2-40B4-BE49-F238E27FC236}">
                  <a16:creationId xmlns:a16="http://schemas.microsoft.com/office/drawing/2014/main" id="{4422D689-B5B7-D6A8-3D33-A8188F26C047}"/>
                </a:ext>
              </a:extLst>
            </p:cNvPr>
            <p:cNvSpPr>
              <a:spLocks noChangeArrowheads="1"/>
            </p:cNvSpPr>
            <p:nvPr/>
          </p:nvSpPr>
          <p:spPr bwMode="auto">
            <a:xfrm>
              <a:off x="4240" y="115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endParaRPr lang="en-US" altLang="zh-CN" sz="2400" b="1">
                <a:latin typeface="Times New Roman" panose="02020603050405020304" pitchFamily="18" charset="0"/>
                <a:ea typeface="宋体" panose="02010600030101010101" pitchFamily="2" charset="-122"/>
              </a:endParaRPr>
            </a:p>
          </p:txBody>
        </p:sp>
        <p:sp>
          <p:nvSpPr>
            <p:cNvPr id="153617" name="Rectangle 15">
              <a:extLst>
                <a:ext uri="{FF2B5EF4-FFF2-40B4-BE49-F238E27FC236}">
                  <a16:creationId xmlns:a16="http://schemas.microsoft.com/office/drawing/2014/main" id="{6C9746EE-0EA3-6102-7B65-A083B8751AFB}"/>
                </a:ext>
              </a:extLst>
            </p:cNvPr>
            <p:cNvSpPr>
              <a:spLocks noChangeArrowheads="1"/>
            </p:cNvSpPr>
            <p:nvPr/>
          </p:nvSpPr>
          <p:spPr bwMode="auto">
            <a:xfrm>
              <a:off x="4249" y="1394"/>
              <a:ext cx="12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153618" name="Rectangle 16">
              <a:extLst>
                <a:ext uri="{FF2B5EF4-FFF2-40B4-BE49-F238E27FC236}">
                  <a16:creationId xmlns:a16="http://schemas.microsoft.com/office/drawing/2014/main" id="{8AED4D95-6FCF-74A7-4096-7792056A192C}"/>
                </a:ext>
              </a:extLst>
            </p:cNvPr>
            <p:cNvSpPr>
              <a:spLocks noChangeArrowheads="1"/>
            </p:cNvSpPr>
            <p:nvPr/>
          </p:nvSpPr>
          <p:spPr bwMode="auto">
            <a:xfrm>
              <a:off x="2656" y="2160"/>
              <a:ext cx="10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r>
                <a:rPr lang="en-US" altLang="zh-CN" sz="2400" b="1">
                  <a:latin typeface="Times New Roman" panose="02020603050405020304" pitchFamily="18" charset="0"/>
                  <a:ea typeface="宋体" panose="02010600030101010101" pitchFamily="2" charset="-122"/>
                </a:rPr>
                <a:t>:</a:t>
              </a:r>
            </a:p>
          </p:txBody>
        </p:sp>
        <p:sp>
          <p:nvSpPr>
            <p:cNvPr id="153619" name="Line 17">
              <a:extLst>
                <a:ext uri="{FF2B5EF4-FFF2-40B4-BE49-F238E27FC236}">
                  <a16:creationId xmlns:a16="http://schemas.microsoft.com/office/drawing/2014/main" id="{48BCC957-6761-A608-7239-F5AF50FD0D1C}"/>
                </a:ext>
              </a:extLst>
            </p:cNvPr>
            <p:cNvSpPr>
              <a:spLocks noChangeShapeType="1"/>
            </p:cNvSpPr>
            <p:nvPr/>
          </p:nvSpPr>
          <p:spPr bwMode="auto">
            <a:xfrm>
              <a:off x="4410" y="166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3620" name="Line 18">
              <a:extLst>
                <a:ext uri="{FF2B5EF4-FFF2-40B4-BE49-F238E27FC236}">
                  <a16:creationId xmlns:a16="http://schemas.microsoft.com/office/drawing/2014/main" id="{E849D23E-021D-EFA7-37BB-E0E504E2B8A8}"/>
                </a:ext>
              </a:extLst>
            </p:cNvPr>
            <p:cNvSpPr>
              <a:spLocks noChangeShapeType="1"/>
            </p:cNvSpPr>
            <p:nvPr/>
          </p:nvSpPr>
          <p:spPr bwMode="auto">
            <a:xfrm>
              <a:off x="4431" y="141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3621" name="Line 19">
              <a:extLst>
                <a:ext uri="{FF2B5EF4-FFF2-40B4-BE49-F238E27FC236}">
                  <a16:creationId xmlns:a16="http://schemas.microsoft.com/office/drawing/2014/main" id="{A40F0D83-0211-68B3-0578-899DF0C84E3E}"/>
                </a:ext>
              </a:extLst>
            </p:cNvPr>
            <p:cNvSpPr>
              <a:spLocks noChangeShapeType="1"/>
            </p:cNvSpPr>
            <p:nvPr/>
          </p:nvSpPr>
          <p:spPr bwMode="auto">
            <a:xfrm>
              <a:off x="3621" y="2272"/>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2" name="Line 20">
              <a:extLst>
                <a:ext uri="{FF2B5EF4-FFF2-40B4-BE49-F238E27FC236}">
                  <a16:creationId xmlns:a16="http://schemas.microsoft.com/office/drawing/2014/main" id="{2F197235-C40C-2DA3-644E-EF1A9E3EA842}"/>
                </a:ext>
              </a:extLst>
            </p:cNvPr>
            <p:cNvSpPr>
              <a:spLocks noChangeShapeType="1"/>
            </p:cNvSpPr>
            <p:nvPr/>
          </p:nvSpPr>
          <p:spPr bwMode="auto">
            <a:xfrm>
              <a:off x="3623" y="2617"/>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3" name="Rectangle 21">
              <a:extLst>
                <a:ext uri="{FF2B5EF4-FFF2-40B4-BE49-F238E27FC236}">
                  <a16:creationId xmlns:a16="http://schemas.microsoft.com/office/drawing/2014/main" id="{96CB67AD-B454-07CE-1ACC-653FD279587A}"/>
                </a:ext>
              </a:extLst>
            </p:cNvPr>
            <p:cNvSpPr>
              <a:spLocks noChangeArrowheads="1"/>
            </p:cNvSpPr>
            <p:nvPr/>
          </p:nvSpPr>
          <p:spPr bwMode="auto">
            <a:xfrm>
              <a:off x="3552" y="2007"/>
              <a:ext cx="153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goto </a:t>
              </a:r>
              <a:r>
                <a:rPr lang="en-US" altLang="zh-CN" sz="2400" b="1" i="1">
                  <a:latin typeface="Times New Roman" panose="02020603050405020304" pitchFamily="18" charset="0"/>
                  <a:ea typeface="宋体" panose="02010600030101010101" pitchFamily="2" charset="-122"/>
                </a:rPr>
                <a:t>S</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next</a:t>
              </a:r>
            </a:p>
          </p:txBody>
        </p:sp>
        <p:sp>
          <p:nvSpPr>
            <p:cNvPr id="153624" name="Rectangle 22">
              <a:extLst>
                <a:ext uri="{FF2B5EF4-FFF2-40B4-BE49-F238E27FC236}">
                  <a16:creationId xmlns:a16="http://schemas.microsoft.com/office/drawing/2014/main" id="{3093C640-06A8-EFFF-CD1B-0705ADFDE15D}"/>
                </a:ext>
              </a:extLst>
            </p:cNvPr>
            <p:cNvSpPr>
              <a:spLocks noChangeArrowheads="1"/>
            </p:cNvSpPr>
            <p:nvPr/>
          </p:nvSpPr>
          <p:spPr bwMode="auto">
            <a:xfrm>
              <a:off x="3648" y="2281"/>
              <a:ext cx="10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53625" name="Rectangle 23">
              <a:extLst>
                <a:ext uri="{FF2B5EF4-FFF2-40B4-BE49-F238E27FC236}">
                  <a16:creationId xmlns:a16="http://schemas.microsoft.com/office/drawing/2014/main" id="{F1B408DC-267C-7A9E-0B99-5C58FE329DFE}"/>
                </a:ext>
              </a:extLst>
            </p:cNvPr>
            <p:cNvSpPr>
              <a:spLocks noChangeArrowheads="1"/>
            </p:cNvSpPr>
            <p:nvPr/>
          </p:nvSpPr>
          <p:spPr bwMode="auto">
            <a:xfrm>
              <a:off x="3264" y="2727"/>
              <a:ext cx="14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if-then-else</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2" name="Rectangle 2">
            <a:extLst>
              <a:ext uri="{FF2B5EF4-FFF2-40B4-BE49-F238E27FC236}">
                <a16:creationId xmlns:a16="http://schemas.microsoft.com/office/drawing/2014/main" id="{A7AF2C6D-BB6F-161D-0061-3DCAE581C6F8}"/>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4" name="日期占位符 3">
            <a:extLst>
              <a:ext uri="{FF2B5EF4-FFF2-40B4-BE49-F238E27FC236}">
                <a16:creationId xmlns:a16="http://schemas.microsoft.com/office/drawing/2014/main" id="{24DC6639-F59C-8AE8-F1DA-05BD3022AFA4}"/>
              </a:ext>
            </a:extLst>
          </p:cNvPr>
          <p:cNvSpPr>
            <a:spLocks noGrp="1"/>
          </p:cNvSpPr>
          <p:nvPr>
            <p:ph type="dt" sz="half" idx="10"/>
          </p:nvPr>
        </p:nvSpPr>
        <p:spPr bwMode="auto">
          <a:ln>
            <a:miter lim="800000"/>
          </a:ln>
        </p:spPr>
        <p:txBody>
          <a:bodyPr anchor="t"/>
          <a:lstStyle/>
          <a:p>
            <a:pPr>
              <a:buClrTx/>
              <a:buFontTx/>
              <a:buNone/>
              <a:defRPr/>
            </a:pPr>
            <a:fld id="{2A03D959-5171-472D-AC4E-7C4710C0EA3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5651" name="灯片编号占位符 5">
            <a:extLst>
              <a:ext uri="{FF2B5EF4-FFF2-40B4-BE49-F238E27FC236}">
                <a16:creationId xmlns:a16="http://schemas.microsoft.com/office/drawing/2014/main" id="{9CF0F5FC-E154-2A9F-17E5-8003B38602C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5EFD207-71CF-4133-9CEE-4A86AA7961DC}" type="slidenum">
              <a:rPr lang="en-US" altLang="zh-CN" sz="1400">
                <a:ea typeface="宋体" panose="02010600030101010101" pitchFamily="2" charset="-122"/>
              </a:rPr>
              <a:pPr/>
              <a:t>93</a:t>
            </a:fld>
            <a:endParaRPr lang="en-US" altLang="zh-CN" sz="1400">
              <a:ea typeface="宋体" panose="02010600030101010101" pitchFamily="2" charset="-122"/>
            </a:endParaRPr>
          </a:p>
        </p:txBody>
      </p:sp>
      <p:sp>
        <p:nvSpPr>
          <p:cNvPr id="155653" name="Rectangle 3">
            <a:extLst>
              <a:ext uri="{FF2B5EF4-FFF2-40B4-BE49-F238E27FC236}">
                <a16:creationId xmlns:a16="http://schemas.microsoft.com/office/drawing/2014/main" id="{9F5BD8F4-AF26-0FAF-D5B1-3A13C97AFD1B}"/>
              </a:ext>
            </a:extLst>
          </p:cNvPr>
          <p:cNvSpPr>
            <a:spLocks noGrp="1" noChangeArrowheads="1"/>
          </p:cNvSpPr>
          <p:nvPr>
            <p:ph type="body" sz="quarter" idx="13"/>
          </p:nvPr>
        </p:nvSpPr>
        <p:spPr/>
        <p:txBody>
          <a:bodyPr vert="horz" lIns="92075" tIns="46038" rIns="92075" bIns="46038" rtlCol="0">
            <a:normAutofit fontScale="92500"/>
          </a:bodyPr>
          <a:lstStyle/>
          <a:p>
            <a:pPr eaLnBrk="1" hangingPunct="1">
              <a:spcBef>
                <a:spcPct val="0"/>
              </a:spcBef>
            </a:pPr>
            <a:r>
              <a:rPr lang="zh-CN" altLang="en-US" sz="2400" dirty="0">
                <a:solidFill>
                  <a:srgbClr val="0000FF"/>
                </a:solidFill>
                <a:latin typeface="Times New Roman" panose="02020603050405020304" pitchFamily="18" charset="0"/>
              </a:rPr>
              <a:t>如何实现</a:t>
            </a:r>
            <a:r>
              <a:rPr lang="en-US" altLang="zh-CN" sz="2400" dirty="0">
                <a:solidFill>
                  <a:srgbClr val="0000FF"/>
                </a:solidFill>
                <a:latin typeface="Times New Roman" panose="02020603050405020304" pitchFamily="18" charset="0"/>
              </a:rPr>
              <a:t>7.5</a:t>
            </a:r>
            <a:r>
              <a:rPr lang="zh-CN" altLang="en-US" sz="2400" dirty="0">
                <a:solidFill>
                  <a:srgbClr val="0000FF"/>
                </a:solidFill>
                <a:latin typeface="Times New Roman" panose="02020603050405020304" pitchFamily="18" charset="0"/>
              </a:rPr>
              <a:t>节的控制流语句的翻译？</a:t>
            </a:r>
          </a:p>
          <a:p>
            <a:pPr eaLnBrk="1" hangingPunct="1">
              <a:spcBef>
                <a:spcPct val="0"/>
              </a:spcBef>
            </a:pPr>
            <a:r>
              <a:rPr lang="zh-CN" altLang="en-US" sz="2400" dirty="0">
                <a:solidFill>
                  <a:srgbClr val="FF0000"/>
                </a:solidFill>
                <a:latin typeface="Times New Roman" panose="02020603050405020304" pitchFamily="18" charset="0"/>
              </a:rPr>
              <a:t>一、两遍扫描</a:t>
            </a:r>
          </a:p>
          <a:p>
            <a:pPr lvl="1" eaLnBrk="1" hangingPunct="1">
              <a:spcBef>
                <a:spcPct val="0"/>
              </a:spcBef>
            </a:pPr>
            <a:r>
              <a:rPr lang="zh-CN" altLang="en-US" dirty="0">
                <a:latin typeface="Times New Roman" panose="02020603050405020304" pitchFamily="18" charset="0"/>
              </a:rPr>
              <a:t>从给定的输入构造出一棵语法树；</a:t>
            </a:r>
          </a:p>
          <a:p>
            <a:pPr lvl="1" eaLnBrk="1" hangingPunct="1">
              <a:spcBef>
                <a:spcPct val="0"/>
              </a:spcBef>
            </a:pPr>
            <a:r>
              <a:rPr lang="zh-CN" altLang="en-US" dirty="0">
                <a:latin typeface="Times New Roman" panose="02020603050405020304" pitchFamily="18" charset="0"/>
              </a:rPr>
              <a:t> 对语法树按深度优先进行遍历</a:t>
            </a:r>
            <a:r>
              <a:rPr lang="en-US" altLang="zh-CN" dirty="0">
                <a:latin typeface="Times New Roman" panose="02020603050405020304" pitchFamily="18" charset="0"/>
              </a:rPr>
              <a:t>,</a:t>
            </a:r>
            <a:r>
              <a:rPr lang="zh-CN" altLang="en-US" dirty="0">
                <a:latin typeface="Times New Roman" panose="02020603050405020304" pitchFamily="18" charset="0"/>
              </a:rPr>
              <a:t>在遍历过程中执行语法制导定义中给出的翻译动作</a:t>
            </a:r>
            <a:r>
              <a:rPr lang="zh-CN" altLang="en-US" dirty="0">
                <a:ea typeface="宋体" panose="02010600030101010101" pitchFamily="2" charset="-122"/>
              </a:rPr>
              <a:t> </a:t>
            </a:r>
          </a:p>
          <a:p>
            <a:pPr lvl="1" eaLnBrk="1" hangingPunct="1">
              <a:spcBef>
                <a:spcPct val="0"/>
              </a:spcBef>
            </a:pPr>
            <a:r>
              <a:rPr lang="zh-CN" altLang="en-US" dirty="0">
                <a:latin typeface="Times New Roman" panose="02020603050405020304" pitchFamily="18" charset="0"/>
              </a:rPr>
              <a:t>效率较低</a:t>
            </a:r>
          </a:p>
          <a:p>
            <a:pPr eaLnBrk="1" hangingPunct="1">
              <a:spcBef>
                <a:spcPct val="0"/>
              </a:spcBef>
            </a:pPr>
            <a:r>
              <a:rPr lang="zh-CN" altLang="en-US" sz="2400" dirty="0">
                <a:solidFill>
                  <a:srgbClr val="FF0000"/>
                </a:solidFill>
                <a:latin typeface="Times New Roman" panose="02020603050405020304" pitchFamily="18" charset="0"/>
              </a:rPr>
              <a:t>二、一遍扫描</a:t>
            </a:r>
            <a:endParaRPr lang="zh-CN" altLang="en-US" sz="2400" dirty="0">
              <a:solidFill>
                <a:schemeClr val="accent2"/>
              </a:solidFill>
              <a:latin typeface="Times New Roman" panose="02020603050405020304" pitchFamily="18" charset="0"/>
            </a:endParaRPr>
          </a:p>
          <a:p>
            <a:pPr eaLnBrk="1" hangingPunct="1">
              <a:spcBef>
                <a:spcPct val="0"/>
              </a:spcBef>
            </a:pPr>
            <a:r>
              <a:rPr lang="zh-CN" altLang="en-US" sz="2400" dirty="0">
                <a:solidFill>
                  <a:schemeClr val="accent1"/>
                </a:solidFill>
                <a:latin typeface="Times New Roman" panose="02020603050405020304" pitchFamily="18" charset="0"/>
              </a:rPr>
              <a:t>问题：生成跳转语句时可能不知道要转向指令的标号</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6" name="Rectangle 2">
            <a:extLst>
              <a:ext uri="{FF2B5EF4-FFF2-40B4-BE49-F238E27FC236}">
                <a16:creationId xmlns:a16="http://schemas.microsoft.com/office/drawing/2014/main" id="{AF0B235B-10D2-D782-9F3F-DB4D5816212A}"/>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4" name="日期占位符 3">
            <a:extLst>
              <a:ext uri="{FF2B5EF4-FFF2-40B4-BE49-F238E27FC236}">
                <a16:creationId xmlns:a16="http://schemas.microsoft.com/office/drawing/2014/main" id="{DEEC02FF-99A2-6542-1C61-E5080DF26A95}"/>
              </a:ext>
            </a:extLst>
          </p:cNvPr>
          <p:cNvSpPr>
            <a:spLocks noGrp="1"/>
          </p:cNvSpPr>
          <p:nvPr>
            <p:ph type="dt" sz="half" idx="10"/>
          </p:nvPr>
        </p:nvSpPr>
        <p:spPr bwMode="auto">
          <a:ln>
            <a:miter lim="800000"/>
          </a:ln>
        </p:spPr>
        <p:txBody>
          <a:bodyPr anchor="t"/>
          <a:lstStyle/>
          <a:p>
            <a:pPr>
              <a:buClrTx/>
              <a:buFontTx/>
              <a:buNone/>
              <a:defRPr/>
            </a:pPr>
            <a:fld id="{87742CE7-8287-4956-A826-C5745519606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6675" name="灯片编号占位符 5">
            <a:extLst>
              <a:ext uri="{FF2B5EF4-FFF2-40B4-BE49-F238E27FC236}">
                <a16:creationId xmlns:a16="http://schemas.microsoft.com/office/drawing/2014/main" id="{52B90E39-FD29-C510-84C3-D7DE3EEC3B9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D3DA90F-92A1-44E7-9F7A-61C36816C991}" type="slidenum">
              <a:rPr lang="en-US" altLang="zh-CN" sz="1400">
                <a:ea typeface="宋体" panose="02010600030101010101" pitchFamily="2" charset="-122"/>
              </a:rPr>
              <a:pPr/>
              <a:t>94</a:t>
            </a:fld>
            <a:endParaRPr lang="en-US" altLang="zh-CN" sz="1400">
              <a:ea typeface="宋体" panose="02010600030101010101" pitchFamily="2" charset="-122"/>
            </a:endParaRPr>
          </a:p>
        </p:txBody>
      </p:sp>
      <p:sp>
        <p:nvSpPr>
          <p:cNvPr id="156677" name="Rectangle 3">
            <a:extLst>
              <a:ext uri="{FF2B5EF4-FFF2-40B4-BE49-F238E27FC236}">
                <a16:creationId xmlns:a16="http://schemas.microsoft.com/office/drawing/2014/main" id="{5A29446F-3521-7081-29AF-EBBE1D5A2F97}"/>
              </a:ext>
            </a:extLst>
          </p:cNvPr>
          <p:cNvSpPr>
            <a:spLocks noGrp="1" noChangeArrowheads="1"/>
          </p:cNvSpPr>
          <p:nvPr>
            <p:ph type="body" sz="quarter" idx="13"/>
          </p:nvPr>
        </p:nvSpPr>
        <p:spPr/>
        <p:txBody>
          <a:bodyPr vert="horz" lIns="92075" tIns="46038" rIns="92075" bIns="46038" rtlCol="0">
            <a:normAutofit/>
          </a:bodyPr>
          <a:lstStyle/>
          <a:p>
            <a:pPr eaLnBrk="1" hangingPunct="1">
              <a:spcBef>
                <a:spcPct val="50000"/>
              </a:spcBef>
            </a:pPr>
            <a:r>
              <a:rPr lang="zh-CN" altLang="en-US" sz="2400" dirty="0">
                <a:solidFill>
                  <a:srgbClr val="0000FF"/>
                </a:solidFill>
                <a:latin typeface="Times New Roman" panose="02020603050405020304" pitchFamily="18" charset="0"/>
              </a:rPr>
              <a:t>方法：采用回填技术</a:t>
            </a:r>
          </a:p>
          <a:p>
            <a:pPr lvl="1" eaLnBrk="1" hangingPunct="1">
              <a:spcBef>
                <a:spcPct val="0"/>
              </a:spcBef>
            </a:pPr>
            <a:r>
              <a:rPr lang="zh-CN" altLang="en-US" dirty="0">
                <a:latin typeface="Times New Roman" panose="02020603050405020304" pitchFamily="18" charset="0"/>
              </a:rPr>
              <a:t>先产生暂时没有填写目标标号的转移指令</a:t>
            </a:r>
          </a:p>
          <a:p>
            <a:pPr lvl="1" eaLnBrk="1" hangingPunct="1">
              <a:spcBef>
                <a:spcPct val="0"/>
              </a:spcBef>
            </a:pPr>
            <a:r>
              <a:rPr lang="zh-CN" altLang="en-US" dirty="0">
                <a:latin typeface="Times New Roman" panose="02020603050405020304" pitchFamily="18" charset="0"/>
              </a:rPr>
              <a:t>对于每一条这样的指令作适当的记录，建一个链表</a:t>
            </a:r>
          </a:p>
          <a:p>
            <a:pPr lvl="1" eaLnBrk="1" hangingPunct="1">
              <a:spcBef>
                <a:spcPct val="0"/>
              </a:spcBef>
            </a:pPr>
            <a:r>
              <a:rPr lang="zh-CN" altLang="en-US" dirty="0">
                <a:latin typeface="Times New Roman" panose="02020603050405020304" pitchFamily="18" charset="0"/>
              </a:rPr>
              <a:t>一旦确定了目标标号</a:t>
            </a:r>
            <a:r>
              <a:rPr lang="en-US" altLang="zh-CN" dirty="0">
                <a:latin typeface="Times New Roman" panose="02020603050405020304" pitchFamily="18" charset="0"/>
              </a:rPr>
              <a:t>,</a:t>
            </a:r>
            <a:r>
              <a:rPr lang="zh-CN" altLang="en-US" dirty="0">
                <a:latin typeface="Times New Roman" panose="02020603050405020304" pitchFamily="18" charset="0"/>
              </a:rPr>
              <a:t>再将它“</a:t>
            </a:r>
            <a:r>
              <a:rPr lang="zh-CN" altLang="en-US" dirty="0">
                <a:solidFill>
                  <a:schemeClr val="hlink"/>
                </a:solidFill>
                <a:latin typeface="Times New Roman" panose="02020603050405020304" pitchFamily="18" charset="0"/>
              </a:rPr>
              <a:t>回填</a:t>
            </a:r>
            <a:r>
              <a:rPr lang="zh-CN" altLang="en-US" dirty="0">
                <a:latin typeface="Times New Roman" panose="02020603050405020304" pitchFamily="18" charset="0"/>
              </a:rPr>
              <a:t>”到链表中记录的相应指令中</a:t>
            </a:r>
          </a:p>
          <a:p>
            <a:pPr lvl="1" eaLnBrk="1" hangingPunct="1">
              <a:spcBef>
                <a:spcPct val="0"/>
              </a:spcBef>
            </a:pPr>
            <a:r>
              <a:rPr lang="zh-CN" altLang="en-US" dirty="0">
                <a:solidFill>
                  <a:schemeClr val="hlink"/>
                </a:solidFill>
                <a:latin typeface="Times New Roman" panose="02020603050405020304" pitchFamily="18" charset="0"/>
              </a:rPr>
              <a:t>关键</a:t>
            </a:r>
            <a:r>
              <a:rPr lang="en-US" altLang="zh-CN" dirty="0">
                <a:latin typeface="Times New Roman" panose="02020603050405020304" pitchFamily="18" charset="0"/>
              </a:rPr>
              <a:t>:</a:t>
            </a:r>
            <a:r>
              <a:rPr lang="zh-CN" altLang="en-US" dirty="0">
                <a:latin typeface="Times New Roman" panose="02020603050405020304" pitchFamily="18" charset="0"/>
              </a:rPr>
              <a:t>引入合适的属性、设计合适的语义动作</a:t>
            </a:r>
          </a:p>
          <a:p>
            <a:pPr lvl="2" eaLnBrk="1" hangingPunct="1">
              <a:spcBef>
                <a:spcPct val="0"/>
              </a:spcBef>
            </a:pPr>
            <a:r>
              <a:rPr lang="en-US" altLang="zh-CN" sz="2400" dirty="0" err="1">
                <a:latin typeface="Times New Roman" panose="02020603050405020304" pitchFamily="18" charset="0"/>
              </a:rPr>
              <a:t>E.truelist</a:t>
            </a:r>
            <a:endParaRPr lang="en-US" altLang="zh-CN" sz="2400" dirty="0">
              <a:latin typeface="Times New Roman" panose="02020603050405020304" pitchFamily="18" charset="0"/>
            </a:endParaRPr>
          </a:p>
          <a:p>
            <a:pPr lvl="2" eaLnBrk="1" hangingPunct="1">
              <a:spcBef>
                <a:spcPct val="25000"/>
              </a:spcBef>
            </a:pPr>
            <a:r>
              <a:rPr lang="en-US" altLang="zh-CN" sz="2400" dirty="0" err="1">
                <a:latin typeface="Times New Roman" panose="02020603050405020304" pitchFamily="18" charset="0"/>
              </a:rPr>
              <a:t>E.falselist</a:t>
            </a:r>
            <a:endParaRPr lang="en-US" altLang="zh-CN" sz="2400" dirty="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2">
            <a:extLst>
              <a:ext uri="{FF2B5EF4-FFF2-40B4-BE49-F238E27FC236}">
                <a16:creationId xmlns:a16="http://schemas.microsoft.com/office/drawing/2014/main" id="{4CB94BA4-E297-E030-EE9C-0231B9BC3CF9}"/>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4" name="日期占位符 3">
            <a:extLst>
              <a:ext uri="{FF2B5EF4-FFF2-40B4-BE49-F238E27FC236}">
                <a16:creationId xmlns:a16="http://schemas.microsoft.com/office/drawing/2014/main" id="{D6097A26-1D28-32AC-D3CD-E658A786527E}"/>
              </a:ext>
            </a:extLst>
          </p:cNvPr>
          <p:cNvSpPr>
            <a:spLocks noGrp="1"/>
          </p:cNvSpPr>
          <p:nvPr>
            <p:ph type="dt" sz="half" idx="10"/>
          </p:nvPr>
        </p:nvSpPr>
        <p:spPr bwMode="auto">
          <a:ln>
            <a:miter lim="800000"/>
          </a:ln>
        </p:spPr>
        <p:txBody>
          <a:bodyPr anchor="t"/>
          <a:lstStyle/>
          <a:p>
            <a:pPr>
              <a:buClrTx/>
              <a:buFontTx/>
              <a:buNone/>
              <a:defRPr/>
            </a:pPr>
            <a:fld id="{3889327B-7919-4691-95C9-BDFFEEAE110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7699" name="灯片编号占位符 5">
            <a:extLst>
              <a:ext uri="{FF2B5EF4-FFF2-40B4-BE49-F238E27FC236}">
                <a16:creationId xmlns:a16="http://schemas.microsoft.com/office/drawing/2014/main" id="{E7526A92-AACB-502E-F03C-0DE2B68B2F6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F24026E-A72E-4558-A209-69E1C9900800}" type="slidenum">
              <a:rPr lang="en-US" altLang="zh-CN" sz="1400">
                <a:ea typeface="宋体" panose="02010600030101010101" pitchFamily="2" charset="-122"/>
              </a:rPr>
              <a:pPr/>
              <a:t>95</a:t>
            </a:fld>
            <a:endParaRPr lang="en-US" altLang="zh-CN" sz="1400">
              <a:ea typeface="宋体" panose="02010600030101010101" pitchFamily="2" charset="-122"/>
            </a:endParaRPr>
          </a:p>
        </p:txBody>
      </p:sp>
      <p:sp>
        <p:nvSpPr>
          <p:cNvPr id="157701" name="Rectangle 3">
            <a:extLst>
              <a:ext uri="{FF2B5EF4-FFF2-40B4-BE49-F238E27FC236}">
                <a16:creationId xmlns:a16="http://schemas.microsoft.com/office/drawing/2014/main" id="{E4589E2E-F807-8727-561D-9B831C670C4D}"/>
              </a:ext>
            </a:extLst>
          </p:cNvPr>
          <p:cNvSpPr>
            <a:spLocks noGrp="1" noChangeArrowheads="1"/>
          </p:cNvSpPr>
          <p:nvPr>
            <p:ph type="body" sz="quarter" idx="13"/>
          </p:nvPr>
        </p:nvSpPr>
        <p:spPr/>
        <p:txBody>
          <a:bodyPr>
            <a:normAutofit fontScale="92500"/>
          </a:bodyPr>
          <a:lstStyle/>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翻译模式用到如下三个函数：</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err="1">
                <a:solidFill>
                  <a:srgbClr val="FF0000"/>
                </a:solidFill>
                <a:latin typeface="Times New Roman" panose="02020603050405020304" pitchFamily="18" charset="0"/>
              </a:rPr>
              <a:t>makelist</a:t>
            </a:r>
            <a:r>
              <a:rPr lang="en-US" altLang="zh-CN"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创建一个只包含</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的新表，</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是四元式数组的一个索引</a:t>
            </a:r>
            <a:r>
              <a:rPr lang="en-US" altLang="zh-CN" sz="2400" dirty="0">
                <a:latin typeface="Times New Roman" panose="02020603050405020304" pitchFamily="18" charset="0"/>
              </a:rPr>
              <a:t>(</a:t>
            </a:r>
            <a:r>
              <a:rPr lang="zh-CN" altLang="en-US" sz="2400" dirty="0">
                <a:latin typeface="Times New Roman" panose="02020603050405020304" pitchFamily="18" charset="0"/>
              </a:rPr>
              <a:t>下标</a:t>
            </a:r>
            <a:r>
              <a:rPr lang="en-US" altLang="zh-CN" sz="2400" dirty="0">
                <a:latin typeface="Times New Roman" panose="02020603050405020304" pitchFamily="18" charset="0"/>
              </a:rPr>
              <a:t>)</a:t>
            </a:r>
            <a:r>
              <a:rPr lang="zh-CN" altLang="en-US" sz="2400" dirty="0">
                <a:latin typeface="Times New Roman" panose="02020603050405020304" pitchFamily="18" charset="0"/>
              </a:rPr>
              <a:t>，或者说</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是四元式代码序列的一个标号。 </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solidFill>
                  <a:srgbClr val="FF0000"/>
                </a:solidFill>
                <a:latin typeface="Times New Roman" panose="02020603050405020304" pitchFamily="18" charset="0"/>
              </a:rPr>
              <a:t>merge(p1, p2)</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合并由指针</a:t>
            </a:r>
            <a:r>
              <a:rPr lang="en-US" altLang="zh-CN" sz="2400" dirty="0">
                <a:latin typeface="Times New Roman" panose="02020603050405020304" pitchFamily="18" charset="0"/>
              </a:rPr>
              <a:t>p1</a:t>
            </a:r>
            <a:r>
              <a:rPr lang="zh-CN" altLang="en-US" sz="2400" dirty="0">
                <a:latin typeface="Times New Roman" panose="02020603050405020304" pitchFamily="18" charset="0"/>
              </a:rPr>
              <a:t>和</a:t>
            </a:r>
            <a:r>
              <a:rPr lang="en-US" altLang="zh-CN" sz="2400" dirty="0">
                <a:latin typeface="Times New Roman" panose="02020603050405020304" pitchFamily="18" charset="0"/>
              </a:rPr>
              <a:t>p2</a:t>
            </a:r>
            <a:r>
              <a:rPr lang="zh-CN" altLang="en-US" sz="2400" dirty="0">
                <a:latin typeface="Times New Roman" panose="02020603050405020304" pitchFamily="18" charset="0"/>
              </a:rPr>
              <a:t>指向的两个表并且返回一个指向合并后的表的指针。 </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solidFill>
                  <a:srgbClr val="FF0000"/>
                </a:solidFill>
                <a:latin typeface="Times New Roman" panose="02020603050405020304" pitchFamily="18" charset="0"/>
              </a:rPr>
              <a:t>backpatch(p</a:t>
            </a:r>
            <a:r>
              <a:rPr lang="zh-CN" altLang="en-US"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把</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作为目标标号回填到 </a:t>
            </a:r>
            <a:r>
              <a:rPr lang="en-US" altLang="zh-CN" sz="2400" dirty="0">
                <a:latin typeface="Times New Roman" panose="02020603050405020304" pitchFamily="18" charset="0"/>
              </a:rPr>
              <a:t>p</a:t>
            </a:r>
            <a:r>
              <a:rPr lang="zh-CN" altLang="en-US" sz="2400" dirty="0">
                <a:latin typeface="Times New Roman" panose="02020603050405020304" pitchFamily="18" charset="0"/>
              </a:rPr>
              <a:t>所指向的链表中的每一个转移指令中去。</a:t>
            </a:r>
          </a:p>
          <a:p>
            <a:pPr eaLnBrk="1" hangingPunct="1">
              <a:spcBef>
                <a:spcPct val="0"/>
              </a:spcBef>
              <a:buFont typeface="Wingdings" panose="05000000000000000000" pitchFamily="2" charset="2"/>
              <a:buNone/>
            </a:pPr>
            <a:r>
              <a:rPr lang="zh-CN" altLang="en-US" sz="2400" dirty="0">
                <a:solidFill>
                  <a:srgbClr val="FF0000"/>
                </a:solidFill>
                <a:latin typeface="Times New Roman" panose="02020603050405020304" pitchFamily="18" charset="0"/>
              </a:rPr>
              <a:t>此处的“表”都是为“回填”所拉的链</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a:extLst>
              <a:ext uri="{FF2B5EF4-FFF2-40B4-BE49-F238E27FC236}">
                <a16:creationId xmlns:a16="http://schemas.microsoft.com/office/drawing/2014/main" id="{FACFB459-5888-0ED2-AE0F-BA3D90753FB8}"/>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32" name="日期占位符 3">
            <a:extLst>
              <a:ext uri="{FF2B5EF4-FFF2-40B4-BE49-F238E27FC236}">
                <a16:creationId xmlns:a16="http://schemas.microsoft.com/office/drawing/2014/main" id="{C08E4691-7781-9CD0-67A1-03226FCC7C20}"/>
              </a:ext>
            </a:extLst>
          </p:cNvPr>
          <p:cNvSpPr>
            <a:spLocks noGrp="1"/>
          </p:cNvSpPr>
          <p:nvPr>
            <p:ph type="dt" sz="half" idx="10"/>
          </p:nvPr>
        </p:nvSpPr>
        <p:spPr bwMode="auto">
          <a:ln>
            <a:miter lim="800000"/>
          </a:ln>
        </p:spPr>
        <p:txBody>
          <a:bodyPr anchor="t"/>
          <a:lstStyle/>
          <a:p>
            <a:pPr>
              <a:buClrTx/>
              <a:buFontTx/>
              <a:buNone/>
              <a:defRPr/>
            </a:pPr>
            <a:fld id="{9A861602-026C-4171-8C1E-C371B1CBDA1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8723" name="灯片编号占位符 5">
            <a:extLst>
              <a:ext uri="{FF2B5EF4-FFF2-40B4-BE49-F238E27FC236}">
                <a16:creationId xmlns:a16="http://schemas.microsoft.com/office/drawing/2014/main" id="{8BC57C33-98E4-A8F6-BB89-6D5A0028923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FA90F43-57CF-42DD-B2DF-FEC3A3EBC260}" type="slidenum">
              <a:rPr lang="en-US" altLang="zh-CN" sz="1400">
                <a:ea typeface="宋体" panose="02010600030101010101" pitchFamily="2" charset="-122"/>
              </a:rPr>
              <a:pPr/>
              <a:t>96</a:t>
            </a:fld>
            <a:endParaRPr lang="en-US" altLang="zh-CN" sz="1400">
              <a:ea typeface="宋体" panose="02010600030101010101" pitchFamily="2" charset="-122"/>
            </a:endParaRPr>
          </a:p>
        </p:txBody>
      </p:sp>
      <p:sp>
        <p:nvSpPr>
          <p:cNvPr id="158725" name="Rectangle 3">
            <a:extLst>
              <a:ext uri="{FF2B5EF4-FFF2-40B4-BE49-F238E27FC236}">
                <a16:creationId xmlns:a16="http://schemas.microsoft.com/office/drawing/2014/main" id="{845D7BCC-EBCC-BAEE-2216-6007344A4BA2}"/>
              </a:ext>
            </a:extLst>
          </p:cNvPr>
          <p:cNvSpPr>
            <a:spLocks noGrp="1" noChangeArrowheads="1"/>
          </p:cNvSpPr>
          <p:nvPr>
            <p:ph type="body" sz="quarter" idx="13"/>
          </p:nvPr>
        </p:nvSpPr>
        <p:spPr/>
        <p:txBody>
          <a:bodyPr>
            <a:normAutofit fontScale="92500"/>
          </a:bodyPr>
          <a:lstStyle/>
          <a:p>
            <a:pPr algn="just"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or </a:t>
            </a:r>
            <a:r>
              <a:rPr lang="en-US" altLang="zh-CN" sz="2400" dirty="0">
                <a:solidFill>
                  <a:srgbClr val="0000FF"/>
                </a:solidFill>
                <a:latin typeface="Times New Roman" panose="02020603050405020304" pitchFamily="18" charset="0"/>
              </a:rPr>
              <a:t>M</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{backpatch(B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.falselist, </a:t>
            </a:r>
            <a:r>
              <a:rPr lang="en-US" altLang="zh-CN" sz="2400" dirty="0" err="1">
                <a:latin typeface="Times New Roman" panose="02020603050405020304" pitchFamily="18" charset="0"/>
              </a:rPr>
              <a:t>M.quad</a:t>
            </a:r>
            <a:r>
              <a:rPr lang="en-US" altLang="zh-CN" sz="24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B.truelist</a:t>
            </a:r>
            <a:r>
              <a:rPr lang="en-US" altLang="zh-CN" sz="2400" dirty="0">
                <a:latin typeface="Times New Roman" panose="02020603050405020304" pitchFamily="18" charset="0"/>
              </a:rPr>
              <a:t>:=merge(B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.truelist,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B.falselist</a:t>
            </a:r>
            <a:r>
              <a:rPr lang="en-US" altLang="zh-CN" sz="2400" dirty="0">
                <a:latin typeface="Times New Roman" panose="02020603050405020304" pitchFamily="18" charset="0"/>
              </a:rPr>
              <a:t> := 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.falselist}</a:t>
            </a:r>
          </a:p>
          <a:p>
            <a:pPr algn="just" eaLnBrk="1" hangingPunct="1">
              <a:spcBef>
                <a:spcPct val="0"/>
              </a:spcBef>
              <a:buFont typeface="Wingdings" panose="05000000000000000000" pitchFamily="2" charset="2"/>
              <a:buNone/>
            </a:pPr>
            <a:endParaRPr lang="en-US" altLang="zh-CN" sz="2400"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sz="2400"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M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a:t>
            </a:r>
            <a:r>
              <a:rPr lang="el-GR" altLang="zh-CN" sz="2400" dirty="0">
                <a:solidFill>
                  <a:srgbClr val="FF0000"/>
                </a:solidFill>
                <a:latin typeface="Times New Roman" panose="02020603050405020304" pitchFamily="18" charset="0"/>
              </a:rPr>
              <a:t>ε</a:t>
            </a:r>
            <a:endParaRPr lang="el-GR" altLang="zh-CN" sz="2400" baseline="-30000"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a:t>
            </a:r>
            <a:r>
              <a:rPr lang="en-US" altLang="zh-CN" sz="2400" dirty="0" err="1">
                <a:latin typeface="Times New Roman" panose="02020603050405020304" pitchFamily="18" charset="0"/>
              </a:rPr>
              <a:t>M.quad</a:t>
            </a:r>
            <a:r>
              <a:rPr lang="en-US" altLang="zh-CN" sz="2400" dirty="0">
                <a:latin typeface="Times New Roman" panose="02020603050405020304" pitchFamily="18" charset="0"/>
              </a:rPr>
              <a:t>:=</a:t>
            </a:r>
            <a:r>
              <a:rPr lang="en-US" altLang="zh-CN" sz="2400" dirty="0" err="1">
                <a:latin typeface="Times New Roman" panose="02020603050405020304" pitchFamily="18" charset="0"/>
              </a:rPr>
              <a:t>nextquad</a:t>
            </a:r>
            <a:r>
              <a:rPr lang="en-US" altLang="zh-CN" sz="2400" dirty="0">
                <a:latin typeface="Times New Roman" panose="02020603050405020304" pitchFamily="18" charset="0"/>
              </a:rPr>
              <a:t>}</a:t>
            </a:r>
          </a:p>
        </p:txBody>
      </p:sp>
      <p:grpSp>
        <p:nvGrpSpPr>
          <p:cNvPr id="158726" name="Group 4">
            <a:extLst>
              <a:ext uri="{FF2B5EF4-FFF2-40B4-BE49-F238E27FC236}">
                <a16:creationId xmlns:a16="http://schemas.microsoft.com/office/drawing/2014/main" id="{3EE69EF7-627B-F925-F444-0904DDA5B6DE}"/>
              </a:ext>
            </a:extLst>
          </p:cNvPr>
          <p:cNvGrpSpPr>
            <a:grpSpLocks/>
          </p:cNvGrpSpPr>
          <p:nvPr/>
        </p:nvGrpSpPr>
        <p:grpSpPr bwMode="auto">
          <a:xfrm>
            <a:off x="5118108" y="3454400"/>
            <a:ext cx="6034102" cy="2762250"/>
            <a:chOff x="858" y="1434"/>
            <a:chExt cx="3801" cy="1740"/>
          </a:xfrm>
        </p:grpSpPr>
        <p:sp>
          <p:nvSpPr>
            <p:cNvPr id="158727" name="Text Box 5">
              <a:extLst>
                <a:ext uri="{FF2B5EF4-FFF2-40B4-BE49-F238E27FC236}">
                  <a16:creationId xmlns:a16="http://schemas.microsoft.com/office/drawing/2014/main" id="{7AB73069-E0DD-53FF-E2B2-873814AFC15C}"/>
                </a:ext>
              </a:extLst>
            </p:cNvPr>
            <p:cNvSpPr txBox="1">
              <a:spLocks noChangeArrowheads="1"/>
            </p:cNvSpPr>
            <p:nvPr/>
          </p:nvSpPr>
          <p:spPr bwMode="auto">
            <a:xfrm>
              <a:off x="2063" y="166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58728" name="Text Box 6">
              <a:extLst>
                <a:ext uri="{FF2B5EF4-FFF2-40B4-BE49-F238E27FC236}">
                  <a16:creationId xmlns:a16="http://schemas.microsoft.com/office/drawing/2014/main" id="{D84B6B8E-9FBD-B925-ADEF-A8D833EEEAF2}"/>
                </a:ext>
              </a:extLst>
            </p:cNvPr>
            <p:cNvSpPr txBox="1">
              <a:spLocks noChangeArrowheads="1"/>
            </p:cNvSpPr>
            <p:nvPr/>
          </p:nvSpPr>
          <p:spPr bwMode="auto">
            <a:xfrm>
              <a:off x="1163" y="2870"/>
              <a:ext cx="1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dirty="0" err="1">
                  <a:latin typeface="Times New Roman" panose="02020603050405020304" pitchFamily="18" charset="0"/>
                  <a:ea typeface="宋体" panose="02010600030101010101" pitchFamily="2" charset="-122"/>
                </a:rPr>
                <a:t>B.falselist</a:t>
              </a:r>
              <a:endParaRPr lang="en-US" altLang="zh-CN" sz="2400" dirty="0">
                <a:latin typeface="Times New Roman" panose="02020603050405020304" pitchFamily="18" charset="0"/>
                <a:ea typeface="宋体" panose="02010600030101010101" pitchFamily="2" charset="-122"/>
              </a:endParaRPr>
            </a:p>
          </p:txBody>
        </p:sp>
        <p:sp>
          <p:nvSpPr>
            <p:cNvPr id="158729" name="Text Box 7">
              <a:extLst>
                <a:ext uri="{FF2B5EF4-FFF2-40B4-BE49-F238E27FC236}">
                  <a16:creationId xmlns:a16="http://schemas.microsoft.com/office/drawing/2014/main" id="{AD7D35BC-B98B-73A4-0658-1DFFBDC22A2E}"/>
                </a:ext>
              </a:extLst>
            </p:cNvPr>
            <p:cNvSpPr txBox="1">
              <a:spLocks noChangeArrowheads="1"/>
            </p:cNvSpPr>
            <p:nvPr/>
          </p:nvSpPr>
          <p:spPr bwMode="auto">
            <a:xfrm>
              <a:off x="1067" y="1480"/>
              <a:ext cx="11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.falselist</a:t>
              </a:r>
            </a:p>
          </p:txBody>
        </p:sp>
        <p:sp>
          <p:nvSpPr>
            <p:cNvPr id="158730" name="Line 8">
              <a:extLst>
                <a:ext uri="{FF2B5EF4-FFF2-40B4-BE49-F238E27FC236}">
                  <a16:creationId xmlns:a16="http://schemas.microsoft.com/office/drawing/2014/main" id="{EE929663-EA9E-598E-3105-F77208AE4C32}"/>
                </a:ext>
              </a:extLst>
            </p:cNvPr>
            <p:cNvSpPr>
              <a:spLocks noChangeShapeType="1"/>
            </p:cNvSpPr>
            <p:nvPr/>
          </p:nvSpPr>
          <p:spPr bwMode="auto">
            <a:xfrm>
              <a:off x="1791" y="243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9">
              <a:extLst>
                <a:ext uri="{FF2B5EF4-FFF2-40B4-BE49-F238E27FC236}">
                  <a16:creationId xmlns:a16="http://schemas.microsoft.com/office/drawing/2014/main" id="{FEC48EB9-7437-75FD-0500-3171DBC947B6}"/>
                </a:ext>
              </a:extLst>
            </p:cNvPr>
            <p:cNvSpPr>
              <a:spLocks noChangeShapeType="1"/>
            </p:cNvSpPr>
            <p:nvPr/>
          </p:nvSpPr>
          <p:spPr bwMode="auto">
            <a:xfrm>
              <a:off x="2290"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2" name="Text Box 10">
              <a:extLst>
                <a:ext uri="{FF2B5EF4-FFF2-40B4-BE49-F238E27FC236}">
                  <a16:creationId xmlns:a16="http://schemas.microsoft.com/office/drawing/2014/main" id="{0023C04B-F356-2BE0-5DC9-559205D2C212}"/>
                </a:ext>
              </a:extLst>
            </p:cNvPr>
            <p:cNvSpPr txBox="1">
              <a:spLocks noChangeArrowheads="1"/>
            </p:cNvSpPr>
            <p:nvPr/>
          </p:nvSpPr>
          <p:spPr bwMode="auto">
            <a:xfrm>
              <a:off x="858" y="2280"/>
              <a:ext cx="1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.falselist</a:t>
              </a:r>
            </a:p>
          </p:txBody>
        </p:sp>
        <p:sp>
          <p:nvSpPr>
            <p:cNvPr id="158733" name="Text Box 11">
              <a:extLst>
                <a:ext uri="{FF2B5EF4-FFF2-40B4-BE49-F238E27FC236}">
                  <a16:creationId xmlns:a16="http://schemas.microsoft.com/office/drawing/2014/main" id="{10EE282E-A065-C754-F11E-AE7E26671D44}"/>
                </a:ext>
              </a:extLst>
            </p:cNvPr>
            <p:cNvSpPr txBox="1">
              <a:spLocks noChangeArrowheads="1"/>
            </p:cNvSpPr>
            <p:nvPr/>
          </p:nvSpPr>
          <p:spPr bwMode="auto">
            <a:xfrm>
              <a:off x="2064" y="228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的代码</a:t>
              </a:r>
            </a:p>
          </p:txBody>
        </p:sp>
        <p:sp>
          <p:nvSpPr>
            <p:cNvPr id="158734" name="Line 12">
              <a:extLst>
                <a:ext uri="{FF2B5EF4-FFF2-40B4-BE49-F238E27FC236}">
                  <a16:creationId xmlns:a16="http://schemas.microsoft.com/office/drawing/2014/main" id="{22B0C843-07B7-C44D-FC90-5CE187CD0D61}"/>
                </a:ext>
              </a:extLst>
            </p:cNvPr>
            <p:cNvSpPr>
              <a:spLocks noChangeShapeType="1"/>
            </p:cNvSpPr>
            <p:nvPr/>
          </p:nvSpPr>
          <p:spPr bwMode="auto">
            <a:xfrm>
              <a:off x="1791" y="2886"/>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Line 13">
              <a:extLst>
                <a:ext uri="{FF2B5EF4-FFF2-40B4-BE49-F238E27FC236}">
                  <a16:creationId xmlns:a16="http://schemas.microsoft.com/office/drawing/2014/main" id="{09623CB1-9C31-A611-B792-2FD900DE3974}"/>
                </a:ext>
              </a:extLst>
            </p:cNvPr>
            <p:cNvSpPr>
              <a:spLocks noChangeShapeType="1"/>
            </p:cNvSpPr>
            <p:nvPr/>
          </p:nvSpPr>
          <p:spPr bwMode="auto">
            <a:xfrm>
              <a:off x="2653"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6" name="Line 14">
              <a:extLst>
                <a:ext uri="{FF2B5EF4-FFF2-40B4-BE49-F238E27FC236}">
                  <a16:creationId xmlns:a16="http://schemas.microsoft.com/office/drawing/2014/main" id="{FCC12479-E299-E525-BAD4-538C1DC16C31}"/>
                </a:ext>
              </a:extLst>
            </p:cNvPr>
            <p:cNvSpPr>
              <a:spLocks noChangeShapeType="1"/>
            </p:cNvSpPr>
            <p:nvPr/>
          </p:nvSpPr>
          <p:spPr bwMode="auto">
            <a:xfrm>
              <a:off x="1791" y="2432"/>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Text Box 15">
              <a:extLst>
                <a:ext uri="{FF2B5EF4-FFF2-40B4-BE49-F238E27FC236}">
                  <a16:creationId xmlns:a16="http://schemas.microsoft.com/office/drawing/2014/main" id="{7F6F832A-B69C-7075-57C4-A2A92D81BA65}"/>
                </a:ext>
              </a:extLst>
            </p:cNvPr>
            <p:cNvSpPr txBox="1">
              <a:spLocks noChangeArrowheads="1"/>
            </p:cNvSpPr>
            <p:nvPr/>
          </p:nvSpPr>
          <p:spPr bwMode="auto">
            <a:xfrm>
              <a:off x="3061" y="2008"/>
              <a:ext cx="10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M.quad</a:t>
              </a:r>
            </a:p>
          </p:txBody>
        </p:sp>
        <p:sp>
          <p:nvSpPr>
            <p:cNvPr id="158738" name="Line 16">
              <a:extLst>
                <a:ext uri="{FF2B5EF4-FFF2-40B4-BE49-F238E27FC236}">
                  <a16:creationId xmlns:a16="http://schemas.microsoft.com/office/drawing/2014/main" id="{553C8798-63CF-82AD-E55D-C9B28B3C234B}"/>
                </a:ext>
              </a:extLst>
            </p:cNvPr>
            <p:cNvSpPr>
              <a:spLocks noChangeShapeType="1"/>
            </p:cNvSpPr>
            <p:nvPr/>
          </p:nvSpPr>
          <p:spPr bwMode="auto">
            <a:xfrm flipH="1">
              <a:off x="3288" y="2296"/>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9" name="Line 17">
              <a:extLst>
                <a:ext uri="{FF2B5EF4-FFF2-40B4-BE49-F238E27FC236}">
                  <a16:creationId xmlns:a16="http://schemas.microsoft.com/office/drawing/2014/main" id="{7BA9B0CD-564D-F27C-5B7C-17BD7EAA205C}"/>
                </a:ext>
              </a:extLst>
            </p:cNvPr>
            <p:cNvSpPr>
              <a:spLocks noChangeShapeType="1"/>
            </p:cNvSpPr>
            <p:nvPr/>
          </p:nvSpPr>
          <p:spPr bwMode="auto">
            <a:xfrm flipH="1">
              <a:off x="1837" y="2115"/>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0" name="Line 18">
              <a:extLst>
                <a:ext uri="{FF2B5EF4-FFF2-40B4-BE49-F238E27FC236}">
                  <a16:creationId xmlns:a16="http://schemas.microsoft.com/office/drawing/2014/main" id="{27D44B3B-5A81-D002-3198-B0311EAC4B96}"/>
                </a:ext>
              </a:extLst>
            </p:cNvPr>
            <p:cNvSpPr>
              <a:spLocks noChangeShapeType="1"/>
            </p:cNvSpPr>
            <p:nvPr/>
          </p:nvSpPr>
          <p:spPr bwMode="auto">
            <a:xfrm flipV="1">
              <a:off x="1837" y="1797"/>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1" name="Line 19">
              <a:extLst>
                <a:ext uri="{FF2B5EF4-FFF2-40B4-BE49-F238E27FC236}">
                  <a16:creationId xmlns:a16="http://schemas.microsoft.com/office/drawing/2014/main" id="{0484B7B9-5159-D3B9-8CB7-27D9E2AE5A1E}"/>
                </a:ext>
              </a:extLst>
            </p:cNvPr>
            <p:cNvSpPr>
              <a:spLocks noChangeShapeType="1"/>
            </p:cNvSpPr>
            <p:nvPr/>
          </p:nvSpPr>
          <p:spPr bwMode="auto">
            <a:xfrm>
              <a:off x="1836" y="1797"/>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Text Box 20">
              <a:extLst>
                <a:ext uri="{FF2B5EF4-FFF2-40B4-BE49-F238E27FC236}">
                  <a16:creationId xmlns:a16="http://schemas.microsoft.com/office/drawing/2014/main" id="{66ADA99A-0D28-3992-7331-6C3CC225349F}"/>
                </a:ext>
              </a:extLst>
            </p:cNvPr>
            <p:cNvSpPr txBox="1">
              <a:spLocks noChangeArrowheads="1"/>
            </p:cNvSpPr>
            <p:nvPr/>
          </p:nvSpPr>
          <p:spPr bwMode="auto">
            <a:xfrm>
              <a:off x="3270" y="1434"/>
              <a:ext cx="1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.truelist</a:t>
              </a:r>
            </a:p>
          </p:txBody>
        </p:sp>
        <p:sp>
          <p:nvSpPr>
            <p:cNvPr id="158743" name="Text Box 21">
              <a:extLst>
                <a:ext uri="{FF2B5EF4-FFF2-40B4-BE49-F238E27FC236}">
                  <a16:creationId xmlns:a16="http://schemas.microsoft.com/office/drawing/2014/main" id="{A1E8F542-E2D2-AAEE-BF50-CC4EB40F5574}"/>
                </a:ext>
              </a:extLst>
            </p:cNvPr>
            <p:cNvSpPr txBox="1">
              <a:spLocks noChangeArrowheads="1"/>
            </p:cNvSpPr>
            <p:nvPr/>
          </p:nvSpPr>
          <p:spPr bwMode="auto">
            <a:xfrm>
              <a:off x="3307" y="2253"/>
              <a:ext cx="1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.truelist</a:t>
              </a:r>
            </a:p>
          </p:txBody>
        </p:sp>
        <p:sp>
          <p:nvSpPr>
            <p:cNvPr id="158744" name="Line 22">
              <a:extLst>
                <a:ext uri="{FF2B5EF4-FFF2-40B4-BE49-F238E27FC236}">
                  <a16:creationId xmlns:a16="http://schemas.microsoft.com/office/drawing/2014/main" id="{61A56B80-A234-80F8-93B2-F38CB4413A2A}"/>
                </a:ext>
              </a:extLst>
            </p:cNvPr>
            <p:cNvSpPr>
              <a:spLocks noChangeShapeType="1"/>
            </p:cNvSpPr>
            <p:nvPr/>
          </p:nvSpPr>
          <p:spPr bwMode="auto">
            <a:xfrm flipV="1">
              <a:off x="3696" y="2795"/>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5" name="Line 23">
              <a:extLst>
                <a:ext uri="{FF2B5EF4-FFF2-40B4-BE49-F238E27FC236}">
                  <a16:creationId xmlns:a16="http://schemas.microsoft.com/office/drawing/2014/main" id="{E5C73C70-2BC2-9A6B-ED3A-BFB1AC0AC478}"/>
                </a:ext>
              </a:extLst>
            </p:cNvPr>
            <p:cNvSpPr>
              <a:spLocks noChangeShapeType="1"/>
            </p:cNvSpPr>
            <p:nvPr/>
          </p:nvSpPr>
          <p:spPr bwMode="auto">
            <a:xfrm>
              <a:off x="3288" y="2523"/>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6" name="Line 24">
              <a:extLst>
                <a:ext uri="{FF2B5EF4-FFF2-40B4-BE49-F238E27FC236}">
                  <a16:creationId xmlns:a16="http://schemas.microsoft.com/office/drawing/2014/main" id="{D11E8B50-0A6E-592C-A173-6B1AA103BBAD}"/>
                </a:ext>
              </a:extLst>
            </p:cNvPr>
            <p:cNvSpPr>
              <a:spLocks noChangeShapeType="1"/>
            </p:cNvSpPr>
            <p:nvPr/>
          </p:nvSpPr>
          <p:spPr bwMode="auto">
            <a:xfrm>
              <a:off x="3696" y="252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47" name="Line 25">
              <a:extLst>
                <a:ext uri="{FF2B5EF4-FFF2-40B4-BE49-F238E27FC236}">
                  <a16:creationId xmlns:a16="http://schemas.microsoft.com/office/drawing/2014/main" id="{11460035-4461-72EE-D8C1-16E7FB4080B4}"/>
                </a:ext>
              </a:extLst>
            </p:cNvPr>
            <p:cNvSpPr>
              <a:spLocks noChangeShapeType="1"/>
            </p:cNvSpPr>
            <p:nvPr/>
          </p:nvSpPr>
          <p:spPr bwMode="auto">
            <a:xfrm>
              <a:off x="3288" y="1797"/>
              <a:ext cx="9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8" name="Line 26">
              <a:extLst>
                <a:ext uri="{FF2B5EF4-FFF2-40B4-BE49-F238E27FC236}">
                  <a16:creationId xmlns:a16="http://schemas.microsoft.com/office/drawing/2014/main" id="{DCAF9F24-7E20-0B4C-BCF2-EE0A2FE10F64}"/>
                </a:ext>
              </a:extLst>
            </p:cNvPr>
            <p:cNvSpPr>
              <a:spLocks noChangeShapeType="1"/>
            </p:cNvSpPr>
            <p:nvPr/>
          </p:nvSpPr>
          <p:spPr bwMode="auto">
            <a:xfrm>
              <a:off x="4224" y="1797"/>
              <a:ext cx="0"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49" name="Line 27">
              <a:extLst>
                <a:ext uri="{FF2B5EF4-FFF2-40B4-BE49-F238E27FC236}">
                  <a16:creationId xmlns:a16="http://schemas.microsoft.com/office/drawing/2014/main" id="{6CCF4278-C0EF-9731-CA51-A21FB930A3F3}"/>
                </a:ext>
              </a:extLst>
            </p:cNvPr>
            <p:cNvSpPr>
              <a:spLocks noChangeShapeType="1"/>
            </p:cNvSpPr>
            <p:nvPr/>
          </p:nvSpPr>
          <p:spPr bwMode="auto">
            <a:xfrm>
              <a:off x="3833" y="2795"/>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0" name="Line 28">
              <a:extLst>
                <a:ext uri="{FF2B5EF4-FFF2-40B4-BE49-F238E27FC236}">
                  <a16:creationId xmlns:a16="http://schemas.microsoft.com/office/drawing/2014/main" id="{C9DDCA48-D545-44E0-EEDF-990E29849A6F}"/>
                </a:ext>
              </a:extLst>
            </p:cNvPr>
            <p:cNvSpPr>
              <a:spLocks noChangeShapeType="1"/>
            </p:cNvSpPr>
            <p:nvPr/>
          </p:nvSpPr>
          <p:spPr bwMode="auto">
            <a:xfrm flipH="1">
              <a:off x="2925" y="2886"/>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1" name="Line 29">
              <a:extLst>
                <a:ext uri="{FF2B5EF4-FFF2-40B4-BE49-F238E27FC236}">
                  <a16:creationId xmlns:a16="http://schemas.microsoft.com/office/drawing/2014/main" id="{B19DF3DC-FE4A-84AA-2FF7-1E6A3BEC0559}"/>
                </a:ext>
              </a:extLst>
            </p:cNvPr>
            <p:cNvSpPr>
              <a:spLocks noChangeShapeType="1"/>
            </p:cNvSpPr>
            <p:nvPr/>
          </p:nvSpPr>
          <p:spPr bwMode="auto">
            <a:xfrm>
              <a:off x="2925"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52" name="Text Box 30">
              <a:extLst>
                <a:ext uri="{FF2B5EF4-FFF2-40B4-BE49-F238E27FC236}">
                  <a16:creationId xmlns:a16="http://schemas.microsoft.com/office/drawing/2014/main" id="{EC233E1C-0F39-A104-13C1-993E5207F0FD}"/>
                </a:ext>
              </a:extLst>
            </p:cNvPr>
            <p:cNvSpPr txBox="1">
              <a:spLocks noChangeArrowheads="1"/>
            </p:cNvSpPr>
            <p:nvPr/>
          </p:nvSpPr>
          <p:spPr bwMode="auto">
            <a:xfrm>
              <a:off x="3016" y="2886"/>
              <a:ext cx="11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B.truelist</a:t>
              </a:r>
            </a:p>
          </p:txBody>
        </p:sp>
        <p:sp>
          <p:nvSpPr>
            <p:cNvPr id="158753" name="Text Box 31">
              <a:extLst>
                <a:ext uri="{FF2B5EF4-FFF2-40B4-BE49-F238E27FC236}">
                  <a16:creationId xmlns:a16="http://schemas.microsoft.com/office/drawing/2014/main" id="{02C8A1DC-BB33-0615-E400-495560576549}"/>
                </a:ext>
              </a:extLst>
            </p:cNvPr>
            <p:cNvSpPr txBox="1">
              <a:spLocks noChangeArrowheads="1"/>
            </p:cNvSpPr>
            <p:nvPr/>
          </p:nvSpPr>
          <p:spPr bwMode="auto">
            <a:xfrm>
              <a:off x="2698" y="2024"/>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or</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2">
            <a:extLst>
              <a:ext uri="{FF2B5EF4-FFF2-40B4-BE49-F238E27FC236}">
                <a16:creationId xmlns:a16="http://schemas.microsoft.com/office/drawing/2014/main" id="{789AE735-B2CA-2E03-D52B-71EB2FE0F1CC}"/>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32" name="日期占位符 3">
            <a:extLst>
              <a:ext uri="{FF2B5EF4-FFF2-40B4-BE49-F238E27FC236}">
                <a16:creationId xmlns:a16="http://schemas.microsoft.com/office/drawing/2014/main" id="{3205A9FB-7E3D-2A04-BBE1-769DBAEA3E47}"/>
              </a:ext>
            </a:extLst>
          </p:cNvPr>
          <p:cNvSpPr>
            <a:spLocks noGrp="1"/>
          </p:cNvSpPr>
          <p:nvPr>
            <p:ph type="dt" sz="half" idx="10"/>
          </p:nvPr>
        </p:nvSpPr>
        <p:spPr bwMode="auto">
          <a:ln>
            <a:miter lim="800000"/>
          </a:ln>
        </p:spPr>
        <p:txBody>
          <a:bodyPr anchor="t"/>
          <a:lstStyle/>
          <a:p>
            <a:pPr>
              <a:buClrTx/>
              <a:buFontTx/>
              <a:buNone/>
              <a:defRPr/>
            </a:pPr>
            <a:fld id="{F09FCF6C-52A2-43C6-A4F0-6EC010920D5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0771" name="灯片编号占位符 5">
            <a:extLst>
              <a:ext uri="{FF2B5EF4-FFF2-40B4-BE49-F238E27FC236}">
                <a16:creationId xmlns:a16="http://schemas.microsoft.com/office/drawing/2014/main" id="{2D733DD9-6C57-DB42-7EA5-583B81D6423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BAE5612-0FBE-49C7-8A4F-27AF702F337A}" type="slidenum">
              <a:rPr lang="en-US" altLang="zh-CN" sz="1400">
                <a:ea typeface="宋体" panose="02010600030101010101" pitchFamily="2" charset="-122"/>
              </a:rPr>
              <a:pPr/>
              <a:t>97</a:t>
            </a:fld>
            <a:endParaRPr lang="en-US" altLang="zh-CN" sz="1400">
              <a:ea typeface="宋体" panose="02010600030101010101" pitchFamily="2" charset="-122"/>
            </a:endParaRPr>
          </a:p>
        </p:txBody>
      </p:sp>
      <p:sp>
        <p:nvSpPr>
          <p:cNvPr id="160773" name="Rectangle 3">
            <a:extLst>
              <a:ext uri="{FF2B5EF4-FFF2-40B4-BE49-F238E27FC236}">
                <a16:creationId xmlns:a16="http://schemas.microsoft.com/office/drawing/2014/main" id="{1D9CD985-9E2F-4D11-E676-88B1ADD90E2B}"/>
              </a:ext>
            </a:extLst>
          </p:cNvPr>
          <p:cNvSpPr>
            <a:spLocks noGrp="1" noChangeArrowheads="1"/>
          </p:cNvSpPr>
          <p:nvPr>
            <p:ph type="body" sz="quarter" idx="13"/>
          </p:nvPr>
        </p:nvSpPr>
        <p:spPr/>
        <p:txBody>
          <a:bodyPr>
            <a:normAutofit/>
          </a:bodyPr>
          <a:lstStyle/>
          <a:p>
            <a:pPr algn="just"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and </a:t>
            </a:r>
            <a:r>
              <a:rPr lang="en-US" altLang="zh-CN" sz="2400" dirty="0">
                <a:solidFill>
                  <a:srgbClr val="0000FF"/>
                </a:solidFill>
                <a:latin typeface="Times New Roman" panose="02020603050405020304" pitchFamily="18" charset="0"/>
              </a:rPr>
              <a:t>M</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{backpatch(B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.truelist, </a:t>
            </a:r>
            <a:r>
              <a:rPr lang="en-US" altLang="zh-CN" sz="2400" dirty="0" err="1">
                <a:latin typeface="Times New Roman" panose="02020603050405020304" pitchFamily="18" charset="0"/>
              </a:rPr>
              <a:t>M.quad</a:t>
            </a:r>
            <a:r>
              <a:rPr lang="en-US" altLang="zh-CN" sz="24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B.truelist</a:t>
            </a:r>
            <a:r>
              <a:rPr lang="en-US" altLang="zh-CN" sz="2400" dirty="0">
                <a:latin typeface="Times New Roman" panose="02020603050405020304" pitchFamily="18" charset="0"/>
              </a:rPr>
              <a:t> := 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B.falselist</a:t>
            </a:r>
            <a:r>
              <a:rPr lang="en-US" altLang="zh-CN" sz="2400" dirty="0">
                <a:latin typeface="Times New Roman" panose="02020603050405020304" pitchFamily="18" charset="0"/>
              </a:rPr>
              <a:t>:=merge(B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.falselist,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.falselist);}</a:t>
            </a:r>
          </a:p>
        </p:txBody>
      </p:sp>
      <p:grpSp>
        <p:nvGrpSpPr>
          <p:cNvPr id="160774" name="Group 4">
            <a:extLst>
              <a:ext uri="{FF2B5EF4-FFF2-40B4-BE49-F238E27FC236}">
                <a16:creationId xmlns:a16="http://schemas.microsoft.com/office/drawing/2014/main" id="{A6C96B49-44F8-AF75-4C9E-2D46A69D2715}"/>
              </a:ext>
            </a:extLst>
          </p:cNvPr>
          <p:cNvGrpSpPr>
            <a:grpSpLocks/>
          </p:cNvGrpSpPr>
          <p:nvPr/>
        </p:nvGrpSpPr>
        <p:grpSpPr bwMode="auto">
          <a:xfrm>
            <a:off x="3346116" y="3860939"/>
            <a:ext cx="5749926" cy="2689225"/>
            <a:chOff x="871" y="1480"/>
            <a:chExt cx="3622" cy="1694"/>
          </a:xfrm>
        </p:grpSpPr>
        <p:sp>
          <p:nvSpPr>
            <p:cNvPr id="160775" name="Text Box 5">
              <a:extLst>
                <a:ext uri="{FF2B5EF4-FFF2-40B4-BE49-F238E27FC236}">
                  <a16:creationId xmlns:a16="http://schemas.microsoft.com/office/drawing/2014/main" id="{37615113-BD5B-88FC-3055-6C6C5310BDA5}"/>
                </a:ext>
              </a:extLst>
            </p:cNvPr>
            <p:cNvSpPr txBox="1">
              <a:spLocks noChangeArrowheads="1"/>
            </p:cNvSpPr>
            <p:nvPr/>
          </p:nvSpPr>
          <p:spPr bwMode="auto">
            <a:xfrm>
              <a:off x="2063" y="166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60776" name="Text Box 6">
              <a:extLst>
                <a:ext uri="{FF2B5EF4-FFF2-40B4-BE49-F238E27FC236}">
                  <a16:creationId xmlns:a16="http://schemas.microsoft.com/office/drawing/2014/main" id="{28AE644E-68FF-0E11-CD82-DB44A1D4FE6C}"/>
                </a:ext>
              </a:extLst>
            </p:cNvPr>
            <p:cNvSpPr txBox="1">
              <a:spLocks noChangeArrowheads="1"/>
            </p:cNvSpPr>
            <p:nvPr/>
          </p:nvSpPr>
          <p:spPr bwMode="auto">
            <a:xfrm>
              <a:off x="1255" y="2870"/>
              <a:ext cx="1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B.truelist</a:t>
              </a:r>
            </a:p>
          </p:txBody>
        </p:sp>
        <p:sp>
          <p:nvSpPr>
            <p:cNvPr id="160777" name="Text Box 7">
              <a:extLst>
                <a:ext uri="{FF2B5EF4-FFF2-40B4-BE49-F238E27FC236}">
                  <a16:creationId xmlns:a16="http://schemas.microsoft.com/office/drawing/2014/main" id="{0726C585-74C5-205B-61E1-3F2BE4234ADE}"/>
                </a:ext>
              </a:extLst>
            </p:cNvPr>
            <p:cNvSpPr txBox="1">
              <a:spLocks noChangeArrowheads="1"/>
            </p:cNvSpPr>
            <p:nvPr/>
          </p:nvSpPr>
          <p:spPr bwMode="auto">
            <a:xfrm>
              <a:off x="1067" y="1480"/>
              <a:ext cx="1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.truelist</a:t>
              </a:r>
            </a:p>
          </p:txBody>
        </p:sp>
        <p:sp>
          <p:nvSpPr>
            <p:cNvPr id="160778" name="Line 8">
              <a:extLst>
                <a:ext uri="{FF2B5EF4-FFF2-40B4-BE49-F238E27FC236}">
                  <a16:creationId xmlns:a16="http://schemas.microsoft.com/office/drawing/2014/main" id="{40A2B7D7-F889-27A8-D300-E4B8609CB948}"/>
                </a:ext>
              </a:extLst>
            </p:cNvPr>
            <p:cNvSpPr>
              <a:spLocks noChangeShapeType="1"/>
            </p:cNvSpPr>
            <p:nvPr/>
          </p:nvSpPr>
          <p:spPr bwMode="auto">
            <a:xfrm>
              <a:off x="1791" y="243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9" name="Line 9">
              <a:extLst>
                <a:ext uri="{FF2B5EF4-FFF2-40B4-BE49-F238E27FC236}">
                  <a16:creationId xmlns:a16="http://schemas.microsoft.com/office/drawing/2014/main" id="{A4A5B7DB-3C90-22B7-206D-FFAA9E2E13F9}"/>
                </a:ext>
              </a:extLst>
            </p:cNvPr>
            <p:cNvSpPr>
              <a:spLocks noChangeShapeType="1"/>
            </p:cNvSpPr>
            <p:nvPr/>
          </p:nvSpPr>
          <p:spPr bwMode="auto">
            <a:xfrm>
              <a:off x="2290"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0" name="Text Box 10">
              <a:extLst>
                <a:ext uri="{FF2B5EF4-FFF2-40B4-BE49-F238E27FC236}">
                  <a16:creationId xmlns:a16="http://schemas.microsoft.com/office/drawing/2014/main" id="{B3E24415-406D-0293-4AEE-8163409FCA17}"/>
                </a:ext>
              </a:extLst>
            </p:cNvPr>
            <p:cNvSpPr txBox="1">
              <a:spLocks noChangeArrowheads="1"/>
            </p:cNvSpPr>
            <p:nvPr/>
          </p:nvSpPr>
          <p:spPr bwMode="auto">
            <a:xfrm>
              <a:off x="871" y="2190"/>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.truelist</a:t>
              </a:r>
            </a:p>
          </p:txBody>
        </p:sp>
        <p:sp>
          <p:nvSpPr>
            <p:cNvPr id="160781" name="Text Box 11">
              <a:extLst>
                <a:ext uri="{FF2B5EF4-FFF2-40B4-BE49-F238E27FC236}">
                  <a16:creationId xmlns:a16="http://schemas.microsoft.com/office/drawing/2014/main" id="{540F44D6-92B9-B9BB-8324-1E5B9AD17331}"/>
                </a:ext>
              </a:extLst>
            </p:cNvPr>
            <p:cNvSpPr txBox="1">
              <a:spLocks noChangeArrowheads="1"/>
            </p:cNvSpPr>
            <p:nvPr/>
          </p:nvSpPr>
          <p:spPr bwMode="auto">
            <a:xfrm>
              <a:off x="2065" y="2296"/>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dirty="0">
                  <a:latin typeface="Times New Roman" panose="02020603050405020304" pitchFamily="18" charset="0"/>
                  <a:ea typeface="宋体" panose="02010600030101010101" pitchFamily="2" charset="-122"/>
                </a:rPr>
                <a:t>B</a:t>
              </a:r>
              <a:r>
                <a:rPr lang="en-US" altLang="zh-CN" sz="2800" b="1" baseline="-25000"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的代码</a:t>
              </a:r>
            </a:p>
          </p:txBody>
        </p:sp>
        <p:sp>
          <p:nvSpPr>
            <p:cNvPr id="160782" name="Line 12">
              <a:extLst>
                <a:ext uri="{FF2B5EF4-FFF2-40B4-BE49-F238E27FC236}">
                  <a16:creationId xmlns:a16="http://schemas.microsoft.com/office/drawing/2014/main" id="{8B96360C-381C-E03A-8122-82816A67DA9D}"/>
                </a:ext>
              </a:extLst>
            </p:cNvPr>
            <p:cNvSpPr>
              <a:spLocks noChangeShapeType="1"/>
            </p:cNvSpPr>
            <p:nvPr/>
          </p:nvSpPr>
          <p:spPr bwMode="auto">
            <a:xfrm>
              <a:off x="1791" y="2886"/>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3" name="Line 13">
              <a:extLst>
                <a:ext uri="{FF2B5EF4-FFF2-40B4-BE49-F238E27FC236}">
                  <a16:creationId xmlns:a16="http://schemas.microsoft.com/office/drawing/2014/main" id="{7E9EFC23-DCF7-3B8E-CAFF-C3523985A5BB}"/>
                </a:ext>
              </a:extLst>
            </p:cNvPr>
            <p:cNvSpPr>
              <a:spLocks noChangeShapeType="1"/>
            </p:cNvSpPr>
            <p:nvPr/>
          </p:nvSpPr>
          <p:spPr bwMode="auto">
            <a:xfrm>
              <a:off x="2653"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4" name="Line 14">
              <a:extLst>
                <a:ext uri="{FF2B5EF4-FFF2-40B4-BE49-F238E27FC236}">
                  <a16:creationId xmlns:a16="http://schemas.microsoft.com/office/drawing/2014/main" id="{A0DBBD1F-7447-6EEE-FF48-9EF90F6AC6AF}"/>
                </a:ext>
              </a:extLst>
            </p:cNvPr>
            <p:cNvSpPr>
              <a:spLocks noChangeShapeType="1"/>
            </p:cNvSpPr>
            <p:nvPr/>
          </p:nvSpPr>
          <p:spPr bwMode="auto">
            <a:xfrm>
              <a:off x="1791" y="2432"/>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5" name="Text Box 15">
              <a:extLst>
                <a:ext uri="{FF2B5EF4-FFF2-40B4-BE49-F238E27FC236}">
                  <a16:creationId xmlns:a16="http://schemas.microsoft.com/office/drawing/2014/main" id="{56CE5EED-2E45-5CF8-E9BA-A9C98D384C4D}"/>
                </a:ext>
              </a:extLst>
            </p:cNvPr>
            <p:cNvSpPr txBox="1">
              <a:spLocks noChangeArrowheads="1"/>
            </p:cNvSpPr>
            <p:nvPr/>
          </p:nvSpPr>
          <p:spPr bwMode="auto">
            <a:xfrm>
              <a:off x="3061" y="2008"/>
              <a:ext cx="11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M.quad</a:t>
              </a:r>
            </a:p>
          </p:txBody>
        </p:sp>
        <p:sp>
          <p:nvSpPr>
            <p:cNvPr id="160786" name="Line 16">
              <a:extLst>
                <a:ext uri="{FF2B5EF4-FFF2-40B4-BE49-F238E27FC236}">
                  <a16:creationId xmlns:a16="http://schemas.microsoft.com/office/drawing/2014/main" id="{81BED3A1-C906-A10E-A3CE-7FEF24FDF222}"/>
                </a:ext>
              </a:extLst>
            </p:cNvPr>
            <p:cNvSpPr>
              <a:spLocks noChangeShapeType="1"/>
            </p:cNvSpPr>
            <p:nvPr/>
          </p:nvSpPr>
          <p:spPr bwMode="auto">
            <a:xfrm flipH="1">
              <a:off x="3288" y="2296"/>
              <a:ext cx="4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7" name="Line 17">
              <a:extLst>
                <a:ext uri="{FF2B5EF4-FFF2-40B4-BE49-F238E27FC236}">
                  <a16:creationId xmlns:a16="http://schemas.microsoft.com/office/drawing/2014/main" id="{35E90717-0503-B6AD-834A-EBC904A4D87C}"/>
                </a:ext>
              </a:extLst>
            </p:cNvPr>
            <p:cNvSpPr>
              <a:spLocks noChangeShapeType="1"/>
            </p:cNvSpPr>
            <p:nvPr/>
          </p:nvSpPr>
          <p:spPr bwMode="auto">
            <a:xfrm flipH="1">
              <a:off x="1837" y="2115"/>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8" name="Line 18">
              <a:extLst>
                <a:ext uri="{FF2B5EF4-FFF2-40B4-BE49-F238E27FC236}">
                  <a16:creationId xmlns:a16="http://schemas.microsoft.com/office/drawing/2014/main" id="{DA6A3AF9-DE6A-29DF-355B-0ECB3CC0740E}"/>
                </a:ext>
              </a:extLst>
            </p:cNvPr>
            <p:cNvSpPr>
              <a:spLocks noChangeShapeType="1"/>
            </p:cNvSpPr>
            <p:nvPr/>
          </p:nvSpPr>
          <p:spPr bwMode="auto">
            <a:xfrm flipV="1">
              <a:off x="1837" y="1797"/>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9" name="Line 19">
              <a:extLst>
                <a:ext uri="{FF2B5EF4-FFF2-40B4-BE49-F238E27FC236}">
                  <a16:creationId xmlns:a16="http://schemas.microsoft.com/office/drawing/2014/main" id="{7F91D10E-BB27-BFD7-0AB5-E3C8C9DD6CED}"/>
                </a:ext>
              </a:extLst>
            </p:cNvPr>
            <p:cNvSpPr>
              <a:spLocks noChangeShapeType="1"/>
            </p:cNvSpPr>
            <p:nvPr/>
          </p:nvSpPr>
          <p:spPr bwMode="auto">
            <a:xfrm>
              <a:off x="1836" y="1797"/>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160790" name="Text Box 20">
              <a:extLst>
                <a:ext uri="{FF2B5EF4-FFF2-40B4-BE49-F238E27FC236}">
                  <a16:creationId xmlns:a16="http://schemas.microsoft.com/office/drawing/2014/main" id="{2C3EECC0-A51C-9C8C-B288-F4C62B1D7B52}"/>
                </a:ext>
              </a:extLst>
            </p:cNvPr>
            <p:cNvSpPr txBox="1">
              <a:spLocks noChangeArrowheads="1"/>
            </p:cNvSpPr>
            <p:nvPr/>
          </p:nvSpPr>
          <p:spPr bwMode="auto">
            <a:xfrm>
              <a:off x="3289" y="1480"/>
              <a:ext cx="1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.falselist</a:t>
              </a:r>
            </a:p>
          </p:txBody>
        </p:sp>
        <p:sp>
          <p:nvSpPr>
            <p:cNvPr id="160791" name="Text Box 21">
              <a:extLst>
                <a:ext uri="{FF2B5EF4-FFF2-40B4-BE49-F238E27FC236}">
                  <a16:creationId xmlns:a16="http://schemas.microsoft.com/office/drawing/2014/main" id="{6D637B0A-26CA-F345-A323-11484C8FF422}"/>
                </a:ext>
              </a:extLst>
            </p:cNvPr>
            <p:cNvSpPr txBox="1">
              <a:spLocks noChangeArrowheads="1"/>
            </p:cNvSpPr>
            <p:nvPr/>
          </p:nvSpPr>
          <p:spPr bwMode="auto">
            <a:xfrm>
              <a:off x="3261" y="2304"/>
              <a:ext cx="1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.falselist</a:t>
              </a:r>
            </a:p>
          </p:txBody>
        </p:sp>
        <p:sp>
          <p:nvSpPr>
            <p:cNvPr id="160792" name="Line 22">
              <a:extLst>
                <a:ext uri="{FF2B5EF4-FFF2-40B4-BE49-F238E27FC236}">
                  <a16:creationId xmlns:a16="http://schemas.microsoft.com/office/drawing/2014/main" id="{C246B90D-1A7A-10B7-BB50-36E8D4522430}"/>
                </a:ext>
              </a:extLst>
            </p:cNvPr>
            <p:cNvSpPr>
              <a:spLocks noChangeShapeType="1"/>
            </p:cNvSpPr>
            <p:nvPr/>
          </p:nvSpPr>
          <p:spPr bwMode="auto">
            <a:xfrm flipV="1">
              <a:off x="3696" y="2795"/>
              <a:ext cx="5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3" name="Line 23">
              <a:extLst>
                <a:ext uri="{FF2B5EF4-FFF2-40B4-BE49-F238E27FC236}">
                  <a16:creationId xmlns:a16="http://schemas.microsoft.com/office/drawing/2014/main" id="{028DEEAB-BA19-D404-799F-C62439B6EEBA}"/>
                </a:ext>
              </a:extLst>
            </p:cNvPr>
            <p:cNvSpPr>
              <a:spLocks noChangeShapeType="1"/>
            </p:cNvSpPr>
            <p:nvPr/>
          </p:nvSpPr>
          <p:spPr bwMode="auto">
            <a:xfrm>
              <a:off x="3288" y="2523"/>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4" name="Line 24">
              <a:extLst>
                <a:ext uri="{FF2B5EF4-FFF2-40B4-BE49-F238E27FC236}">
                  <a16:creationId xmlns:a16="http://schemas.microsoft.com/office/drawing/2014/main" id="{2F377140-4ECA-2368-8BA1-61B730BE22F1}"/>
                </a:ext>
              </a:extLst>
            </p:cNvPr>
            <p:cNvSpPr>
              <a:spLocks noChangeShapeType="1"/>
            </p:cNvSpPr>
            <p:nvPr/>
          </p:nvSpPr>
          <p:spPr bwMode="auto">
            <a:xfrm>
              <a:off x="3696" y="252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95" name="Line 25">
              <a:extLst>
                <a:ext uri="{FF2B5EF4-FFF2-40B4-BE49-F238E27FC236}">
                  <a16:creationId xmlns:a16="http://schemas.microsoft.com/office/drawing/2014/main" id="{4EC45169-3F2C-2E7D-A63A-789887FB433F}"/>
                </a:ext>
              </a:extLst>
            </p:cNvPr>
            <p:cNvSpPr>
              <a:spLocks noChangeShapeType="1"/>
            </p:cNvSpPr>
            <p:nvPr/>
          </p:nvSpPr>
          <p:spPr bwMode="auto">
            <a:xfrm>
              <a:off x="3288" y="1797"/>
              <a:ext cx="9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6" name="Line 26">
              <a:extLst>
                <a:ext uri="{FF2B5EF4-FFF2-40B4-BE49-F238E27FC236}">
                  <a16:creationId xmlns:a16="http://schemas.microsoft.com/office/drawing/2014/main" id="{278C4CF2-3F95-9BD9-D2E5-9D03663B327F}"/>
                </a:ext>
              </a:extLst>
            </p:cNvPr>
            <p:cNvSpPr>
              <a:spLocks noChangeShapeType="1"/>
            </p:cNvSpPr>
            <p:nvPr/>
          </p:nvSpPr>
          <p:spPr bwMode="auto">
            <a:xfrm>
              <a:off x="4223" y="1797"/>
              <a:ext cx="0"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97" name="Line 27">
              <a:extLst>
                <a:ext uri="{FF2B5EF4-FFF2-40B4-BE49-F238E27FC236}">
                  <a16:creationId xmlns:a16="http://schemas.microsoft.com/office/drawing/2014/main" id="{D78862F9-BB1F-6A94-DE5F-B80EB2C59050}"/>
                </a:ext>
              </a:extLst>
            </p:cNvPr>
            <p:cNvSpPr>
              <a:spLocks noChangeShapeType="1"/>
            </p:cNvSpPr>
            <p:nvPr/>
          </p:nvSpPr>
          <p:spPr bwMode="auto">
            <a:xfrm>
              <a:off x="3833" y="2795"/>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8" name="Line 28">
              <a:extLst>
                <a:ext uri="{FF2B5EF4-FFF2-40B4-BE49-F238E27FC236}">
                  <a16:creationId xmlns:a16="http://schemas.microsoft.com/office/drawing/2014/main" id="{68BF03DC-1FE3-DDE0-00CE-340CFF1E25C0}"/>
                </a:ext>
              </a:extLst>
            </p:cNvPr>
            <p:cNvSpPr>
              <a:spLocks noChangeShapeType="1"/>
            </p:cNvSpPr>
            <p:nvPr/>
          </p:nvSpPr>
          <p:spPr bwMode="auto">
            <a:xfrm flipH="1">
              <a:off x="2925" y="2886"/>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9" name="Line 29">
              <a:extLst>
                <a:ext uri="{FF2B5EF4-FFF2-40B4-BE49-F238E27FC236}">
                  <a16:creationId xmlns:a16="http://schemas.microsoft.com/office/drawing/2014/main" id="{93940175-32E3-4FE1-D620-A52115A5843C}"/>
                </a:ext>
              </a:extLst>
            </p:cNvPr>
            <p:cNvSpPr>
              <a:spLocks noChangeShapeType="1"/>
            </p:cNvSpPr>
            <p:nvPr/>
          </p:nvSpPr>
          <p:spPr bwMode="auto">
            <a:xfrm>
              <a:off x="2925"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0" name="Text Box 30">
              <a:extLst>
                <a:ext uri="{FF2B5EF4-FFF2-40B4-BE49-F238E27FC236}">
                  <a16:creationId xmlns:a16="http://schemas.microsoft.com/office/drawing/2014/main" id="{9C22B1EA-F810-49B4-09DB-CB0054661581}"/>
                </a:ext>
              </a:extLst>
            </p:cNvPr>
            <p:cNvSpPr txBox="1">
              <a:spLocks noChangeArrowheads="1"/>
            </p:cNvSpPr>
            <p:nvPr/>
          </p:nvSpPr>
          <p:spPr bwMode="auto">
            <a:xfrm>
              <a:off x="3016" y="2886"/>
              <a:ext cx="1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B.falselist</a:t>
              </a:r>
            </a:p>
          </p:txBody>
        </p:sp>
        <p:sp>
          <p:nvSpPr>
            <p:cNvPr id="160801" name="Text Box 31">
              <a:extLst>
                <a:ext uri="{FF2B5EF4-FFF2-40B4-BE49-F238E27FC236}">
                  <a16:creationId xmlns:a16="http://schemas.microsoft.com/office/drawing/2014/main" id="{778C7822-30FC-1A36-145A-8551540C6C7F}"/>
                </a:ext>
              </a:extLst>
            </p:cNvPr>
            <p:cNvSpPr txBox="1">
              <a:spLocks noChangeArrowheads="1"/>
            </p:cNvSpPr>
            <p:nvPr/>
          </p:nvSpPr>
          <p:spPr bwMode="auto">
            <a:xfrm>
              <a:off x="2655" y="1979"/>
              <a:ext cx="6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and</a:t>
              </a: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2">
            <a:extLst>
              <a:ext uri="{FF2B5EF4-FFF2-40B4-BE49-F238E27FC236}">
                <a16:creationId xmlns:a16="http://schemas.microsoft.com/office/drawing/2014/main" id="{B3C5377D-0BED-0673-F537-6A25A357D414}"/>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4" name="日期占位符 3">
            <a:extLst>
              <a:ext uri="{FF2B5EF4-FFF2-40B4-BE49-F238E27FC236}">
                <a16:creationId xmlns:a16="http://schemas.microsoft.com/office/drawing/2014/main" id="{4184ABB7-142D-7695-3BAD-90B515B5D64A}"/>
              </a:ext>
            </a:extLst>
          </p:cNvPr>
          <p:cNvSpPr>
            <a:spLocks noGrp="1"/>
          </p:cNvSpPr>
          <p:nvPr>
            <p:ph type="dt" sz="half" idx="10"/>
          </p:nvPr>
        </p:nvSpPr>
        <p:spPr bwMode="auto">
          <a:ln>
            <a:miter lim="800000"/>
          </a:ln>
        </p:spPr>
        <p:txBody>
          <a:bodyPr anchor="t"/>
          <a:lstStyle/>
          <a:p>
            <a:pPr>
              <a:buClrTx/>
              <a:buFontTx/>
              <a:buNone/>
              <a:defRPr/>
            </a:pPr>
            <a:fld id="{EE76B7D4-0E59-46AD-9171-12940DE366A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2819" name="灯片编号占位符 5">
            <a:extLst>
              <a:ext uri="{FF2B5EF4-FFF2-40B4-BE49-F238E27FC236}">
                <a16:creationId xmlns:a16="http://schemas.microsoft.com/office/drawing/2014/main" id="{7F159BF9-B024-739B-B14F-7777E9BB7D6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78F5217-31AA-45EF-AB7E-55021D910AA4}" type="slidenum">
              <a:rPr lang="en-US" altLang="zh-CN" sz="1400">
                <a:ea typeface="宋体" panose="02010600030101010101" pitchFamily="2" charset="-122"/>
              </a:rPr>
              <a:pPr/>
              <a:t>98</a:t>
            </a:fld>
            <a:endParaRPr lang="en-US" altLang="zh-CN" sz="1400">
              <a:ea typeface="宋体" panose="02010600030101010101" pitchFamily="2" charset="-122"/>
            </a:endParaRPr>
          </a:p>
        </p:txBody>
      </p:sp>
      <p:sp>
        <p:nvSpPr>
          <p:cNvPr id="162821" name="Rectangle 3">
            <a:extLst>
              <a:ext uri="{FF2B5EF4-FFF2-40B4-BE49-F238E27FC236}">
                <a16:creationId xmlns:a16="http://schemas.microsoft.com/office/drawing/2014/main" id="{CB40A523-6755-42C1-F60D-46C78F371873}"/>
              </a:ext>
            </a:extLst>
          </p:cNvPr>
          <p:cNvSpPr>
            <a:spLocks noGrp="1" noChangeArrowheads="1"/>
          </p:cNvSpPr>
          <p:nvPr>
            <p:ph type="body" sz="quarter" idx="13"/>
          </p:nvPr>
        </p:nvSpPr>
        <p:spPr>
          <a:xfrm>
            <a:off x="1064596" y="1443018"/>
            <a:ext cx="9783916" cy="4576042"/>
          </a:xfrm>
        </p:spPr>
        <p:txBody>
          <a:bodyPr>
            <a:normAutofit fontScale="85000" lnSpcReduction="20000"/>
          </a:bodyPr>
          <a:lstStyle/>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B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not B</a:t>
            </a:r>
            <a:r>
              <a:rPr lang="en-US" altLang="zh-CN" baseline="-30000"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.falselist;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.truelist;}</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B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(B</a:t>
            </a:r>
            <a:r>
              <a:rPr lang="en-US" altLang="zh-CN" baseline="-300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 ) </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.falselist;}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2">
            <a:extLst>
              <a:ext uri="{FF2B5EF4-FFF2-40B4-BE49-F238E27FC236}">
                <a16:creationId xmlns:a16="http://schemas.microsoft.com/office/drawing/2014/main" id="{7ADFA3C6-ECB2-8374-14E2-1972D80A5014}"/>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4" name="日期占位符 3">
            <a:extLst>
              <a:ext uri="{FF2B5EF4-FFF2-40B4-BE49-F238E27FC236}">
                <a16:creationId xmlns:a16="http://schemas.microsoft.com/office/drawing/2014/main" id="{4BA46247-56B0-37C1-7D3F-845C76E730C1}"/>
              </a:ext>
            </a:extLst>
          </p:cNvPr>
          <p:cNvSpPr>
            <a:spLocks noGrp="1"/>
          </p:cNvSpPr>
          <p:nvPr>
            <p:ph type="dt" sz="half" idx="10"/>
          </p:nvPr>
        </p:nvSpPr>
        <p:spPr bwMode="auto">
          <a:ln>
            <a:miter lim="800000"/>
          </a:ln>
        </p:spPr>
        <p:txBody>
          <a:bodyPr anchor="t"/>
          <a:lstStyle/>
          <a:p>
            <a:pPr>
              <a:buClrTx/>
              <a:buFontTx/>
              <a:buNone/>
              <a:defRPr/>
            </a:pPr>
            <a:fld id="{EF6BA91E-FDDD-467A-A89D-10C4D272234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4867" name="灯片编号占位符 5">
            <a:extLst>
              <a:ext uri="{FF2B5EF4-FFF2-40B4-BE49-F238E27FC236}">
                <a16:creationId xmlns:a16="http://schemas.microsoft.com/office/drawing/2014/main" id="{AC13BEFD-EF24-8711-28B1-CDF2179F1ED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B556591-EF37-4ABF-A53B-1F42CBE7F12B}" type="slidenum">
              <a:rPr lang="en-US" altLang="zh-CN" sz="1400">
                <a:ea typeface="宋体" panose="02010600030101010101" pitchFamily="2" charset="-122"/>
              </a:rPr>
              <a:pPr/>
              <a:t>99</a:t>
            </a:fld>
            <a:endParaRPr lang="en-US" altLang="zh-CN" sz="1400">
              <a:ea typeface="宋体" panose="02010600030101010101" pitchFamily="2" charset="-122"/>
            </a:endParaRPr>
          </a:p>
        </p:txBody>
      </p:sp>
      <p:sp>
        <p:nvSpPr>
          <p:cNvPr id="164869" name="Rectangle 3">
            <a:extLst>
              <a:ext uri="{FF2B5EF4-FFF2-40B4-BE49-F238E27FC236}">
                <a16:creationId xmlns:a16="http://schemas.microsoft.com/office/drawing/2014/main" id="{405D5621-3599-91E8-449A-50E803FEF2B1}"/>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E</a:t>
            </a:r>
            <a:r>
              <a:rPr lang="en-US" altLang="zh-CN" sz="2400" baseline="-30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relop E</a:t>
            </a:r>
            <a:r>
              <a:rPr lang="en-US" altLang="zh-CN" sz="2400" baseline="-30000">
                <a:solidFill>
                  <a:srgbClr val="FF0000"/>
                </a:solidFill>
                <a:latin typeface="Times New Roman" panose="02020603050405020304" pitchFamily="18" charset="0"/>
              </a:rPr>
              <a:t>2</a:t>
            </a: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B.truelist:=makelist(nextquad);</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B.falselist:=makelist(nextquad+1);</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gencode(‘if’E</a:t>
            </a:r>
            <a:r>
              <a:rPr lang="en-US" altLang="zh-CN" sz="2400" baseline="-25000">
                <a:latin typeface="Times New Roman" panose="02020603050405020304" pitchFamily="18" charset="0"/>
              </a:rPr>
              <a:t>1</a:t>
            </a:r>
            <a:r>
              <a:rPr lang="en-US" altLang="zh-CN" sz="2400">
                <a:latin typeface="Times New Roman" panose="02020603050405020304" pitchFamily="18" charset="0"/>
              </a:rPr>
              <a:t>.addr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.addr ‘goto-’);</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gencode(‘goto-’)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11866</Words>
  <Application>Microsoft Office PowerPoint</Application>
  <PresentationFormat>宽屏</PresentationFormat>
  <Paragraphs>2083</Paragraphs>
  <Slides>127</Slides>
  <Notes>75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127</vt:i4>
      </vt:variant>
    </vt:vector>
  </HeadingPairs>
  <TitlesOfParts>
    <vt:vector size="144" baseType="lpstr">
      <vt:lpstr>等线</vt:lpstr>
      <vt:lpstr>仿宋_GB2312</vt:lpstr>
      <vt:lpstr>楷体_GB2312</vt:lpstr>
      <vt:lpstr>宋体</vt:lpstr>
      <vt:lpstr>微软雅黑</vt:lpstr>
      <vt:lpstr>Arial</vt:lpstr>
      <vt:lpstr>Calibri</vt:lpstr>
      <vt:lpstr>Monotype Sorts</vt:lpstr>
      <vt:lpstr>Symbol</vt:lpstr>
      <vt:lpstr>Tahoma</vt:lpstr>
      <vt:lpstr>Times New Roman</vt:lpstr>
      <vt:lpstr>Wingdings</vt:lpstr>
      <vt:lpstr>Office 主题​​</vt:lpstr>
      <vt:lpstr>Visio.Drawing.11</vt:lpstr>
      <vt:lpstr>Document</vt:lpstr>
      <vt:lpstr>Organization Chart Add-in for Microsoft Office programs</vt:lpstr>
      <vt:lpstr>Microsoft Word 97 - 2003 Document</vt:lpstr>
      <vt:lpstr>第7章  语义分析与中间代码生成</vt:lpstr>
      <vt:lpstr>第7章 语义分析与中间代码生成 </vt:lpstr>
      <vt:lpstr>7.1  中间代码的形式</vt:lpstr>
      <vt:lpstr>7.1.1 逆波兰表示 </vt:lpstr>
      <vt:lpstr>7.1.1 逆波兰表示 </vt:lpstr>
      <vt:lpstr>7.1.2 三地址码 </vt:lpstr>
      <vt:lpstr>7.1.2 三地址码 </vt:lpstr>
      <vt:lpstr>7.1.2 三地址码 </vt:lpstr>
      <vt:lpstr>四元式 </vt:lpstr>
      <vt:lpstr>三元式 </vt:lpstr>
      <vt:lpstr>生成三地址码的语法制导定义</vt:lpstr>
      <vt:lpstr>7.1.3 图表示 </vt:lpstr>
      <vt:lpstr>生成dag的语法制导定义</vt:lpstr>
      <vt:lpstr>7.2 声明语句的翻译</vt:lpstr>
      <vt:lpstr>7.2.1 类型表达式 </vt:lpstr>
      <vt:lpstr>7.2.1 类型表达式 </vt:lpstr>
      <vt:lpstr>7.2.1 类型表达式 </vt:lpstr>
      <vt:lpstr>7.2.2 类型等价 </vt:lpstr>
      <vt:lpstr>7.2.3 声明语句的文法 </vt:lpstr>
      <vt:lpstr>语义属性、辅助过程与全局变量的设置</vt:lpstr>
      <vt:lpstr>7.2.4 过程内声明语句的翻译</vt:lpstr>
      <vt:lpstr>例 x:real; i:integer 的翻译</vt:lpstr>
      <vt:lpstr>例 x:real; i:integer 的翻译</vt:lpstr>
      <vt:lpstr>7.2.5 嵌套过程中声明语句的翻译</vt:lpstr>
      <vt:lpstr>7.2.5 嵌套过程中声明语句的翻译</vt:lpstr>
      <vt:lpstr>例 一个带有嵌套的pascal程序(图7.11)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7.2.6 记录的翻译</vt:lpstr>
      <vt:lpstr>7.2.6 记录的翻译</vt:lpstr>
      <vt:lpstr>7.2.6 记录的翻译</vt:lpstr>
      <vt:lpstr>7.3 赋值语句的翻译</vt:lpstr>
      <vt:lpstr>辅助子程序与语义属性设置</vt:lpstr>
      <vt:lpstr>7.3.1 简单赋值语句的翻译</vt:lpstr>
      <vt:lpstr>临时名字的重用</vt:lpstr>
      <vt:lpstr>基于临时变量生存期特征的三地址代码</vt:lpstr>
      <vt:lpstr>7.3.2 数组元素的寻址</vt:lpstr>
      <vt:lpstr>数组元素地址计算——行优先</vt:lpstr>
      <vt:lpstr>数组元素地址计算的翻译方案设计</vt:lpstr>
      <vt:lpstr>数组元素地址计算的翻译方案设计</vt:lpstr>
      <vt:lpstr>数组元素地址计算的翻译方案设计</vt:lpstr>
      <vt:lpstr>7.3.3 带有数组引用的赋值语句的翻译</vt:lpstr>
      <vt:lpstr>赋值语句的翻译模式</vt:lpstr>
      <vt:lpstr>赋值语句的翻译模式</vt:lpstr>
      <vt:lpstr>例：设A是一个10×20的整型数组 ——w=4 </vt:lpstr>
      <vt:lpstr>例</vt:lpstr>
      <vt:lpstr>例</vt:lpstr>
      <vt:lpstr>例</vt:lpstr>
      <vt:lpstr>例</vt:lpstr>
      <vt:lpstr>7.4 类型检查</vt:lpstr>
      <vt:lpstr>7.4.1 类型检查的规则</vt:lpstr>
      <vt:lpstr>7.4.2 类型转换</vt:lpstr>
      <vt:lpstr>7.4.2 类型转换</vt:lpstr>
      <vt:lpstr>7.5 控制结构的翻译</vt:lpstr>
      <vt:lpstr>7.5.1 布尔表达式的翻译</vt:lpstr>
      <vt:lpstr>7.5.1 布尔表达式的翻译</vt:lpstr>
      <vt:lpstr>用数值表示布尔值的翻译</vt:lpstr>
      <vt:lpstr>用数值表示布尔值的翻译</vt:lpstr>
      <vt:lpstr>例7.8 对a&lt;b or c&lt;d and e&lt;f的翻译 </vt:lpstr>
      <vt:lpstr>7.5.2 常见控制结构的翻译 </vt:lpstr>
      <vt:lpstr>7.5.2 常见控制结构的翻译 </vt:lpstr>
      <vt:lpstr>7.5.2 常见控制结构的翻译</vt:lpstr>
      <vt:lpstr>7.5.2 常见控制结构的翻译</vt:lpstr>
      <vt:lpstr>7.5.2 常见控制结构的翻译</vt:lpstr>
      <vt:lpstr>7.5.2 常见控制结构的翻译</vt:lpstr>
      <vt:lpstr>7.5.2 常见控制结构的翻译</vt:lpstr>
      <vt:lpstr>7.5.3 布尔表达式的控制流翻译</vt:lpstr>
      <vt:lpstr>简单布尔表达式的翻译示例——例7.9  a&lt;b or c&lt;d and e&lt;f</vt:lpstr>
      <vt:lpstr>7.5.3 布尔表达式的控制流翻译</vt:lpstr>
      <vt:lpstr>7.5.3 布尔表达式的控制流翻译</vt:lpstr>
      <vt:lpstr>例7.10：翻译下列语句</vt:lpstr>
      <vt:lpstr>生成的三地址代码序列</vt:lpstr>
      <vt:lpstr>7.5.4 混合模式的布尔表达式翻译</vt:lpstr>
      <vt:lpstr>7.5.4 混合模式的布尔表达式翻译</vt:lpstr>
      <vt:lpstr>7.5.4混合模式的布尔表达式翻译</vt:lpstr>
      <vt:lpstr>混合模式布尔表达式的翻译示例——例如：4+a&gt;b-c and d</vt:lpstr>
      <vt:lpstr>回顾：7.5 控制结构的翻译</vt:lpstr>
      <vt:lpstr>7.6 回填</vt:lpstr>
      <vt:lpstr>7.6 回填</vt:lpstr>
      <vt:lpstr>7.6 回填</vt:lpstr>
      <vt:lpstr>7.6.1 布尔表达式的回填式翻译</vt:lpstr>
      <vt:lpstr>7.6.1 布尔表达式的回填式翻译</vt:lpstr>
      <vt:lpstr>7.6.1 布尔表达式的回填式翻译</vt:lpstr>
      <vt:lpstr>7.6.1 布尔表达式的回填式翻译</vt:lpstr>
      <vt:lpstr>7.6.1 布尔表达式的回填式翻译</vt:lpstr>
      <vt:lpstr>例7.11</vt:lpstr>
      <vt:lpstr>7.6.2 常见控制结构的回填式翻译</vt:lpstr>
      <vt:lpstr>if-then语句的回填式翻译</vt:lpstr>
      <vt:lpstr>if-then-else语句的回填式翻译</vt:lpstr>
      <vt:lpstr>while语句的回填式翻译</vt:lpstr>
      <vt:lpstr>语句序列的回填式翻译</vt:lpstr>
      <vt:lpstr>例7.12 翻译下列语句</vt:lpstr>
      <vt:lpstr>例7.12</vt:lpstr>
      <vt:lpstr>生成的四元式序列</vt:lpstr>
      <vt:lpstr>7.6.3 for循环语句的回填式翻译</vt:lpstr>
      <vt:lpstr>7.6.3 for循环语句的回填式翻译</vt:lpstr>
      <vt:lpstr>7.6.3 for循环语句的回填式翻译</vt:lpstr>
      <vt:lpstr>7.6.4 repeat语句的回填式翻译</vt:lpstr>
      <vt:lpstr>7.7 switch语句的翻译</vt:lpstr>
      <vt:lpstr>7.7.2 switch语句的语法制导翻译</vt:lpstr>
      <vt:lpstr>7.7.2 switch语句的语法制导翻译</vt:lpstr>
      <vt:lpstr>7.7.2 switch语句的语法制导翻译</vt:lpstr>
      <vt:lpstr>例7.14 翻译如下的switch语句</vt:lpstr>
      <vt:lpstr>PowerPoint 演示文稿</vt:lpstr>
      <vt:lpstr>7.8 过程调用和返回语句的翻译</vt:lpstr>
      <vt:lpstr>过程调用id(E1, E2, …, En)的中间代码结构</vt:lpstr>
      <vt:lpstr>PowerPoint 演示文稿</vt:lpstr>
      <vt:lpstr>7.9 输入输出语句的翻译</vt:lpstr>
      <vt:lpstr>7.9 输入输出语句的翻译</vt:lpstr>
      <vt:lpstr>本章小结</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49</cp:revision>
  <dcterms:created xsi:type="dcterms:W3CDTF">2022-01-05T10:21:38Z</dcterms:created>
  <dcterms:modified xsi:type="dcterms:W3CDTF">2022-07-13T08:31:41Z</dcterms:modified>
</cp:coreProperties>
</file>