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45" r:id="rId2"/>
    <p:sldId id="2267" r:id="rId3"/>
    <p:sldId id="2268" r:id="rId4"/>
    <p:sldId id="2572" r:id="rId5"/>
    <p:sldId id="2270" r:id="rId6"/>
    <p:sldId id="2271" r:id="rId7"/>
    <p:sldId id="2272" r:id="rId8"/>
    <p:sldId id="2273" r:id="rId9"/>
    <p:sldId id="2274" r:id="rId10"/>
    <p:sldId id="2573" r:id="rId11"/>
    <p:sldId id="2618" r:id="rId12"/>
    <p:sldId id="2619" r:id="rId13"/>
    <p:sldId id="2276" r:id="rId14"/>
    <p:sldId id="2269" r:id="rId15"/>
    <p:sldId id="2277" r:id="rId16"/>
    <p:sldId id="2278" r:id="rId17"/>
    <p:sldId id="2279" r:id="rId18"/>
    <p:sldId id="2280" r:id="rId19"/>
    <p:sldId id="2281" r:id="rId20"/>
    <p:sldId id="2282" r:id="rId21"/>
    <p:sldId id="2283" r:id="rId22"/>
    <p:sldId id="2284" r:id="rId23"/>
    <p:sldId id="2596" r:id="rId24"/>
    <p:sldId id="2285" r:id="rId25"/>
    <p:sldId id="2286" r:id="rId26"/>
    <p:sldId id="2287" r:id="rId27"/>
    <p:sldId id="2288" r:id="rId28"/>
    <p:sldId id="2289" r:id="rId29"/>
    <p:sldId id="2290" r:id="rId30"/>
    <p:sldId id="254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2022/7/13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B614DB81-1BBE-429B-9F26-FFEE1B9AE9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A8D4D3A-841D-4F95-B2A2-C5FD25C60077}" type="slidenum">
              <a:rPr lang="en-US" altLang="zh-CN"/>
              <a:pPr/>
              <a:t>3</a:t>
            </a:fld>
            <a:endParaRPr lang="en-US" altLang="zh-CN"/>
          </a:p>
        </p:txBody>
      </p:sp>
      <p:sp>
        <p:nvSpPr>
          <p:cNvPr id="7170" name="Rectangle 2">
            <a:extLst>
              <a:ext uri="{FF2B5EF4-FFF2-40B4-BE49-F238E27FC236}">
                <a16:creationId xmlns:a16="http://schemas.microsoft.com/office/drawing/2014/main" id="{80D9D81A-4544-9CD5-5DAD-33354F781442}"/>
              </a:ext>
            </a:extLst>
          </p:cNvPr>
          <p:cNvSpPr>
            <a:spLocks noGrp="1" noRot="1" noChangeAspect="1" noChangeArrowheads="1" noTextEdit="1"/>
          </p:cNvSpPr>
          <p:nvPr>
            <p:ph type="sldImg" idx="4294967295"/>
          </p:nvPr>
        </p:nvSpPr>
        <p:spPr>
          <a:ln/>
        </p:spPr>
      </p:sp>
      <p:sp>
        <p:nvSpPr>
          <p:cNvPr id="7171" name="Rectangle 3">
            <a:extLst>
              <a:ext uri="{FF2B5EF4-FFF2-40B4-BE49-F238E27FC236}">
                <a16:creationId xmlns:a16="http://schemas.microsoft.com/office/drawing/2014/main" id="{06023078-B21C-E59C-537D-AFD13AD0DE4C}"/>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198081">
            <a:extLst>
              <a:ext uri="{FF2B5EF4-FFF2-40B4-BE49-F238E27FC236}">
                <a16:creationId xmlns:a16="http://schemas.microsoft.com/office/drawing/2014/main" id="{C16C6E04-5A9C-661B-9ADF-49803F651304}"/>
              </a:ext>
            </a:extLst>
          </p:cNvPr>
          <p:cNvSpPr>
            <a:spLocks noGrp="1" noRot="1" noChangeAspect="1" noChangeArrowheads="1" noTextEdit="1"/>
          </p:cNvSpPr>
          <p:nvPr>
            <p:ph type="sldImg" idx="4294967295"/>
          </p:nvPr>
        </p:nvSpPr>
        <p:spPr>
          <a:ln/>
        </p:spPr>
      </p:sp>
      <p:sp>
        <p:nvSpPr>
          <p:cNvPr id="27650" name="文本占位符 1198082">
            <a:extLst>
              <a:ext uri="{FF2B5EF4-FFF2-40B4-BE49-F238E27FC236}">
                <a16:creationId xmlns:a16="http://schemas.microsoft.com/office/drawing/2014/main" id="{5216C214-DC29-F0B9-CF36-F8ED46E272C9}"/>
              </a:ext>
            </a:extLst>
          </p:cNvPr>
          <p:cNvSpPr>
            <a:spLocks noGrp="1" noChangeArrowheads="1"/>
          </p:cNvSpPr>
          <p:nvPr>
            <p:ph type="body" idx="4294967295"/>
          </p:nvPr>
        </p:nvSpPr>
        <p:spPr>
          <a:ln/>
        </p:spPr>
        <p:txBody>
          <a:bodyPr/>
          <a:lstStyle/>
          <a:p>
            <a:pPr algn="just"/>
            <a:r>
              <a:rPr lang="zh-CN"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6E1794C-5576-77A9-2063-E8E462A233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3FB38-0017-4845-AE1A-BF06E2BE3C1D}" type="slidenum">
              <a:rPr lang="en-US" altLang="zh-CN"/>
              <a:pPr/>
              <a:t>13</a:t>
            </a:fld>
            <a:endParaRPr lang="en-US" altLang="zh-CN"/>
          </a:p>
        </p:txBody>
      </p:sp>
      <p:sp>
        <p:nvSpPr>
          <p:cNvPr id="29698" name="Rectangle 2">
            <a:extLst>
              <a:ext uri="{FF2B5EF4-FFF2-40B4-BE49-F238E27FC236}">
                <a16:creationId xmlns:a16="http://schemas.microsoft.com/office/drawing/2014/main" id="{73ED9817-C11F-67B6-EA1E-FDFFA238D1CA}"/>
              </a:ext>
            </a:extLst>
          </p:cNvPr>
          <p:cNvSpPr>
            <a:spLocks noGrp="1" noRot="1" noChangeAspect="1" noChangeArrowheads="1" noTextEdit="1"/>
          </p:cNvSpPr>
          <p:nvPr>
            <p:ph type="sldImg" idx="4294967295"/>
          </p:nvPr>
        </p:nvSpPr>
        <p:spPr>
          <a:ln/>
        </p:spPr>
      </p:sp>
      <p:sp>
        <p:nvSpPr>
          <p:cNvPr id="29699" name="Rectangle 3">
            <a:extLst>
              <a:ext uri="{FF2B5EF4-FFF2-40B4-BE49-F238E27FC236}">
                <a16:creationId xmlns:a16="http://schemas.microsoft.com/office/drawing/2014/main" id="{3FAD1CAB-3031-4E9A-3076-1E2713AB847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9605B724-DBFF-B67F-C241-5C58441B3D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6BCCF9D-3C24-4E68-B8F5-EE4B122E6207}" type="slidenum">
              <a:rPr lang="en-US" altLang="zh-CN"/>
              <a:pPr/>
              <a:t>14</a:t>
            </a:fld>
            <a:endParaRPr lang="en-US" altLang="zh-CN"/>
          </a:p>
        </p:txBody>
      </p:sp>
      <p:sp>
        <p:nvSpPr>
          <p:cNvPr id="11266" name="Rectangle 2">
            <a:extLst>
              <a:ext uri="{FF2B5EF4-FFF2-40B4-BE49-F238E27FC236}">
                <a16:creationId xmlns:a16="http://schemas.microsoft.com/office/drawing/2014/main" id="{DEC739B5-95B6-9CC6-47E8-E6715666FA2C}"/>
              </a:ext>
            </a:extLst>
          </p:cNvPr>
          <p:cNvSpPr>
            <a:spLocks noGrp="1" noRot="1" noChangeAspect="1" noChangeArrowheads="1" noTextEdit="1"/>
          </p:cNvSpPr>
          <p:nvPr>
            <p:ph type="sldImg" idx="4294967295"/>
          </p:nvPr>
        </p:nvSpPr>
        <p:spPr>
          <a:ln/>
        </p:spPr>
      </p:sp>
      <p:sp>
        <p:nvSpPr>
          <p:cNvPr id="11267" name="Rectangle 3">
            <a:extLst>
              <a:ext uri="{FF2B5EF4-FFF2-40B4-BE49-F238E27FC236}">
                <a16:creationId xmlns:a16="http://schemas.microsoft.com/office/drawing/2014/main" id="{01A492CF-DBC9-8926-2A0E-D12E22CDEBA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6BBAC98E-6E85-619E-81DF-EC15D4A391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BC663AF-E902-47E4-9C30-76C535610733}" type="slidenum">
              <a:rPr lang="en-US" altLang="zh-CN"/>
              <a:pPr/>
              <a:t>15</a:t>
            </a:fld>
            <a:endParaRPr lang="en-US" altLang="zh-CN"/>
          </a:p>
        </p:txBody>
      </p:sp>
      <p:sp>
        <p:nvSpPr>
          <p:cNvPr id="31746" name="Rectangle 2">
            <a:extLst>
              <a:ext uri="{FF2B5EF4-FFF2-40B4-BE49-F238E27FC236}">
                <a16:creationId xmlns:a16="http://schemas.microsoft.com/office/drawing/2014/main" id="{A0F7EC22-A410-750F-D17B-6DC182B805CA}"/>
              </a:ext>
            </a:extLst>
          </p:cNvPr>
          <p:cNvSpPr>
            <a:spLocks noGrp="1" noRot="1" noChangeAspect="1" noChangeArrowheads="1" noTextEdit="1"/>
          </p:cNvSpPr>
          <p:nvPr>
            <p:ph type="sldImg" idx="4294967295"/>
          </p:nvPr>
        </p:nvSpPr>
        <p:spPr>
          <a:ln/>
        </p:spPr>
      </p:sp>
      <p:sp>
        <p:nvSpPr>
          <p:cNvPr id="31747" name="Rectangle 3">
            <a:extLst>
              <a:ext uri="{FF2B5EF4-FFF2-40B4-BE49-F238E27FC236}">
                <a16:creationId xmlns:a16="http://schemas.microsoft.com/office/drawing/2014/main" id="{CF528099-8127-7ED6-E45F-07903910175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ED7A326C-1A03-DA6B-9CA2-21806D1B1E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A440C0-A93C-489E-ACB0-95FF2E38B985}" type="slidenum">
              <a:rPr lang="en-US" altLang="zh-CN"/>
              <a:pPr/>
              <a:t>16</a:t>
            </a:fld>
            <a:endParaRPr lang="en-US" altLang="zh-CN"/>
          </a:p>
        </p:txBody>
      </p:sp>
      <p:sp>
        <p:nvSpPr>
          <p:cNvPr id="33794" name="Rectangle 2">
            <a:extLst>
              <a:ext uri="{FF2B5EF4-FFF2-40B4-BE49-F238E27FC236}">
                <a16:creationId xmlns:a16="http://schemas.microsoft.com/office/drawing/2014/main" id="{DC052EFF-0BAA-1DB2-143B-9B9649093295}"/>
              </a:ext>
            </a:extLst>
          </p:cNvPr>
          <p:cNvSpPr>
            <a:spLocks noGrp="1" noRot="1" noChangeAspect="1" noChangeArrowheads="1" noTextEdit="1"/>
          </p:cNvSpPr>
          <p:nvPr>
            <p:ph type="sldImg" idx="4294967295"/>
          </p:nvPr>
        </p:nvSpPr>
        <p:spPr>
          <a:ln/>
        </p:spPr>
      </p:sp>
      <p:sp>
        <p:nvSpPr>
          <p:cNvPr id="33795" name="Rectangle 3">
            <a:extLst>
              <a:ext uri="{FF2B5EF4-FFF2-40B4-BE49-F238E27FC236}">
                <a16:creationId xmlns:a16="http://schemas.microsoft.com/office/drawing/2014/main" id="{FB1590EA-6D8F-0BB4-8861-B3AF2FA546F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70C19B10-FC88-0397-7AAB-178AAA0192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5D8228-CC03-4368-8B08-99B1B15D3E68}" type="slidenum">
              <a:rPr lang="en-US" altLang="zh-CN"/>
              <a:pPr/>
              <a:t>17</a:t>
            </a:fld>
            <a:endParaRPr lang="en-US" altLang="zh-CN"/>
          </a:p>
        </p:txBody>
      </p:sp>
      <p:sp>
        <p:nvSpPr>
          <p:cNvPr id="35842" name="Rectangle 2">
            <a:extLst>
              <a:ext uri="{FF2B5EF4-FFF2-40B4-BE49-F238E27FC236}">
                <a16:creationId xmlns:a16="http://schemas.microsoft.com/office/drawing/2014/main" id="{8052F862-DB8F-5963-85E9-3722E3CE7E2D}"/>
              </a:ext>
            </a:extLst>
          </p:cNvPr>
          <p:cNvSpPr>
            <a:spLocks noGrp="1" noRot="1" noChangeAspect="1" noChangeArrowheads="1" noTextEdit="1"/>
          </p:cNvSpPr>
          <p:nvPr>
            <p:ph type="sldImg" idx="4294967295"/>
          </p:nvPr>
        </p:nvSpPr>
        <p:spPr>
          <a:ln/>
        </p:spPr>
      </p:sp>
      <p:sp>
        <p:nvSpPr>
          <p:cNvPr id="35843" name="Rectangle 3">
            <a:extLst>
              <a:ext uri="{FF2B5EF4-FFF2-40B4-BE49-F238E27FC236}">
                <a16:creationId xmlns:a16="http://schemas.microsoft.com/office/drawing/2014/main" id="{442BA54A-2E3F-F668-ACCA-CC9CA0251674}"/>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CBB61B22-E940-B8E0-2227-44FC3ECAC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58F1F14-3A00-4889-86CA-B896DF2DDBC9}" type="slidenum">
              <a:rPr lang="en-US" altLang="zh-CN"/>
              <a:pPr/>
              <a:t>18</a:t>
            </a:fld>
            <a:endParaRPr lang="en-US" altLang="zh-CN"/>
          </a:p>
        </p:txBody>
      </p:sp>
      <p:sp>
        <p:nvSpPr>
          <p:cNvPr id="37890" name="Rectangle 2">
            <a:extLst>
              <a:ext uri="{FF2B5EF4-FFF2-40B4-BE49-F238E27FC236}">
                <a16:creationId xmlns:a16="http://schemas.microsoft.com/office/drawing/2014/main" id="{3BE71098-9FEB-7F17-4300-EC37D87C4B94}"/>
              </a:ext>
            </a:extLst>
          </p:cNvPr>
          <p:cNvSpPr>
            <a:spLocks noGrp="1" noRot="1" noChangeAspect="1" noChangeArrowheads="1" noTextEdit="1"/>
          </p:cNvSpPr>
          <p:nvPr>
            <p:ph type="sldImg" idx="4294967295"/>
          </p:nvPr>
        </p:nvSpPr>
        <p:spPr>
          <a:ln/>
        </p:spPr>
      </p:sp>
      <p:sp>
        <p:nvSpPr>
          <p:cNvPr id="37891" name="Rectangle 3">
            <a:extLst>
              <a:ext uri="{FF2B5EF4-FFF2-40B4-BE49-F238E27FC236}">
                <a16:creationId xmlns:a16="http://schemas.microsoft.com/office/drawing/2014/main" id="{762CB099-2687-CB73-8CD0-F2A22716648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B5AF441-24AD-BC92-13BF-3D01B20D49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BF8619B-9889-4497-8BA4-A9A58EC71788}" type="slidenum">
              <a:rPr lang="en-US" altLang="zh-CN"/>
              <a:pPr/>
              <a:t>19</a:t>
            </a:fld>
            <a:endParaRPr lang="en-US" altLang="zh-CN"/>
          </a:p>
        </p:txBody>
      </p:sp>
      <p:sp>
        <p:nvSpPr>
          <p:cNvPr id="39938" name="Rectangle 2">
            <a:extLst>
              <a:ext uri="{FF2B5EF4-FFF2-40B4-BE49-F238E27FC236}">
                <a16:creationId xmlns:a16="http://schemas.microsoft.com/office/drawing/2014/main" id="{88BC4CFF-246B-D9E6-2081-24307B04AC5F}"/>
              </a:ext>
            </a:extLst>
          </p:cNvPr>
          <p:cNvSpPr>
            <a:spLocks noGrp="1" noRot="1" noChangeAspect="1" noChangeArrowheads="1" noTextEdit="1"/>
          </p:cNvSpPr>
          <p:nvPr>
            <p:ph type="sldImg" idx="4294967295"/>
          </p:nvPr>
        </p:nvSpPr>
        <p:spPr>
          <a:ln/>
        </p:spPr>
      </p:sp>
      <p:sp>
        <p:nvSpPr>
          <p:cNvPr id="39939" name="Rectangle 3">
            <a:extLst>
              <a:ext uri="{FF2B5EF4-FFF2-40B4-BE49-F238E27FC236}">
                <a16:creationId xmlns:a16="http://schemas.microsoft.com/office/drawing/2014/main" id="{77F9D5DD-F489-B764-96A3-4BFC6CB50BA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941519A-837B-A41B-4574-1AE5768F0F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791E251-3C17-4044-9B9B-90ADE743D1BF}" type="slidenum">
              <a:rPr lang="en-US" altLang="zh-CN"/>
              <a:pPr/>
              <a:t>20</a:t>
            </a:fld>
            <a:endParaRPr lang="en-US" altLang="zh-CN"/>
          </a:p>
        </p:txBody>
      </p:sp>
      <p:sp>
        <p:nvSpPr>
          <p:cNvPr id="41986" name="Rectangle 2">
            <a:extLst>
              <a:ext uri="{FF2B5EF4-FFF2-40B4-BE49-F238E27FC236}">
                <a16:creationId xmlns:a16="http://schemas.microsoft.com/office/drawing/2014/main" id="{6E482D86-5637-32A5-71A8-599C0660D415}"/>
              </a:ext>
            </a:extLst>
          </p:cNvPr>
          <p:cNvSpPr>
            <a:spLocks noGrp="1" noRot="1" noChangeAspect="1" noChangeArrowheads="1" noTextEdit="1"/>
          </p:cNvSpPr>
          <p:nvPr>
            <p:ph type="sldImg" idx="4294967295"/>
          </p:nvPr>
        </p:nvSpPr>
        <p:spPr>
          <a:ln/>
        </p:spPr>
      </p:sp>
      <p:sp>
        <p:nvSpPr>
          <p:cNvPr id="41987" name="Rectangle 3">
            <a:extLst>
              <a:ext uri="{FF2B5EF4-FFF2-40B4-BE49-F238E27FC236}">
                <a16:creationId xmlns:a16="http://schemas.microsoft.com/office/drawing/2014/main" id="{AE5D1DD3-EDED-08F4-A2CB-3F6FD9DC808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5292A912-AF45-C119-2DBD-1EAF6C6E65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4E82A5-3CC6-400C-8805-24250B84D4DA}" type="slidenum">
              <a:rPr lang="en-US" altLang="zh-CN"/>
              <a:pPr/>
              <a:t>21</a:t>
            </a:fld>
            <a:endParaRPr lang="en-US" altLang="zh-CN"/>
          </a:p>
        </p:txBody>
      </p:sp>
      <p:sp>
        <p:nvSpPr>
          <p:cNvPr id="44034" name="Rectangle 2">
            <a:extLst>
              <a:ext uri="{FF2B5EF4-FFF2-40B4-BE49-F238E27FC236}">
                <a16:creationId xmlns:a16="http://schemas.microsoft.com/office/drawing/2014/main" id="{1AA1D672-C578-07E3-0542-F4568CCCE16D}"/>
              </a:ext>
            </a:extLst>
          </p:cNvPr>
          <p:cNvSpPr>
            <a:spLocks noGrp="1" noRot="1" noChangeAspect="1" noChangeArrowheads="1" noTextEdit="1"/>
          </p:cNvSpPr>
          <p:nvPr>
            <p:ph type="sldImg" idx="4294967295"/>
          </p:nvPr>
        </p:nvSpPr>
        <p:spPr>
          <a:ln/>
        </p:spPr>
      </p:sp>
      <p:sp>
        <p:nvSpPr>
          <p:cNvPr id="44035" name="Rectangle 3">
            <a:extLst>
              <a:ext uri="{FF2B5EF4-FFF2-40B4-BE49-F238E27FC236}">
                <a16:creationId xmlns:a16="http://schemas.microsoft.com/office/drawing/2014/main" id="{F715C196-CF25-EF39-FF9A-A1909919B3B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49D008B7-9C0A-BEC7-9E69-50B472CD7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E4F1A65-0888-4D06-A787-F998E10BDB3B}" type="slidenum">
              <a:rPr lang="en-US" altLang="zh-CN"/>
              <a:pPr/>
              <a:t>4</a:t>
            </a:fld>
            <a:endParaRPr lang="en-US" altLang="zh-CN"/>
          </a:p>
        </p:txBody>
      </p:sp>
      <p:sp>
        <p:nvSpPr>
          <p:cNvPr id="9218" name="Rectangle 2">
            <a:extLst>
              <a:ext uri="{FF2B5EF4-FFF2-40B4-BE49-F238E27FC236}">
                <a16:creationId xmlns:a16="http://schemas.microsoft.com/office/drawing/2014/main" id="{C41D562A-E36E-FF0D-289B-97D3AB9A18BF}"/>
              </a:ext>
            </a:extLst>
          </p:cNvPr>
          <p:cNvSpPr>
            <a:spLocks noGrp="1" noRot="1" noChangeAspect="1" noChangeArrowheads="1" noTextEdit="1"/>
          </p:cNvSpPr>
          <p:nvPr>
            <p:ph type="sldImg" idx="4294967295"/>
          </p:nvPr>
        </p:nvSpPr>
        <p:spPr>
          <a:ln/>
        </p:spPr>
      </p:sp>
      <p:sp>
        <p:nvSpPr>
          <p:cNvPr id="9219" name="Rectangle 3">
            <a:extLst>
              <a:ext uri="{FF2B5EF4-FFF2-40B4-BE49-F238E27FC236}">
                <a16:creationId xmlns:a16="http://schemas.microsoft.com/office/drawing/2014/main" id="{AC616743-B0D3-E2BA-4E60-48E7B7FF96D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9E33E2F8-CF13-606A-E34F-1CDD25E39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DF846D8-AD7F-4750-A1A9-E6BB3B395490}" type="slidenum">
              <a:rPr lang="en-US" altLang="zh-CN"/>
              <a:pPr/>
              <a:t>22</a:t>
            </a:fld>
            <a:endParaRPr lang="en-US" altLang="zh-CN"/>
          </a:p>
        </p:txBody>
      </p:sp>
      <p:sp>
        <p:nvSpPr>
          <p:cNvPr id="46082" name="Rectangle 2">
            <a:extLst>
              <a:ext uri="{FF2B5EF4-FFF2-40B4-BE49-F238E27FC236}">
                <a16:creationId xmlns:a16="http://schemas.microsoft.com/office/drawing/2014/main" id="{00435013-2A31-9B2E-DAAA-751B8E7B93C7}"/>
              </a:ext>
            </a:extLst>
          </p:cNvPr>
          <p:cNvSpPr>
            <a:spLocks noGrp="1" noRot="1" noChangeAspect="1" noChangeArrowheads="1" noTextEdit="1"/>
          </p:cNvSpPr>
          <p:nvPr>
            <p:ph type="sldImg" idx="4294967295"/>
          </p:nvPr>
        </p:nvSpPr>
        <p:spPr>
          <a:ln/>
        </p:spPr>
      </p:sp>
      <p:sp>
        <p:nvSpPr>
          <p:cNvPr id="46083" name="Rectangle 3">
            <a:extLst>
              <a:ext uri="{FF2B5EF4-FFF2-40B4-BE49-F238E27FC236}">
                <a16:creationId xmlns:a16="http://schemas.microsoft.com/office/drawing/2014/main" id="{B09CA8B6-DC50-4E76-90C5-B5B2E1390EB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54950581-241C-A3F3-B53A-01F4675F88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69830E-6E9E-4C12-938E-44C80337369B}" type="slidenum">
              <a:rPr lang="en-US" altLang="zh-CN"/>
              <a:pPr/>
              <a:t>23</a:t>
            </a:fld>
            <a:endParaRPr lang="en-US" altLang="zh-CN"/>
          </a:p>
        </p:txBody>
      </p:sp>
      <p:sp>
        <p:nvSpPr>
          <p:cNvPr id="48130" name="Rectangle 2">
            <a:extLst>
              <a:ext uri="{FF2B5EF4-FFF2-40B4-BE49-F238E27FC236}">
                <a16:creationId xmlns:a16="http://schemas.microsoft.com/office/drawing/2014/main" id="{9C782E2D-DB46-FA52-E669-7822A5E3F8E8}"/>
              </a:ext>
            </a:extLst>
          </p:cNvPr>
          <p:cNvSpPr>
            <a:spLocks noGrp="1" noRot="1" noChangeAspect="1" noChangeArrowheads="1" noTextEdit="1"/>
          </p:cNvSpPr>
          <p:nvPr>
            <p:ph type="sldImg" idx="4294967295"/>
          </p:nvPr>
        </p:nvSpPr>
        <p:spPr>
          <a:ln/>
        </p:spPr>
      </p:sp>
      <p:sp>
        <p:nvSpPr>
          <p:cNvPr id="48131" name="Rectangle 3">
            <a:extLst>
              <a:ext uri="{FF2B5EF4-FFF2-40B4-BE49-F238E27FC236}">
                <a16:creationId xmlns:a16="http://schemas.microsoft.com/office/drawing/2014/main" id="{58EF1D20-14BC-9D93-C03D-38BDBE691F3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38F6FA75-ABB6-AB2C-9982-9B1DDD42AE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3977BEF-0ADC-4CF2-ACFC-336808D7B807}" type="slidenum">
              <a:rPr lang="en-US" altLang="zh-CN"/>
              <a:pPr/>
              <a:t>24</a:t>
            </a:fld>
            <a:endParaRPr lang="en-US" altLang="zh-CN"/>
          </a:p>
        </p:txBody>
      </p:sp>
      <p:sp>
        <p:nvSpPr>
          <p:cNvPr id="50178" name="Rectangle 2">
            <a:extLst>
              <a:ext uri="{FF2B5EF4-FFF2-40B4-BE49-F238E27FC236}">
                <a16:creationId xmlns:a16="http://schemas.microsoft.com/office/drawing/2014/main" id="{7FF7F804-54E3-A17F-8AAD-D7E6CA4E364A}"/>
              </a:ext>
            </a:extLst>
          </p:cNvPr>
          <p:cNvSpPr>
            <a:spLocks noGrp="1" noRot="1" noChangeAspect="1" noChangeArrowheads="1" noTextEdit="1"/>
          </p:cNvSpPr>
          <p:nvPr>
            <p:ph type="sldImg" idx="4294967295"/>
          </p:nvPr>
        </p:nvSpPr>
        <p:spPr>
          <a:ln/>
        </p:spPr>
      </p:sp>
      <p:sp>
        <p:nvSpPr>
          <p:cNvPr id="50179" name="Rectangle 3">
            <a:extLst>
              <a:ext uri="{FF2B5EF4-FFF2-40B4-BE49-F238E27FC236}">
                <a16:creationId xmlns:a16="http://schemas.microsoft.com/office/drawing/2014/main" id="{38D61DFE-64D0-5BCA-924F-C3F4B960337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6BAABF4F-F9DE-C379-3806-2597DAAB35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2DC43F-8A27-41E6-8C3D-EFA4DDF5FD7D}" type="slidenum">
              <a:rPr lang="en-US" altLang="zh-CN"/>
              <a:pPr/>
              <a:t>25</a:t>
            </a:fld>
            <a:endParaRPr lang="en-US" altLang="zh-CN"/>
          </a:p>
        </p:txBody>
      </p:sp>
      <p:sp>
        <p:nvSpPr>
          <p:cNvPr id="52226" name="Rectangle 2">
            <a:extLst>
              <a:ext uri="{FF2B5EF4-FFF2-40B4-BE49-F238E27FC236}">
                <a16:creationId xmlns:a16="http://schemas.microsoft.com/office/drawing/2014/main" id="{145E6169-B641-222B-75A8-473D0CB85533}"/>
              </a:ext>
            </a:extLst>
          </p:cNvPr>
          <p:cNvSpPr>
            <a:spLocks noGrp="1" noRot="1" noChangeAspect="1" noChangeArrowheads="1" noTextEdit="1"/>
          </p:cNvSpPr>
          <p:nvPr>
            <p:ph type="sldImg" idx="4294967295"/>
          </p:nvPr>
        </p:nvSpPr>
        <p:spPr>
          <a:ln/>
        </p:spPr>
      </p:sp>
      <p:sp>
        <p:nvSpPr>
          <p:cNvPr id="52227" name="Rectangle 3">
            <a:extLst>
              <a:ext uri="{FF2B5EF4-FFF2-40B4-BE49-F238E27FC236}">
                <a16:creationId xmlns:a16="http://schemas.microsoft.com/office/drawing/2014/main" id="{4B37FA28-0020-E5C0-4380-93FE11A7B2EC}"/>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26BF1D95-5118-3389-CF1E-477114690F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127929B-1B62-4F0A-8254-B6B982970EB3}" type="slidenum">
              <a:rPr lang="en-US" altLang="zh-CN"/>
              <a:pPr/>
              <a:t>26</a:t>
            </a:fld>
            <a:endParaRPr lang="en-US" altLang="zh-CN"/>
          </a:p>
        </p:txBody>
      </p:sp>
      <p:sp>
        <p:nvSpPr>
          <p:cNvPr id="54274" name="Rectangle 2">
            <a:extLst>
              <a:ext uri="{FF2B5EF4-FFF2-40B4-BE49-F238E27FC236}">
                <a16:creationId xmlns:a16="http://schemas.microsoft.com/office/drawing/2014/main" id="{B6B16780-814A-8073-5ADB-A2F113061386}"/>
              </a:ext>
            </a:extLst>
          </p:cNvPr>
          <p:cNvSpPr>
            <a:spLocks noGrp="1" noRot="1" noChangeAspect="1" noChangeArrowheads="1" noTextEdit="1"/>
          </p:cNvSpPr>
          <p:nvPr>
            <p:ph type="sldImg" idx="4294967295"/>
          </p:nvPr>
        </p:nvSpPr>
        <p:spPr>
          <a:ln/>
        </p:spPr>
      </p:sp>
      <p:sp>
        <p:nvSpPr>
          <p:cNvPr id="54275" name="Rectangle 3">
            <a:extLst>
              <a:ext uri="{FF2B5EF4-FFF2-40B4-BE49-F238E27FC236}">
                <a16:creationId xmlns:a16="http://schemas.microsoft.com/office/drawing/2014/main" id="{D732BFD9-63DA-3AF7-BC32-7369CD8CD854}"/>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99FCF2EB-EF65-1B1E-5F63-55A20393C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539856-0019-499E-B4DF-91B2F7A81103}" type="slidenum">
              <a:rPr lang="en-US" altLang="zh-CN"/>
              <a:pPr/>
              <a:t>27</a:t>
            </a:fld>
            <a:endParaRPr lang="en-US" altLang="zh-CN"/>
          </a:p>
        </p:txBody>
      </p:sp>
      <p:sp>
        <p:nvSpPr>
          <p:cNvPr id="56322" name="Rectangle 2">
            <a:extLst>
              <a:ext uri="{FF2B5EF4-FFF2-40B4-BE49-F238E27FC236}">
                <a16:creationId xmlns:a16="http://schemas.microsoft.com/office/drawing/2014/main" id="{896A1DAB-A139-C4B4-2697-4CCC444B1FBE}"/>
              </a:ext>
            </a:extLst>
          </p:cNvPr>
          <p:cNvSpPr>
            <a:spLocks noGrp="1" noRot="1" noChangeAspect="1" noChangeArrowheads="1" noTextEdit="1"/>
          </p:cNvSpPr>
          <p:nvPr>
            <p:ph type="sldImg" idx="4294967295"/>
          </p:nvPr>
        </p:nvSpPr>
        <p:spPr>
          <a:ln/>
        </p:spPr>
      </p:sp>
      <p:sp>
        <p:nvSpPr>
          <p:cNvPr id="56323" name="Rectangle 3">
            <a:extLst>
              <a:ext uri="{FF2B5EF4-FFF2-40B4-BE49-F238E27FC236}">
                <a16:creationId xmlns:a16="http://schemas.microsoft.com/office/drawing/2014/main" id="{3911CD8C-6579-8329-0E3F-2405B294DB9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BEE87462-B9FA-886E-EF96-7B5A55A998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92161DB-AABF-4442-9DDE-25EC1744C1EE}" type="slidenum">
              <a:rPr lang="en-US" altLang="zh-CN"/>
              <a:pPr/>
              <a:t>28</a:t>
            </a:fld>
            <a:endParaRPr lang="en-US" altLang="zh-CN"/>
          </a:p>
        </p:txBody>
      </p:sp>
      <p:sp>
        <p:nvSpPr>
          <p:cNvPr id="58370" name="Rectangle 2">
            <a:extLst>
              <a:ext uri="{FF2B5EF4-FFF2-40B4-BE49-F238E27FC236}">
                <a16:creationId xmlns:a16="http://schemas.microsoft.com/office/drawing/2014/main" id="{77EB3871-B2E1-F318-FE1D-DE4E9AA8827A}"/>
              </a:ext>
            </a:extLst>
          </p:cNvPr>
          <p:cNvSpPr>
            <a:spLocks noGrp="1" noRot="1" noChangeAspect="1" noChangeArrowheads="1" noTextEdit="1"/>
          </p:cNvSpPr>
          <p:nvPr>
            <p:ph type="sldImg" idx="4294967295"/>
          </p:nvPr>
        </p:nvSpPr>
        <p:spPr>
          <a:ln/>
        </p:spPr>
      </p:sp>
      <p:sp>
        <p:nvSpPr>
          <p:cNvPr id="58371" name="Rectangle 3">
            <a:extLst>
              <a:ext uri="{FF2B5EF4-FFF2-40B4-BE49-F238E27FC236}">
                <a16:creationId xmlns:a16="http://schemas.microsoft.com/office/drawing/2014/main" id="{64517DF1-5673-F4C0-52E8-6573CF742E9A}"/>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1FF58D1-B72D-21A5-7C94-03EF9B4175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0874F89-2104-49AF-AD5C-F3B75FD40731}" type="slidenum">
              <a:rPr lang="en-US" altLang="zh-CN"/>
              <a:pPr/>
              <a:t>29</a:t>
            </a:fld>
            <a:endParaRPr lang="en-US" altLang="zh-CN"/>
          </a:p>
        </p:txBody>
      </p:sp>
      <p:sp>
        <p:nvSpPr>
          <p:cNvPr id="60418" name="Rectangle 2">
            <a:extLst>
              <a:ext uri="{FF2B5EF4-FFF2-40B4-BE49-F238E27FC236}">
                <a16:creationId xmlns:a16="http://schemas.microsoft.com/office/drawing/2014/main" id="{CD54095E-74FE-FBC5-7D60-A27D4B6D34E7}"/>
              </a:ext>
            </a:extLst>
          </p:cNvPr>
          <p:cNvSpPr>
            <a:spLocks noGrp="1" noRot="1" noChangeAspect="1" noChangeArrowheads="1" noTextEdit="1"/>
          </p:cNvSpPr>
          <p:nvPr>
            <p:ph type="sldImg" idx="4294967295"/>
          </p:nvPr>
        </p:nvSpPr>
        <p:spPr>
          <a:ln/>
        </p:spPr>
      </p:sp>
      <p:sp>
        <p:nvSpPr>
          <p:cNvPr id="60419" name="Rectangle 3">
            <a:extLst>
              <a:ext uri="{FF2B5EF4-FFF2-40B4-BE49-F238E27FC236}">
                <a16:creationId xmlns:a16="http://schemas.microsoft.com/office/drawing/2014/main" id="{C9798AD2-DC3D-7312-B0EC-1D6A976CD423}"/>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77FC25EB-93B8-E8C1-8254-6A9D4F54B2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1182F5-2E9A-4A1A-B7F3-394BB81DC170}" type="slidenum">
              <a:rPr lang="en-US" altLang="zh-CN"/>
              <a:pPr/>
              <a:t>30</a:t>
            </a:fld>
            <a:endParaRPr lang="en-US" altLang="zh-CN"/>
          </a:p>
        </p:txBody>
      </p:sp>
      <p:sp>
        <p:nvSpPr>
          <p:cNvPr id="62466" name="Rectangle 2">
            <a:extLst>
              <a:ext uri="{FF2B5EF4-FFF2-40B4-BE49-F238E27FC236}">
                <a16:creationId xmlns:a16="http://schemas.microsoft.com/office/drawing/2014/main" id="{BD006373-C317-E53D-4B66-20C0212EC28B}"/>
              </a:ext>
            </a:extLst>
          </p:cNvPr>
          <p:cNvSpPr>
            <a:spLocks noGrp="1" noRot="1" noChangeAspect="1" noChangeArrowheads="1" noTextEdit="1"/>
          </p:cNvSpPr>
          <p:nvPr>
            <p:ph type="sldImg" idx="4294967295"/>
          </p:nvPr>
        </p:nvSpPr>
        <p:spPr>
          <a:ln/>
        </p:spPr>
      </p:sp>
      <p:sp>
        <p:nvSpPr>
          <p:cNvPr id="62467" name="Rectangle 3">
            <a:extLst>
              <a:ext uri="{FF2B5EF4-FFF2-40B4-BE49-F238E27FC236}">
                <a16:creationId xmlns:a16="http://schemas.microsoft.com/office/drawing/2014/main" id="{EA04779D-11F7-0DD8-BE88-BBDF16C7D24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71480FEB-D4BC-B242-0727-0ED28E7129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BFD6406-0737-4BE5-84EE-33ECA7EFF2E7}" type="slidenum">
              <a:rPr lang="en-US" altLang="zh-CN"/>
              <a:pPr/>
              <a:t>5</a:t>
            </a:fld>
            <a:endParaRPr lang="en-US" altLang="zh-CN"/>
          </a:p>
        </p:txBody>
      </p:sp>
      <p:sp>
        <p:nvSpPr>
          <p:cNvPr id="13314" name="Rectangle 2">
            <a:extLst>
              <a:ext uri="{FF2B5EF4-FFF2-40B4-BE49-F238E27FC236}">
                <a16:creationId xmlns:a16="http://schemas.microsoft.com/office/drawing/2014/main" id="{C5438C84-F613-1AF2-CC2A-63652EE494D0}"/>
              </a:ext>
            </a:extLst>
          </p:cNvPr>
          <p:cNvSpPr>
            <a:spLocks noGrp="1" noRot="1" noChangeAspect="1" noChangeArrowheads="1" noTextEdit="1"/>
          </p:cNvSpPr>
          <p:nvPr>
            <p:ph type="sldImg" idx="4294967295"/>
          </p:nvPr>
        </p:nvSpPr>
        <p:spPr>
          <a:ln/>
        </p:spPr>
      </p:sp>
      <p:sp>
        <p:nvSpPr>
          <p:cNvPr id="13315" name="Rectangle 3">
            <a:extLst>
              <a:ext uri="{FF2B5EF4-FFF2-40B4-BE49-F238E27FC236}">
                <a16:creationId xmlns:a16="http://schemas.microsoft.com/office/drawing/2014/main" id="{6CCBEFEB-54AE-D06C-1380-69F7F2D32240}"/>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3188133E-ED36-B00A-3915-CF202E16B7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E68091D-3861-456B-B8AE-B3A59C839EC1}" type="slidenum">
              <a:rPr lang="en-US" altLang="zh-CN"/>
              <a:pPr/>
              <a:t>6</a:t>
            </a:fld>
            <a:endParaRPr lang="en-US" altLang="zh-CN"/>
          </a:p>
        </p:txBody>
      </p:sp>
      <p:sp>
        <p:nvSpPr>
          <p:cNvPr id="15362" name="Rectangle 2">
            <a:extLst>
              <a:ext uri="{FF2B5EF4-FFF2-40B4-BE49-F238E27FC236}">
                <a16:creationId xmlns:a16="http://schemas.microsoft.com/office/drawing/2014/main" id="{BEFBC69F-2B55-4FA5-B569-6C85D1329B77}"/>
              </a:ext>
            </a:extLst>
          </p:cNvPr>
          <p:cNvSpPr>
            <a:spLocks noGrp="1" noRot="1" noChangeAspect="1" noChangeArrowheads="1" noTextEdit="1"/>
          </p:cNvSpPr>
          <p:nvPr>
            <p:ph type="sldImg" idx="4294967295"/>
          </p:nvPr>
        </p:nvSpPr>
        <p:spPr>
          <a:ln/>
        </p:spPr>
      </p:sp>
      <p:sp>
        <p:nvSpPr>
          <p:cNvPr id="15363" name="Rectangle 3">
            <a:extLst>
              <a:ext uri="{FF2B5EF4-FFF2-40B4-BE49-F238E27FC236}">
                <a16:creationId xmlns:a16="http://schemas.microsoft.com/office/drawing/2014/main" id="{201A1331-EC0B-C37A-B65E-6ABB0D87DF6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0031028-AD2C-B164-C9D1-FE3C7A8E74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9870027-1C18-4986-96A2-BF82EDA70436}" type="slidenum">
              <a:rPr lang="en-US" altLang="zh-CN"/>
              <a:pPr/>
              <a:t>7</a:t>
            </a:fld>
            <a:endParaRPr lang="en-US" altLang="zh-CN"/>
          </a:p>
        </p:txBody>
      </p:sp>
      <p:sp>
        <p:nvSpPr>
          <p:cNvPr id="17410" name="Rectangle 2">
            <a:extLst>
              <a:ext uri="{FF2B5EF4-FFF2-40B4-BE49-F238E27FC236}">
                <a16:creationId xmlns:a16="http://schemas.microsoft.com/office/drawing/2014/main" id="{52C12916-F493-3D5D-5CD5-ECF421B7CD08}"/>
              </a:ext>
            </a:extLst>
          </p:cNvPr>
          <p:cNvSpPr>
            <a:spLocks noGrp="1" noRot="1" noChangeAspect="1" noChangeArrowheads="1" noTextEdit="1"/>
          </p:cNvSpPr>
          <p:nvPr>
            <p:ph type="sldImg" idx="4294967295"/>
          </p:nvPr>
        </p:nvSpPr>
        <p:spPr>
          <a:ln/>
        </p:spPr>
      </p:sp>
      <p:sp>
        <p:nvSpPr>
          <p:cNvPr id="17411" name="Rectangle 3">
            <a:extLst>
              <a:ext uri="{FF2B5EF4-FFF2-40B4-BE49-F238E27FC236}">
                <a16:creationId xmlns:a16="http://schemas.microsoft.com/office/drawing/2014/main" id="{48B290F1-4618-A857-31C1-45774C61DE0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91B79BC5-644F-F6C0-3AB5-EFB92EC1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17BC0DD-103B-41DD-9626-D45D8C5976D5}" type="slidenum">
              <a:rPr lang="en-US" altLang="zh-CN"/>
              <a:pPr/>
              <a:t>8</a:t>
            </a:fld>
            <a:endParaRPr lang="en-US" altLang="zh-CN"/>
          </a:p>
        </p:txBody>
      </p:sp>
      <p:sp>
        <p:nvSpPr>
          <p:cNvPr id="19458" name="Rectangle 2">
            <a:extLst>
              <a:ext uri="{FF2B5EF4-FFF2-40B4-BE49-F238E27FC236}">
                <a16:creationId xmlns:a16="http://schemas.microsoft.com/office/drawing/2014/main" id="{126A2B14-1D74-2A9F-90B3-A161404F1774}"/>
              </a:ext>
            </a:extLst>
          </p:cNvPr>
          <p:cNvSpPr>
            <a:spLocks noGrp="1" noRot="1" noChangeAspect="1" noChangeArrowheads="1" noTextEdit="1"/>
          </p:cNvSpPr>
          <p:nvPr>
            <p:ph type="sldImg" idx="4294967295"/>
          </p:nvPr>
        </p:nvSpPr>
        <p:spPr>
          <a:ln/>
        </p:spPr>
      </p:sp>
      <p:sp>
        <p:nvSpPr>
          <p:cNvPr id="19459" name="Rectangle 3">
            <a:extLst>
              <a:ext uri="{FF2B5EF4-FFF2-40B4-BE49-F238E27FC236}">
                <a16:creationId xmlns:a16="http://schemas.microsoft.com/office/drawing/2014/main" id="{446E13AE-2489-80A1-4AA5-D663BCADF96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7982CA34-B40A-C124-6B2A-E93D00725F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05F3049-F0E3-44B7-81E7-DF82465CAE4C}" type="slidenum">
              <a:rPr lang="en-US" altLang="zh-CN"/>
              <a:pPr/>
              <a:t>9</a:t>
            </a:fld>
            <a:endParaRPr lang="en-US" altLang="zh-CN"/>
          </a:p>
        </p:txBody>
      </p:sp>
      <p:sp>
        <p:nvSpPr>
          <p:cNvPr id="21506" name="Rectangle 2">
            <a:extLst>
              <a:ext uri="{FF2B5EF4-FFF2-40B4-BE49-F238E27FC236}">
                <a16:creationId xmlns:a16="http://schemas.microsoft.com/office/drawing/2014/main" id="{F69175CE-E413-639D-23F0-CE25CDBDCC7D}"/>
              </a:ext>
            </a:extLst>
          </p:cNvPr>
          <p:cNvSpPr>
            <a:spLocks noGrp="1" noRot="1" noChangeAspect="1" noChangeArrowheads="1" noTextEdit="1"/>
          </p:cNvSpPr>
          <p:nvPr>
            <p:ph type="sldImg" idx="4294967295"/>
          </p:nvPr>
        </p:nvSpPr>
        <p:spPr>
          <a:ln/>
        </p:spPr>
      </p:sp>
      <p:sp>
        <p:nvSpPr>
          <p:cNvPr id="21507" name="Rectangle 3">
            <a:extLst>
              <a:ext uri="{FF2B5EF4-FFF2-40B4-BE49-F238E27FC236}">
                <a16:creationId xmlns:a16="http://schemas.microsoft.com/office/drawing/2014/main" id="{42D5595B-38F5-FA4F-D438-C1C0FDB4D60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9B5B88DF-9817-AB52-607A-BB2523BE31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E9FCFF5-442F-4A74-BBC7-C5B3591420EC}" type="slidenum">
              <a:rPr lang="en-US" altLang="zh-CN"/>
              <a:pPr/>
              <a:t>10</a:t>
            </a:fld>
            <a:endParaRPr lang="en-US" altLang="zh-CN"/>
          </a:p>
        </p:txBody>
      </p:sp>
      <p:sp>
        <p:nvSpPr>
          <p:cNvPr id="23554" name="Rectangle 2">
            <a:extLst>
              <a:ext uri="{FF2B5EF4-FFF2-40B4-BE49-F238E27FC236}">
                <a16:creationId xmlns:a16="http://schemas.microsoft.com/office/drawing/2014/main" id="{54807F3C-3808-9043-927F-750944CFF12E}"/>
              </a:ext>
            </a:extLst>
          </p:cNvPr>
          <p:cNvSpPr>
            <a:spLocks noGrp="1" noRot="1" noChangeAspect="1" noChangeArrowheads="1" noTextEdit="1"/>
          </p:cNvSpPr>
          <p:nvPr>
            <p:ph type="sldImg" idx="4294967295"/>
          </p:nvPr>
        </p:nvSpPr>
        <p:spPr>
          <a:ln/>
        </p:spPr>
      </p:sp>
      <p:sp>
        <p:nvSpPr>
          <p:cNvPr id="23555" name="Rectangle 3">
            <a:extLst>
              <a:ext uri="{FF2B5EF4-FFF2-40B4-BE49-F238E27FC236}">
                <a16:creationId xmlns:a16="http://schemas.microsoft.com/office/drawing/2014/main" id="{ABBF4B20-1CDE-E7A0-96A0-158C5087B95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196033">
            <a:extLst>
              <a:ext uri="{FF2B5EF4-FFF2-40B4-BE49-F238E27FC236}">
                <a16:creationId xmlns:a16="http://schemas.microsoft.com/office/drawing/2014/main" id="{6B37DE4C-0D30-E25E-7601-003BD397A767}"/>
              </a:ext>
            </a:extLst>
          </p:cNvPr>
          <p:cNvSpPr>
            <a:spLocks noGrp="1" noRot="1" noChangeAspect="1" noChangeArrowheads="1" noTextEdit="1"/>
          </p:cNvSpPr>
          <p:nvPr>
            <p:ph type="sldImg" idx="4294967295"/>
          </p:nvPr>
        </p:nvSpPr>
        <p:spPr>
          <a:ln/>
        </p:spPr>
      </p:sp>
      <p:sp>
        <p:nvSpPr>
          <p:cNvPr id="25602" name="文本占位符 1196034">
            <a:extLst>
              <a:ext uri="{FF2B5EF4-FFF2-40B4-BE49-F238E27FC236}">
                <a16:creationId xmlns:a16="http://schemas.microsoft.com/office/drawing/2014/main" id="{679029BA-1DB9-E593-88B2-43AD55D1AB38}"/>
              </a:ext>
            </a:extLst>
          </p:cNvPr>
          <p:cNvSpPr>
            <a:spLocks noGrp="1" noChangeArrowheads="1"/>
          </p:cNvSpPr>
          <p:nvPr>
            <p:ph type="body" idx="4294967295"/>
          </p:nvPr>
        </p:nvSpPr>
        <p:spPr>
          <a:ln/>
        </p:spPr>
        <p:txBody>
          <a:bodyPr/>
          <a:lstStyle/>
          <a:p>
            <a:pPr algn="just"/>
            <a:r>
              <a:rPr lang="zh-CN"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2022/7/13</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2022/7/13</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2022/7/13</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2022/7/13</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243146">
            <a:extLst>
              <a:ext uri="{FF2B5EF4-FFF2-40B4-BE49-F238E27FC236}">
                <a16:creationId xmlns:a16="http://schemas.microsoft.com/office/drawing/2014/main" id="{D80E60A1-B5FA-D8E6-53A1-997B15DABB2D}"/>
              </a:ext>
            </a:extLst>
          </p:cNvPr>
          <p:cNvSpPr>
            <a:spLocks noGrp="1"/>
          </p:cNvSpPr>
          <p:nvPr>
            <p:ph type="dt" sz="half" idx="10"/>
          </p:nvPr>
        </p:nvSpPr>
        <p:spPr>
          <a:ln/>
        </p:spPr>
        <p:txBody>
          <a:bodyPr/>
          <a:lstStyle>
            <a:lvl1pPr>
              <a:defRPr/>
            </a:lvl1pPr>
          </a:lstStyle>
          <a:p>
            <a:fld id="{BB962C8B-B14F-4D97-AF65-F5344CB8AC3E}" type="datetime1">
              <a:rPr lang="zh-CN" altLang="en-US"/>
              <a:pPr/>
              <a:t>2022/7/13</a:t>
            </a:fld>
            <a:endParaRPr lang="zh-CN" altLang="en-US"/>
          </a:p>
        </p:txBody>
      </p:sp>
      <p:sp>
        <p:nvSpPr>
          <p:cNvPr id="3" name="页脚占位符 1243147">
            <a:extLst>
              <a:ext uri="{FF2B5EF4-FFF2-40B4-BE49-F238E27FC236}">
                <a16:creationId xmlns:a16="http://schemas.microsoft.com/office/drawing/2014/main" id="{56C1DD19-0C5C-431B-AE92-E14ED7FE6008}"/>
              </a:ext>
            </a:extLst>
          </p:cNvPr>
          <p:cNvSpPr>
            <a:spLocks noGrp="1"/>
          </p:cNvSpPr>
          <p:nvPr>
            <p:ph type="ftr" sz="quarter" idx="11"/>
          </p:nvPr>
        </p:nvSpPr>
        <p:spPr>
          <a:ln/>
        </p:spPr>
        <p:txBody>
          <a:bodyPr/>
          <a:lstStyle>
            <a:lvl1pPr>
              <a:defRPr/>
            </a:lvl1pPr>
          </a:lstStyle>
          <a:p>
            <a:endParaRPr lang="zh-CN" altLang="en-US"/>
          </a:p>
        </p:txBody>
      </p:sp>
      <p:sp>
        <p:nvSpPr>
          <p:cNvPr id="4" name="灯片编号占位符 1243148">
            <a:extLst>
              <a:ext uri="{FF2B5EF4-FFF2-40B4-BE49-F238E27FC236}">
                <a16:creationId xmlns:a16="http://schemas.microsoft.com/office/drawing/2014/main" id="{06A98276-61AE-7B73-A802-D44C85CBC604}"/>
              </a:ext>
            </a:extLst>
          </p:cNvPr>
          <p:cNvSpPr>
            <a:spLocks noGrp="1"/>
          </p:cNvSpPr>
          <p:nvPr>
            <p:ph type="sldNum" sz="quarter" idx="12"/>
          </p:nvPr>
        </p:nvSpPr>
        <p:spPr>
          <a:ln/>
        </p:spPr>
        <p:txBody>
          <a:bodyPr/>
          <a:lstStyle>
            <a:lvl1pPr>
              <a:defRPr/>
            </a:lvl1pPr>
          </a:lstStyle>
          <a:p>
            <a:fld id="{61BCDF0E-224D-4ADD-BF67-D153C7970955}" type="slidenum">
              <a:rPr lang="zh-CN" altLang="en-US"/>
              <a:pPr/>
              <a:t>‹#›</a:t>
            </a:fld>
            <a:endParaRPr lang="zh-CN" altLang="en-US"/>
          </a:p>
        </p:txBody>
      </p:sp>
    </p:spTree>
    <p:extLst>
      <p:ext uri="{BB962C8B-B14F-4D97-AF65-F5344CB8AC3E}">
        <p14:creationId xmlns:p14="http://schemas.microsoft.com/office/powerpoint/2010/main" val="880617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2022/7/13</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0.wmf"/><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w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7.e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15.bin"/><Relationship Id="rId5" Type="http://schemas.openxmlformats.org/officeDocument/2006/relationships/image" Target="../media/image16.e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9.emf"/><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oleObject" Target="../embeddings/oleObject17.bin"/><Relationship Id="rId5" Type="http://schemas.openxmlformats.org/officeDocument/2006/relationships/image" Target="../media/image18.e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vmlDrawing" Target="../drawings/vmlDrawing15.vml"/><Relationship Id="rId5" Type="http://schemas.openxmlformats.org/officeDocument/2006/relationships/image" Target="../media/image21.e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37633BF2-99B0-C192-ACA1-01003FA76274}"/>
              </a:ext>
            </a:extLst>
          </p:cNvPr>
          <p:cNvSpPr>
            <a:spLocks noGrp="1" noChangeArrowheads="1"/>
          </p:cNvSpPr>
          <p:nvPr>
            <p:ph type="title"/>
          </p:nvPr>
        </p:nvSpPr>
        <p:spPr/>
        <p:txBody>
          <a:bodyPr anchor="ctr"/>
          <a:lstStyle/>
          <a:p>
            <a:r>
              <a:rPr lang="zh-CN" altLang="en-US" sz="5400"/>
              <a:t>第</a:t>
            </a:r>
            <a:r>
              <a:rPr lang="en-US" altLang="zh-CN" sz="5400"/>
              <a:t>8</a:t>
            </a:r>
            <a:r>
              <a:rPr lang="zh-CN" altLang="en-US" sz="5400"/>
              <a:t>章 符号表管理</a:t>
            </a:r>
            <a:endParaRPr lang="en-US" altLang="zh-CN" sz="5400"/>
          </a:p>
        </p:txBody>
      </p:sp>
      <p:sp>
        <p:nvSpPr>
          <p:cNvPr id="103438" name="Rectangle 14">
            <a:extLst>
              <a:ext uri="{FF2B5EF4-FFF2-40B4-BE49-F238E27FC236}">
                <a16:creationId xmlns:a16="http://schemas.microsoft.com/office/drawing/2014/main" id="{DBC24B3E-94EA-BC7F-C56F-E89FD2B6D806}"/>
              </a:ext>
            </a:extLst>
          </p:cNvPr>
          <p:cNvSpPr>
            <a:spLocks noChangeArrowheads="1"/>
          </p:cNvSpPr>
          <p:nvPr/>
        </p:nvSpPr>
        <p:spPr bwMode="auto">
          <a:xfrm>
            <a:off x="1367160" y="5182340"/>
            <a:ext cx="8252967" cy="167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重点：</a:t>
            </a:r>
            <a:r>
              <a:rPr lang="zh-CN" altLang="en-US" sz="2400" b="1" dirty="0">
                <a:latin typeface="仿宋_GB2312" pitchFamily="49" charset="-122"/>
                <a:ea typeface="仿宋_GB2312" pitchFamily="49" charset="-122"/>
              </a:rPr>
              <a:t>符号表的作用</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符号表的组织结构</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符号表与作用域</a:t>
            </a:r>
            <a:r>
              <a:rPr lang="zh-CN" altLang="en-US" sz="2400" b="1" dirty="0">
                <a:latin typeface="Tahoma" panose="020B0604030504040204" pitchFamily="34" charset="0"/>
                <a:ea typeface="仿宋_GB2312" pitchFamily="49" charset="-122"/>
              </a:rPr>
              <a:t>。</a:t>
            </a:r>
            <a:r>
              <a:rPr lang="zh-CN" altLang="en-US" sz="3200" b="1" dirty="0">
                <a:latin typeface="Tahoma" panose="020B0604030504040204" pitchFamily="34" charset="0"/>
                <a:ea typeface="宋体" panose="02010600030101010101" pitchFamily="2" charset="-122"/>
              </a:rPr>
              <a:t> </a:t>
            </a:r>
            <a:endParaRPr lang="en-US" altLang="zh-CN" sz="3200" b="1" dirty="0">
              <a:solidFill>
                <a:schemeClr val="hlink"/>
              </a:solidFill>
              <a:latin typeface="楷体_GB2312" pitchFamily="49" charset="-122"/>
              <a:ea typeface="楷体_GB2312" pitchFamily="49" charset="-122"/>
            </a:endParaRPr>
          </a:p>
          <a:p>
            <a:pPr>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难点：</a:t>
            </a:r>
            <a:r>
              <a:rPr lang="zh-CN" altLang="en-US" sz="2400" b="1" dirty="0">
                <a:latin typeface="仿宋_GB2312" pitchFamily="49" charset="-122"/>
                <a:ea typeface="仿宋_GB2312" pitchFamily="49" charset="-122"/>
              </a:rPr>
              <a:t>符号表的组织结构及其性能评价。</a:t>
            </a:r>
            <a:endParaRPr lang="en-US" altLang="zh-CN" sz="2400" b="1"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xEl>
                                              <p:pRg st="0" end="0"/>
                                            </p:txEl>
                                          </p:spTgt>
                                        </p:tgtEl>
                                        <p:attrNameLst>
                                          <p:attrName>style.visibility</p:attrName>
                                        </p:attrNameLst>
                                      </p:cBhvr>
                                      <p:to>
                                        <p:strVal val="visible"/>
                                      </p:to>
                                    </p:set>
                                    <p:anim calcmode="lin" valueType="num">
                                      <p:cBhvr additive="base">
                                        <p:cTn id="7" dur="500" fill="hold"/>
                                        <p:tgtEl>
                                          <p:spTgt spid="1034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38">
                                            <p:txEl>
                                              <p:pRg st="1" end="1"/>
                                            </p:txEl>
                                          </p:spTgt>
                                        </p:tgtEl>
                                        <p:attrNameLst>
                                          <p:attrName>style.visibility</p:attrName>
                                        </p:attrNameLst>
                                      </p:cBhvr>
                                      <p:to>
                                        <p:strVal val="visible"/>
                                      </p:to>
                                    </p:set>
                                    <p:anim calcmode="lin" valueType="num">
                                      <p:cBhvr additive="base">
                                        <p:cTn id="13" dur="500" fill="hold"/>
                                        <p:tgtEl>
                                          <p:spTgt spid="1034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3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4B9D5C6A-2F02-514C-79A8-211968DD63CC}"/>
              </a:ext>
            </a:extLst>
          </p:cNvPr>
          <p:cNvSpPr>
            <a:spLocks noGrp="1" noChangeArrowheads="1"/>
          </p:cNvSpPr>
          <p:nvPr>
            <p:ph type="title"/>
          </p:nvPr>
        </p:nvSpPr>
        <p:spPr/>
        <p:txBody>
          <a:bodyPr anchor="ctr"/>
          <a:lstStyle/>
          <a:p>
            <a:r>
              <a:rPr lang="en-US" altLang="zh-CN" dirty="0">
                <a:latin typeface="Times New Roman" panose="02020603050405020304" pitchFamily="18" charset="0"/>
              </a:rPr>
              <a:t>8.1.2 </a:t>
            </a:r>
            <a:r>
              <a:rPr lang="zh-CN" altLang="en-US" dirty="0">
                <a:latin typeface="Times New Roman" panose="02020603050405020304" pitchFamily="18" charset="0"/>
              </a:rPr>
              <a:t>符号表中的属性</a:t>
            </a:r>
          </a:p>
        </p:txBody>
      </p:sp>
      <p:sp>
        <p:nvSpPr>
          <p:cNvPr id="4" name="日期占位符 3">
            <a:extLst>
              <a:ext uri="{FF2B5EF4-FFF2-40B4-BE49-F238E27FC236}">
                <a16:creationId xmlns:a16="http://schemas.microsoft.com/office/drawing/2014/main" id="{BCC33D68-C1EB-4FAA-AA3D-E1FAB59E813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D288108-AA7F-4BF8-9102-91FC00E49C5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2530" name="灯片编号占位符 5">
            <a:extLst>
              <a:ext uri="{FF2B5EF4-FFF2-40B4-BE49-F238E27FC236}">
                <a16:creationId xmlns:a16="http://schemas.microsoft.com/office/drawing/2014/main" id="{399270B2-0D95-0B24-51AB-E358429E773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2B00970-4953-42DA-B65D-2E73FCB4D03A}" type="slidenum">
              <a:rPr lang="en-US" altLang="zh-CN">
                <a:latin typeface="Arial" panose="020B0604020202020204" pitchFamily="34" charset="0"/>
              </a:rPr>
              <a:pPr/>
              <a:t>10</a:t>
            </a:fld>
            <a:endParaRPr lang="en-US" altLang="zh-CN">
              <a:latin typeface="Arial" panose="020B0604020202020204" pitchFamily="34" charset="0"/>
            </a:endParaRPr>
          </a:p>
        </p:txBody>
      </p:sp>
      <p:sp>
        <p:nvSpPr>
          <p:cNvPr id="2919427" name="Rectangle 3">
            <a:extLst>
              <a:ext uri="{FF2B5EF4-FFF2-40B4-BE49-F238E27FC236}">
                <a16:creationId xmlns:a16="http://schemas.microsoft.com/office/drawing/2014/main" id="{95FBBFC1-E5A9-6DBF-F83F-6519E2881959}"/>
              </a:ext>
            </a:extLst>
          </p:cNvPr>
          <p:cNvSpPr>
            <a:spLocks noGrp="1" noChangeArrowheads="1"/>
          </p:cNvSpPr>
          <p:nvPr>
            <p:ph type="body" sz="quarter" idx="13"/>
          </p:nvPr>
        </p:nvSpPr>
        <p:spPr/>
        <p:txBody>
          <a:bodyPr>
            <a:normAutofit fontScale="92500" lnSpcReduction="10000"/>
          </a:bodyPr>
          <a:lstStyle/>
          <a:p>
            <a:r>
              <a:rPr lang="zh-CN" altLang="en-US" b="0">
                <a:latin typeface="Times New Roman" panose="02020603050405020304" pitchFamily="18" charset="0"/>
              </a:rPr>
              <a:t>建立多个符号表来管理源程序中出现的各种符号，如常数表、变量表、函数表、数组表等</a:t>
            </a:r>
            <a:r>
              <a:rPr lang="zh-CN" altLang="en-US">
                <a:latin typeface="Times New Roman" panose="02020603050405020304" pitchFamily="18" charset="0"/>
              </a:rPr>
              <a:t> </a:t>
            </a:r>
          </a:p>
          <a:p>
            <a:pPr lvl="1"/>
            <a:r>
              <a:rPr lang="zh-CN" altLang="en-US" b="0">
                <a:latin typeface="Times New Roman" panose="02020603050405020304" pitchFamily="18" charset="0"/>
              </a:rPr>
              <a:t>可能出现不同种类符号出现重名的问题</a:t>
            </a:r>
            <a:r>
              <a:rPr lang="zh-CN" altLang="en-US">
                <a:latin typeface="Times New Roman" panose="02020603050405020304" pitchFamily="18" charset="0"/>
              </a:rPr>
              <a:t> </a:t>
            </a:r>
          </a:p>
          <a:p>
            <a:r>
              <a:rPr lang="zh-CN" altLang="en-US" b="0">
                <a:latin typeface="Times New Roman" panose="02020603050405020304" pitchFamily="18" charset="0"/>
              </a:rPr>
              <a:t>建立一张共用的大表来管理各种符号，此时需要在符号表中增设一个标志来表明符号的种属</a:t>
            </a:r>
          </a:p>
          <a:p>
            <a:pPr lvl="1"/>
            <a:r>
              <a:rPr lang="zh-CN" altLang="en-US" b="0">
                <a:latin typeface="Times New Roman" panose="02020603050405020304" pitchFamily="18" charset="0"/>
              </a:rPr>
              <a:t>不同种类符号所需存放属性信息在数量上的差异将会造成符号表的空间浪费 </a:t>
            </a:r>
            <a:r>
              <a:rPr lang="zh-CN" altLang="en-US">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9427">
                                            <p:txEl>
                                              <p:pRg st="0" end="0"/>
                                            </p:txEl>
                                          </p:spTgt>
                                        </p:tgtEl>
                                        <p:attrNameLst>
                                          <p:attrName>style.visibility</p:attrName>
                                        </p:attrNameLst>
                                      </p:cBhvr>
                                      <p:to>
                                        <p:strVal val="visible"/>
                                      </p:to>
                                    </p:set>
                                    <p:animEffect transition="in" filter="blinds(horizontal)">
                                      <p:cBhvr>
                                        <p:cTn id="7" dur="500"/>
                                        <p:tgtEl>
                                          <p:spTgt spid="29194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19427">
                                            <p:txEl>
                                              <p:pRg st="1" end="1"/>
                                            </p:txEl>
                                          </p:spTgt>
                                        </p:tgtEl>
                                        <p:attrNameLst>
                                          <p:attrName>style.visibility</p:attrName>
                                        </p:attrNameLst>
                                      </p:cBhvr>
                                      <p:to>
                                        <p:strVal val="visible"/>
                                      </p:to>
                                    </p:set>
                                    <p:animEffect transition="in" filter="blinds(horizontal)">
                                      <p:cBhvr>
                                        <p:cTn id="10" dur="500"/>
                                        <p:tgtEl>
                                          <p:spTgt spid="29194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19427">
                                            <p:txEl>
                                              <p:pRg st="2" end="2"/>
                                            </p:txEl>
                                          </p:spTgt>
                                        </p:tgtEl>
                                        <p:attrNameLst>
                                          <p:attrName>style.visibility</p:attrName>
                                        </p:attrNameLst>
                                      </p:cBhvr>
                                      <p:to>
                                        <p:strVal val="visible"/>
                                      </p:to>
                                    </p:set>
                                    <p:animEffect transition="in" filter="blinds(horizontal)">
                                      <p:cBhvr>
                                        <p:cTn id="15" dur="500"/>
                                        <p:tgtEl>
                                          <p:spTgt spid="291942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19427">
                                            <p:txEl>
                                              <p:pRg st="3" end="3"/>
                                            </p:txEl>
                                          </p:spTgt>
                                        </p:tgtEl>
                                        <p:attrNameLst>
                                          <p:attrName>style.visibility</p:attrName>
                                        </p:attrNameLst>
                                      </p:cBhvr>
                                      <p:to>
                                        <p:strVal val="visible"/>
                                      </p:to>
                                    </p:set>
                                    <p:animEffect transition="in" filter="blinds(horizontal)">
                                      <p:cBhvr>
                                        <p:cTn id="18" dur="500"/>
                                        <p:tgtEl>
                                          <p:spTgt spid="2919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942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195009">
            <a:extLst>
              <a:ext uri="{FF2B5EF4-FFF2-40B4-BE49-F238E27FC236}">
                <a16:creationId xmlns:a16="http://schemas.microsoft.com/office/drawing/2014/main" id="{F89CE2EA-DDDC-D565-6325-06D10AF0ED20}"/>
              </a:ext>
            </a:extLst>
          </p:cNvPr>
          <p:cNvSpPr>
            <a:spLocks noGrp="1" noChangeArrowheads="1"/>
          </p:cNvSpPr>
          <p:nvPr>
            <p:ph type="title"/>
          </p:nvPr>
        </p:nvSpPr>
        <p:spPr/>
        <p:txBody>
          <a:bodyPr/>
          <a:lstStyle/>
          <a:p>
            <a:r>
              <a:rPr lang="en-US" altLang="zh-CN" dirty="0">
                <a:latin typeface="Times New Roman" panose="02020603050405020304" pitchFamily="18" charset="0"/>
              </a:rPr>
              <a:t>8.1.2 </a:t>
            </a:r>
            <a:r>
              <a:rPr lang="zh-CN" altLang="en-US" dirty="0">
                <a:latin typeface="Times New Roman" panose="02020603050405020304" pitchFamily="18" charset="0"/>
              </a:rPr>
              <a:t>符号表中的属性</a:t>
            </a:r>
          </a:p>
        </p:txBody>
      </p:sp>
      <p:sp>
        <p:nvSpPr>
          <p:cNvPr id="2" name="文本占位符 1">
            <a:extLst>
              <a:ext uri="{FF2B5EF4-FFF2-40B4-BE49-F238E27FC236}">
                <a16:creationId xmlns:a16="http://schemas.microsoft.com/office/drawing/2014/main" id="{E75D2808-EDC2-58CA-F37B-206939CC37FE}"/>
              </a:ext>
            </a:extLst>
          </p:cNvPr>
          <p:cNvSpPr>
            <a:spLocks noGrp="1"/>
          </p:cNvSpPr>
          <p:nvPr>
            <p:ph type="body" sz="quarter" idx="13"/>
          </p:nvPr>
        </p:nvSpPr>
        <p:spPr/>
        <p:txBody>
          <a:bodyPr/>
          <a:lstStyle/>
          <a:p>
            <a:endParaRPr lang="zh-CN" altLang="en-US"/>
          </a:p>
        </p:txBody>
      </p:sp>
      <p:sp>
        <p:nvSpPr>
          <p:cNvPr id="24578" name="矩形 1195010">
            <a:extLst>
              <a:ext uri="{FF2B5EF4-FFF2-40B4-BE49-F238E27FC236}">
                <a16:creationId xmlns:a16="http://schemas.microsoft.com/office/drawing/2014/main" id="{40078F20-C7B2-BB9B-EDB2-54EE200D95AB}"/>
              </a:ext>
            </a:extLst>
          </p:cNvPr>
          <p:cNvSpPr>
            <a:spLocks noChangeArrowheads="1"/>
          </p:cNvSpPr>
          <p:nvPr/>
        </p:nvSpPr>
        <p:spPr bwMode="auto">
          <a:xfrm>
            <a:off x="1524000" y="2762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宋体" panose="02010600030101010101" pitchFamily="2" charset="-122"/>
            </a:endParaRPr>
          </a:p>
        </p:txBody>
      </p:sp>
      <p:graphicFrame>
        <p:nvGraphicFramePr>
          <p:cNvPr id="24579" name="对象 1195011">
            <a:extLst>
              <a:ext uri="{FF2B5EF4-FFF2-40B4-BE49-F238E27FC236}">
                <a16:creationId xmlns:a16="http://schemas.microsoft.com/office/drawing/2014/main" id="{70A3C1EC-38D1-A32D-FC12-B202565BF3BB}"/>
              </a:ext>
            </a:extLst>
          </p:cNvPr>
          <p:cNvGraphicFramePr>
            <a:graphicFrameLocks/>
          </p:cNvGraphicFramePr>
          <p:nvPr>
            <p:extLst>
              <p:ext uri="{D42A27DB-BD31-4B8C-83A1-F6EECF244321}">
                <p14:modId xmlns:p14="http://schemas.microsoft.com/office/powerpoint/2010/main" val="1984725818"/>
              </p:ext>
            </p:extLst>
          </p:nvPr>
        </p:nvGraphicFramePr>
        <p:xfrm>
          <a:off x="948431" y="1577975"/>
          <a:ext cx="10295138" cy="2643188"/>
        </p:xfrm>
        <a:graphic>
          <a:graphicData uri="http://schemas.openxmlformats.org/presentationml/2006/ole">
            <mc:AlternateContent xmlns:mc="http://schemas.openxmlformats.org/markup-compatibility/2006">
              <mc:Choice xmlns:v="urn:schemas-microsoft-com:vml" Requires="v">
                <p:oleObj spid="_x0000_s5139" r:id="rId4" imgW="7127640" imgH="1475640" progId="Visio.Drawing.11">
                  <p:embed/>
                </p:oleObj>
              </mc:Choice>
              <mc:Fallback>
                <p:oleObj r:id="rId4" imgW="7127640" imgH="1475640" progId="Visio.Drawing.11">
                  <p:embed/>
                  <p:pic>
                    <p:nvPicPr>
                      <p:cNvPr id="24579" name="对象 1195011">
                        <a:extLst>
                          <a:ext uri="{FF2B5EF4-FFF2-40B4-BE49-F238E27FC236}">
                            <a16:creationId xmlns:a16="http://schemas.microsoft.com/office/drawing/2014/main" id="{70A3C1EC-38D1-A32D-FC12-B202565BF3B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431" y="1577975"/>
                        <a:ext cx="10295138" cy="2643188"/>
                      </a:xfrm>
                      <a:prstGeom prst="rect">
                        <a:avLst/>
                      </a:prstGeom>
                      <a:noFill/>
                      <a:ln>
                        <a:noFill/>
                      </a:ln>
                    </p:spPr>
                  </p:pic>
                </p:oleObj>
              </mc:Fallback>
            </mc:AlternateContent>
          </a:graphicData>
        </a:graphic>
      </p:graphicFrame>
      <p:sp>
        <p:nvSpPr>
          <p:cNvPr id="24580" name="矩形 1195012">
            <a:extLst>
              <a:ext uri="{FF2B5EF4-FFF2-40B4-BE49-F238E27FC236}">
                <a16:creationId xmlns:a16="http://schemas.microsoft.com/office/drawing/2014/main" id="{71BBC976-6C5F-104F-FE95-82D8B53C6FAB}"/>
              </a:ext>
            </a:extLst>
          </p:cNvPr>
          <p:cNvSpPr>
            <a:spLocks noChangeArrowheads="1"/>
          </p:cNvSpPr>
          <p:nvPr/>
        </p:nvSpPr>
        <p:spPr bwMode="auto">
          <a:xfrm>
            <a:off x="2063751" y="4724401"/>
            <a:ext cx="7777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800" dirty="0">
                <a:latin typeface="Times New Roman" panose="02020603050405020304" pitchFamily="18" charset="0"/>
                <a:ea typeface="楷体_GB2312" pitchFamily="49" charset="-122"/>
              </a:rPr>
              <a:t>图</a:t>
            </a:r>
            <a:r>
              <a:rPr lang="en-US" altLang="zh-CN" sz="2800" dirty="0">
                <a:latin typeface="Times New Roman" panose="02020603050405020304" pitchFamily="18" charset="0"/>
                <a:ea typeface="楷体_GB2312" pitchFamily="49" charset="-122"/>
              </a:rPr>
              <a:t>8.3 </a:t>
            </a:r>
            <a:r>
              <a:rPr lang="zh-CN" altLang="en-US" sz="2800" dirty="0">
                <a:latin typeface="Times New Roman" panose="02020603050405020304" pitchFamily="18" charset="0"/>
                <a:ea typeface="楷体_GB2312" pitchFamily="49" charset="-122"/>
              </a:rPr>
              <a:t>多种符号共用符号表的一种实现结构</a:t>
            </a:r>
          </a:p>
        </p:txBody>
      </p:sp>
      <p:sp>
        <p:nvSpPr>
          <p:cNvPr id="24581" name="矩形 1195013">
            <a:extLst>
              <a:ext uri="{FF2B5EF4-FFF2-40B4-BE49-F238E27FC236}">
                <a16:creationId xmlns:a16="http://schemas.microsoft.com/office/drawing/2014/main" id="{688200E6-0664-4383-0FBD-580FB863FE45}"/>
              </a:ext>
            </a:extLst>
          </p:cNvPr>
          <p:cNvSpPr>
            <a:spLocks noChangeArrowheads="1"/>
          </p:cNvSpPr>
          <p:nvPr/>
        </p:nvSpPr>
        <p:spPr bwMode="auto">
          <a:xfrm>
            <a:off x="1524000" y="2773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4582" name="灯片编号占位符 5">
            <a:extLst>
              <a:ext uri="{FF2B5EF4-FFF2-40B4-BE49-F238E27FC236}">
                <a16:creationId xmlns:a16="http://schemas.microsoft.com/office/drawing/2014/main" id="{3F435733-DBBF-3E2D-474B-D7263E62F14C}"/>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AC90C9E9-AA67-4F62-B894-0FAF58099660}" type="slidenum">
              <a:rPr lang="en-US" altLang="zh-CN" sz="1400">
                <a:ea typeface="宋体" panose="02010600030101010101" pitchFamily="2" charset="-122"/>
              </a:rPr>
              <a:pPr algn="r"/>
              <a:t>11</a:t>
            </a:fld>
            <a:endParaRPr lang="en-US" altLang="zh-CN" sz="140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197057">
            <a:extLst>
              <a:ext uri="{FF2B5EF4-FFF2-40B4-BE49-F238E27FC236}">
                <a16:creationId xmlns:a16="http://schemas.microsoft.com/office/drawing/2014/main" id="{79788BFA-BF30-FBF0-4D14-047559962992}"/>
              </a:ext>
            </a:extLst>
          </p:cNvPr>
          <p:cNvSpPr>
            <a:spLocks noGrp="1" noChangeArrowheads="1"/>
          </p:cNvSpPr>
          <p:nvPr>
            <p:ph type="title"/>
          </p:nvPr>
        </p:nvSpPr>
        <p:spPr/>
        <p:txBody>
          <a:bodyPr/>
          <a:lstStyle/>
          <a:p>
            <a:r>
              <a:rPr lang="en-US" altLang="zh-CN" dirty="0">
                <a:latin typeface="Times New Roman" panose="02020603050405020304" pitchFamily="18" charset="0"/>
              </a:rPr>
              <a:t>8.1.2 </a:t>
            </a:r>
            <a:r>
              <a:rPr lang="zh-CN" altLang="en-US" dirty="0">
                <a:latin typeface="Times New Roman" panose="02020603050405020304" pitchFamily="18" charset="0"/>
              </a:rPr>
              <a:t>符号表中的属性</a:t>
            </a:r>
          </a:p>
        </p:txBody>
      </p:sp>
      <p:sp>
        <p:nvSpPr>
          <p:cNvPr id="2" name="文本占位符 1">
            <a:extLst>
              <a:ext uri="{FF2B5EF4-FFF2-40B4-BE49-F238E27FC236}">
                <a16:creationId xmlns:a16="http://schemas.microsoft.com/office/drawing/2014/main" id="{4AD5A08F-EF2F-21B4-5A91-68F47127E13C}"/>
              </a:ext>
            </a:extLst>
          </p:cNvPr>
          <p:cNvSpPr>
            <a:spLocks noGrp="1"/>
          </p:cNvSpPr>
          <p:nvPr>
            <p:ph type="body" sz="quarter" idx="13"/>
          </p:nvPr>
        </p:nvSpPr>
        <p:spPr/>
        <p:txBody>
          <a:bodyPr/>
          <a:lstStyle/>
          <a:p>
            <a:endParaRPr lang="zh-CN" altLang="en-US"/>
          </a:p>
        </p:txBody>
      </p:sp>
      <p:sp>
        <p:nvSpPr>
          <p:cNvPr id="26626" name="矩形 1197058">
            <a:extLst>
              <a:ext uri="{FF2B5EF4-FFF2-40B4-BE49-F238E27FC236}">
                <a16:creationId xmlns:a16="http://schemas.microsoft.com/office/drawing/2014/main" id="{DAEDE3F0-F3CD-2836-5046-6545465A5FD4}"/>
              </a:ext>
            </a:extLst>
          </p:cNvPr>
          <p:cNvSpPr>
            <a:spLocks noChangeArrowheads="1"/>
          </p:cNvSpPr>
          <p:nvPr/>
        </p:nvSpPr>
        <p:spPr bwMode="auto">
          <a:xfrm>
            <a:off x="1524000" y="2762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宋体" panose="02010600030101010101" pitchFamily="2" charset="-122"/>
            </a:endParaRPr>
          </a:p>
        </p:txBody>
      </p:sp>
      <p:graphicFrame>
        <p:nvGraphicFramePr>
          <p:cNvPr id="26627" name="对象 1197059">
            <a:extLst>
              <a:ext uri="{FF2B5EF4-FFF2-40B4-BE49-F238E27FC236}">
                <a16:creationId xmlns:a16="http://schemas.microsoft.com/office/drawing/2014/main" id="{2DE61805-ACF9-6F55-6339-A3BC40E63949}"/>
              </a:ext>
            </a:extLst>
          </p:cNvPr>
          <p:cNvGraphicFramePr>
            <a:graphicFrameLocks/>
          </p:cNvGraphicFramePr>
          <p:nvPr>
            <p:extLst>
              <p:ext uri="{D42A27DB-BD31-4B8C-83A1-F6EECF244321}">
                <p14:modId xmlns:p14="http://schemas.microsoft.com/office/powerpoint/2010/main" val="2418968485"/>
              </p:ext>
            </p:extLst>
          </p:nvPr>
        </p:nvGraphicFramePr>
        <p:xfrm>
          <a:off x="750633" y="1628776"/>
          <a:ext cx="10690734" cy="3095625"/>
        </p:xfrm>
        <a:graphic>
          <a:graphicData uri="http://schemas.openxmlformats.org/presentationml/2006/ole">
            <mc:AlternateContent xmlns:mc="http://schemas.openxmlformats.org/markup-compatibility/2006">
              <mc:Choice xmlns:v="urn:schemas-microsoft-com:vml" Requires="v">
                <p:oleObj spid="_x0000_s6163" r:id="rId4" imgW="5726160" imgH="1328760" progId="Visio.Drawing.11">
                  <p:embed/>
                </p:oleObj>
              </mc:Choice>
              <mc:Fallback>
                <p:oleObj r:id="rId4" imgW="5726160" imgH="1328760" progId="Visio.Drawing.11">
                  <p:embed/>
                  <p:pic>
                    <p:nvPicPr>
                      <p:cNvPr id="26627" name="对象 1197059">
                        <a:extLst>
                          <a:ext uri="{FF2B5EF4-FFF2-40B4-BE49-F238E27FC236}">
                            <a16:creationId xmlns:a16="http://schemas.microsoft.com/office/drawing/2014/main" id="{2DE61805-ACF9-6F55-6339-A3BC40E6394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633" y="1628776"/>
                        <a:ext cx="10690734" cy="3095625"/>
                      </a:xfrm>
                      <a:prstGeom prst="rect">
                        <a:avLst/>
                      </a:prstGeom>
                      <a:noFill/>
                      <a:ln>
                        <a:noFill/>
                      </a:ln>
                    </p:spPr>
                  </p:pic>
                </p:oleObj>
              </mc:Fallback>
            </mc:AlternateContent>
          </a:graphicData>
        </a:graphic>
      </p:graphicFrame>
      <p:sp>
        <p:nvSpPr>
          <p:cNvPr id="26628" name="矩形 1197060">
            <a:extLst>
              <a:ext uri="{FF2B5EF4-FFF2-40B4-BE49-F238E27FC236}">
                <a16:creationId xmlns:a16="http://schemas.microsoft.com/office/drawing/2014/main" id="{C6C5E30E-C149-A025-9D3E-ACCDA7100A76}"/>
              </a:ext>
            </a:extLst>
          </p:cNvPr>
          <p:cNvSpPr>
            <a:spLocks noChangeArrowheads="1"/>
          </p:cNvSpPr>
          <p:nvPr/>
        </p:nvSpPr>
        <p:spPr bwMode="auto">
          <a:xfrm>
            <a:off x="2714625" y="5229226"/>
            <a:ext cx="676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800" dirty="0">
                <a:latin typeface="Times New Roman" panose="02020603050405020304" pitchFamily="18" charset="0"/>
                <a:ea typeface="楷体_GB2312" pitchFamily="49" charset="-122"/>
              </a:rPr>
              <a:t>图</a:t>
            </a:r>
            <a:r>
              <a:rPr lang="en-US" altLang="zh-CN" sz="2800" dirty="0">
                <a:latin typeface="Times New Roman" panose="02020603050405020304" pitchFamily="18" charset="0"/>
                <a:ea typeface="楷体_GB2312" pitchFamily="49" charset="-122"/>
              </a:rPr>
              <a:t>8.4 </a:t>
            </a:r>
            <a:r>
              <a:rPr lang="zh-CN" altLang="en-US" sz="2800" dirty="0">
                <a:latin typeface="Times New Roman" panose="02020603050405020304" pitchFamily="18" charset="0"/>
                <a:ea typeface="楷体_GB2312" pitchFamily="49" charset="-122"/>
              </a:rPr>
              <a:t>用扩展属性链组织函数形参的符号表</a:t>
            </a:r>
          </a:p>
        </p:txBody>
      </p:sp>
      <p:sp>
        <p:nvSpPr>
          <p:cNvPr id="26629" name="灯片编号占位符 5">
            <a:extLst>
              <a:ext uri="{FF2B5EF4-FFF2-40B4-BE49-F238E27FC236}">
                <a16:creationId xmlns:a16="http://schemas.microsoft.com/office/drawing/2014/main" id="{57D369DA-0B37-A744-E5A7-F3658EACD9E0}"/>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FE72A35C-9484-43C1-9B2E-F5B959CFD308}" type="slidenum">
              <a:rPr lang="en-US" altLang="zh-CN" sz="1400">
                <a:ea typeface="宋体" panose="02010600030101010101" pitchFamily="2" charset="-122"/>
              </a:rPr>
              <a:pPr algn="r"/>
              <a:t>12</a:t>
            </a:fld>
            <a:endParaRPr lang="en-US" altLang="zh-CN" sz="140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22D55241-78EA-8099-764E-7431920392B5}"/>
              </a:ext>
            </a:extLst>
          </p:cNvPr>
          <p:cNvSpPr>
            <a:spLocks noGrp="1" noChangeArrowheads="1"/>
          </p:cNvSpPr>
          <p:nvPr>
            <p:ph type="title"/>
          </p:nvPr>
        </p:nvSpPr>
        <p:spPr/>
        <p:txBody>
          <a:bodyPr anchor="ctr"/>
          <a:lstStyle/>
          <a:p>
            <a:r>
              <a:rPr lang="en-US" altLang="zh-CN" dirty="0">
                <a:latin typeface="Times New Roman" panose="02020603050405020304" pitchFamily="18" charset="0"/>
              </a:rPr>
              <a:t>8.1.3 </a:t>
            </a:r>
            <a:r>
              <a:rPr lang="zh-CN" altLang="en-US" dirty="0">
                <a:latin typeface="Times New Roman" panose="02020603050405020304" pitchFamily="18" charset="0"/>
              </a:rPr>
              <a:t>符号的地址属性</a:t>
            </a:r>
          </a:p>
        </p:txBody>
      </p:sp>
      <p:sp>
        <p:nvSpPr>
          <p:cNvPr id="4" name="日期占位符 3">
            <a:extLst>
              <a:ext uri="{FF2B5EF4-FFF2-40B4-BE49-F238E27FC236}">
                <a16:creationId xmlns:a16="http://schemas.microsoft.com/office/drawing/2014/main" id="{E028B799-DC93-2740-4458-887F0AEE1F2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33DB0E2-97C4-4A5E-9D08-BD677ACD63B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8674" name="灯片编号占位符 5">
            <a:extLst>
              <a:ext uri="{FF2B5EF4-FFF2-40B4-BE49-F238E27FC236}">
                <a16:creationId xmlns:a16="http://schemas.microsoft.com/office/drawing/2014/main" id="{34F7B78D-CE4B-2BF1-AC51-36145D3D481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6813863-9338-4AE4-8495-817DE402D440}" type="slidenum">
              <a:rPr lang="en-US" altLang="zh-CN">
                <a:latin typeface="Arial" panose="020B0604020202020204" pitchFamily="34" charset="0"/>
              </a:rPr>
              <a:pPr/>
              <a:t>13</a:t>
            </a:fld>
            <a:endParaRPr lang="en-US" altLang="zh-CN">
              <a:latin typeface="Arial" panose="020B0604020202020204" pitchFamily="34" charset="0"/>
            </a:endParaRPr>
          </a:p>
        </p:txBody>
      </p:sp>
      <p:sp>
        <p:nvSpPr>
          <p:cNvPr id="2392067" name="Rectangle 3">
            <a:extLst>
              <a:ext uri="{FF2B5EF4-FFF2-40B4-BE49-F238E27FC236}">
                <a16:creationId xmlns:a16="http://schemas.microsoft.com/office/drawing/2014/main" id="{5106139D-D5C5-F43E-D83E-69528E7C9DB2}"/>
              </a:ext>
            </a:extLst>
          </p:cNvPr>
          <p:cNvSpPr>
            <a:spLocks noGrp="1" noChangeArrowheads="1"/>
          </p:cNvSpPr>
          <p:nvPr>
            <p:ph type="body" sz="quarter" idx="13"/>
          </p:nvPr>
        </p:nvSpPr>
        <p:spPr/>
        <p:txBody>
          <a:bodyPr>
            <a:normAutofit fontScale="85000" lnSpcReduction="10000"/>
          </a:bodyPr>
          <a:lstStyle/>
          <a:p>
            <a:r>
              <a:rPr lang="zh-CN" altLang="en-US" b="0" dirty="0">
                <a:latin typeface="Times New Roman" panose="02020603050405020304" pitchFamily="18" charset="0"/>
              </a:rPr>
              <a:t>如果采用静态存储分配策略，则符号</a:t>
            </a:r>
            <a:r>
              <a:rPr lang="en-US" altLang="zh-CN" b="0" i="1" dirty="0">
                <a:latin typeface="Times New Roman" panose="02020603050405020304" pitchFamily="18" charset="0"/>
              </a:rPr>
              <a:t>x</a:t>
            </a:r>
            <a:r>
              <a:rPr lang="zh-CN" altLang="en-US" b="0" dirty="0">
                <a:latin typeface="Times New Roman" panose="02020603050405020304" pitchFamily="18" charset="0"/>
              </a:rPr>
              <a:t>绑定的地址等于静态分配的基址</a:t>
            </a:r>
            <a:r>
              <a:rPr lang="en-US" altLang="zh-CN" b="0" i="1" dirty="0">
                <a:latin typeface="Times New Roman" panose="02020603050405020304" pitchFamily="18" charset="0"/>
              </a:rPr>
              <a:t>base</a:t>
            </a:r>
            <a:r>
              <a:rPr lang="zh-CN" altLang="en-US" b="0" dirty="0">
                <a:latin typeface="Times New Roman" panose="02020603050405020304" pitchFamily="18" charset="0"/>
              </a:rPr>
              <a:t>加上符号</a:t>
            </a:r>
            <a:r>
              <a:rPr lang="en-US" altLang="zh-CN" b="0" i="1" dirty="0">
                <a:latin typeface="Times New Roman" panose="02020603050405020304" pitchFamily="18" charset="0"/>
              </a:rPr>
              <a:t>x</a:t>
            </a:r>
            <a:r>
              <a:rPr lang="zh-CN" altLang="en-US" b="0" dirty="0">
                <a:latin typeface="Times New Roman" panose="02020603050405020304" pitchFamily="18" charset="0"/>
              </a:rPr>
              <a:t>的偏移量</a:t>
            </a:r>
            <a:r>
              <a:rPr lang="en-US" altLang="zh-CN" b="0" i="1" dirty="0">
                <a:latin typeface="Times New Roman" panose="02020603050405020304" pitchFamily="18" charset="0"/>
              </a:rPr>
              <a:t>offset</a:t>
            </a:r>
            <a:r>
              <a:rPr lang="en-US" altLang="zh-CN" b="0" dirty="0">
                <a:latin typeface="Times New Roman" panose="02020603050405020304" pitchFamily="18" charset="0"/>
              </a:rPr>
              <a:t> </a:t>
            </a:r>
          </a:p>
          <a:p>
            <a:r>
              <a:rPr lang="zh-CN" altLang="en-US" b="0" dirty="0">
                <a:latin typeface="Times New Roman" panose="02020603050405020304" pitchFamily="18" charset="0"/>
              </a:rPr>
              <a:t>如果采用的是栈式存储分配或堆式存储分配等动态分配策略，则符号是在程序执行过程中和地址动态绑定的。</a:t>
            </a:r>
            <a:r>
              <a:rPr lang="zh-CN" altLang="en-US" dirty="0">
                <a:latin typeface="Times New Roman" panose="02020603050405020304" pitchFamily="18" charset="0"/>
              </a:rPr>
              <a:t> </a:t>
            </a:r>
          </a:p>
          <a:p>
            <a:pPr lvl="1"/>
            <a:r>
              <a:rPr lang="zh-CN" altLang="en-US" b="0" dirty="0">
                <a:latin typeface="Times New Roman" panose="02020603050405020304" pitchFamily="18" charset="0"/>
              </a:rPr>
              <a:t>如栈式存储分配时，</a:t>
            </a:r>
            <a:r>
              <a:rPr lang="en-US" altLang="zh-CN" b="0" dirty="0" err="1">
                <a:latin typeface="Times New Roman" panose="02020603050405020304" pitchFamily="18" charset="0"/>
              </a:rPr>
              <a:t>i</a:t>
            </a:r>
            <a:r>
              <a:rPr lang="zh-CN" altLang="en-US" b="0" dirty="0">
                <a:latin typeface="Times New Roman" panose="02020603050405020304" pitchFamily="18" charset="0"/>
              </a:rPr>
              <a:t>的地址是以栈指针</a:t>
            </a:r>
            <a:r>
              <a:rPr lang="en-US" altLang="zh-CN" b="0" i="1" dirty="0" err="1">
                <a:latin typeface="Times New Roman" panose="02020603050405020304" pitchFamily="18" charset="0"/>
              </a:rPr>
              <a:t>sp</a:t>
            </a:r>
            <a:r>
              <a:rPr lang="zh-CN" altLang="en-US" b="0" dirty="0">
                <a:latin typeface="Times New Roman" panose="02020603050405020304" pitchFamily="18" charset="0"/>
              </a:rPr>
              <a:t>为基址加上</a:t>
            </a:r>
            <a:r>
              <a:rPr lang="en-US" altLang="zh-CN" b="0" dirty="0" err="1">
                <a:latin typeface="Times New Roman" panose="02020603050405020304" pitchFamily="18" charset="0"/>
              </a:rPr>
              <a:t>i</a:t>
            </a:r>
            <a:r>
              <a:rPr lang="zh-CN" altLang="en-US" b="0" dirty="0">
                <a:latin typeface="Times New Roman" panose="02020603050405020304" pitchFamily="18" charset="0"/>
              </a:rPr>
              <a:t>相对于活动记录起始地址的偏移量</a:t>
            </a:r>
            <a:r>
              <a:rPr lang="en-US" altLang="zh-CN" b="0" i="1" dirty="0" err="1">
                <a:latin typeface="Times New Roman" panose="02020603050405020304" pitchFamily="18" charset="0"/>
              </a:rPr>
              <a:t>offset</a:t>
            </a:r>
            <a:r>
              <a:rPr lang="en-US" altLang="zh-CN" b="0" dirty="0" err="1">
                <a:latin typeface="Times New Roman" panose="02020603050405020304" pitchFamily="18" charset="0"/>
              </a:rPr>
              <a:t>i</a:t>
            </a:r>
            <a:r>
              <a:rPr lang="en-US" altLang="zh-CN" b="0" dirty="0">
                <a:latin typeface="Times New Roman" panose="02020603050405020304" pitchFamily="18" charset="0"/>
              </a:rPr>
              <a:t> </a:t>
            </a:r>
          </a:p>
          <a:p>
            <a:r>
              <a:rPr lang="zh-CN" altLang="en-US" b="0" dirty="0">
                <a:solidFill>
                  <a:srgbClr val="FF0000"/>
                </a:solidFill>
                <a:latin typeface="Times New Roman" panose="02020603050405020304" pitchFamily="18" charset="0"/>
              </a:rPr>
              <a:t>符号表中各符号的地址属性就是该符号相对于第一个符号的偏移地址</a:t>
            </a:r>
            <a:r>
              <a:rPr lang="zh-CN" altLang="en-US" dirty="0">
                <a:solidFill>
                  <a:srgbClr val="FF0000"/>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2067">
                                            <p:txEl>
                                              <p:pRg st="0" end="0"/>
                                            </p:txEl>
                                          </p:spTgt>
                                        </p:tgtEl>
                                        <p:attrNameLst>
                                          <p:attrName>style.visibility</p:attrName>
                                        </p:attrNameLst>
                                      </p:cBhvr>
                                      <p:to>
                                        <p:strVal val="visible"/>
                                      </p:to>
                                    </p:set>
                                    <p:animEffect transition="in" filter="blinds(horizontal)">
                                      <p:cBhvr>
                                        <p:cTn id="7" dur="500"/>
                                        <p:tgtEl>
                                          <p:spTgt spid="2392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2067">
                                            <p:txEl>
                                              <p:pRg st="1" end="1"/>
                                            </p:txEl>
                                          </p:spTgt>
                                        </p:tgtEl>
                                        <p:attrNameLst>
                                          <p:attrName>style.visibility</p:attrName>
                                        </p:attrNameLst>
                                      </p:cBhvr>
                                      <p:to>
                                        <p:strVal val="visible"/>
                                      </p:to>
                                    </p:set>
                                    <p:animEffect transition="in" filter="blinds(horizontal)">
                                      <p:cBhvr>
                                        <p:cTn id="12" dur="500"/>
                                        <p:tgtEl>
                                          <p:spTgt spid="239206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92067">
                                            <p:txEl>
                                              <p:pRg st="2" end="2"/>
                                            </p:txEl>
                                          </p:spTgt>
                                        </p:tgtEl>
                                        <p:attrNameLst>
                                          <p:attrName>style.visibility</p:attrName>
                                        </p:attrNameLst>
                                      </p:cBhvr>
                                      <p:to>
                                        <p:strVal val="visible"/>
                                      </p:to>
                                    </p:set>
                                    <p:animEffect transition="in" filter="blinds(horizontal)">
                                      <p:cBhvr>
                                        <p:cTn id="15" dur="500"/>
                                        <p:tgtEl>
                                          <p:spTgt spid="23920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92067">
                                            <p:txEl>
                                              <p:pRg st="3" end="3"/>
                                            </p:txEl>
                                          </p:spTgt>
                                        </p:tgtEl>
                                        <p:attrNameLst>
                                          <p:attrName>style.visibility</p:attrName>
                                        </p:attrNameLst>
                                      </p:cBhvr>
                                      <p:to>
                                        <p:strVal val="visible"/>
                                      </p:to>
                                    </p:set>
                                    <p:animEffect transition="in" filter="blinds(horizontal)">
                                      <p:cBhvr>
                                        <p:cTn id="20" dur="500"/>
                                        <p:tgtEl>
                                          <p:spTgt spid="2392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206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26938A89-3DF7-F49B-5549-5D73E565BD99}"/>
              </a:ext>
            </a:extLst>
          </p:cNvPr>
          <p:cNvSpPr>
            <a:spLocks noGrp="1" noChangeArrowheads="1"/>
          </p:cNvSpPr>
          <p:nvPr>
            <p:ph type="title"/>
          </p:nvPr>
        </p:nvSpPr>
        <p:spPr/>
        <p:txBody>
          <a:bodyPr anchor="ctr"/>
          <a:lstStyle/>
          <a:p>
            <a:r>
              <a:rPr lang="en-US" altLang="zh-CN" dirty="0">
                <a:latin typeface="Times New Roman" panose="02020603050405020304" pitchFamily="18" charset="0"/>
              </a:rPr>
              <a:t>8.2 </a:t>
            </a:r>
            <a:r>
              <a:rPr lang="zh-CN" altLang="en-US" dirty="0">
                <a:latin typeface="Times New Roman" panose="02020603050405020304" pitchFamily="18" charset="0"/>
              </a:rPr>
              <a:t>符号表中存放的信息</a:t>
            </a:r>
          </a:p>
        </p:txBody>
      </p:sp>
      <p:sp>
        <p:nvSpPr>
          <p:cNvPr id="7" name="日期占位符 3">
            <a:extLst>
              <a:ext uri="{FF2B5EF4-FFF2-40B4-BE49-F238E27FC236}">
                <a16:creationId xmlns:a16="http://schemas.microsoft.com/office/drawing/2014/main" id="{EBE91F08-289A-EBF4-6C96-64BA30A1C9D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55664F7-7116-411A-A25D-B5EA093D292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242" name="灯片编号占位符 5">
            <a:extLst>
              <a:ext uri="{FF2B5EF4-FFF2-40B4-BE49-F238E27FC236}">
                <a16:creationId xmlns:a16="http://schemas.microsoft.com/office/drawing/2014/main" id="{B784E46A-A735-7C81-E1FC-590437CA507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F42149E-DDFC-442C-8E54-B59E5A14BAC1}" type="slidenum">
              <a:rPr lang="en-US" altLang="zh-CN">
                <a:latin typeface="Arial" panose="020B0604020202020204" pitchFamily="34" charset="0"/>
              </a:rPr>
              <a:pPr/>
              <a:t>14</a:t>
            </a:fld>
            <a:endParaRPr lang="en-US" altLang="zh-CN">
              <a:latin typeface="Arial" panose="020B0604020202020204" pitchFamily="34" charset="0"/>
            </a:endParaRPr>
          </a:p>
        </p:txBody>
      </p:sp>
      <p:sp>
        <p:nvSpPr>
          <p:cNvPr id="2377731" name="Rectangle 3">
            <a:extLst>
              <a:ext uri="{FF2B5EF4-FFF2-40B4-BE49-F238E27FC236}">
                <a16:creationId xmlns:a16="http://schemas.microsoft.com/office/drawing/2014/main" id="{9EC763A8-6F20-E0CC-0AAF-D4FF1F937B0C}"/>
              </a:ext>
            </a:extLst>
          </p:cNvPr>
          <p:cNvSpPr>
            <a:spLocks noGrp="1" noChangeArrowheads="1"/>
          </p:cNvSpPr>
          <p:nvPr>
            <p:ph type="body" sz="quarter" idx="13"/>
          </p:nvPr>
        </p:nvSpPr>
        <p:spPr/>
        <p:txBody>
          <a:bodyPr>
            <a:normAutofit/>
          </a:bodyPr>
          <a:lstStyle/>
          <a:p>
            <a:r>
              <a:rPr lang="zh-CN" altLang="en-US" sz="2600" dirty="0">
                <a:latin typeface="Times New Roman" panose="02020603050405020304" pitchFamily="18" charset="0"/>
              </a:rPr>
              <a:t>记录源程序中出现的各种名字及其属性信息是符号表的首要任务</a:t>
            </a:r>
            <a:r>
              <a:rPr lang="zh-CN" altLang="en-US" sz="2600" b="0" dirty="0">
                <a:latin typeface="Times New Roman" panose="02020603050405020304" pitchFamily="18" charset="0"/>
              </a:rPr>
              <a:t>。</a:t>
            </a:r>
          </a:p>
          <a:p>
            <a:r>
              <a:rPr lang="zh-CN" altLang="en-US" sz="2600" dirty="0">
                <a:latin typeface="Times New Roman" panose="02020603050405020304" pitchFamily="18" charset="0"/>
              </a:rPr>
              <a:t>显然同一个名字在一段程序中应该表示同一个对象，即同一个符号表中不能出现相同的名字，因此名字可以作为符号表的关键字。于是，每一个符号表表项中需要存放的基本信息就是符号的名字及其属性 。</a:t>
            </a:r>
          </a:p>
        </p:txBody>
      </p:sp>
      <p:sp>
        <p:nvSpPr>
          <p:cNvPr id="10245" name="Rectangle 4">
            <a:extLst>
              <a:ext uri="{FF2B5EF4-FFF2-40B4-BE49-F238E27FC236}">
                <a16:creationId xmlns:a16="http://schemas.microsoft.com/office/drawing/2014/main" id="{A85148DA-EDE2-7188-B204-2DB7A722C2CA}"/>
              </a:ext>
            </a:extLst>
          </p:cNvPr>
          <p:cNvSpPr>
            <a:spLocks noChangeArrowheads="1"/>
          </p:cNvSpPr>
          <p:nvPr/>
        </p:nvSpPr>
        <p:spPr bwMode="auto">
          <a:xfrm>
            <a:off x="1524001" y="25933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0246" name="Object 5">
            <a:extLst>
              <a:ext uri="{FF2B5EF4-FFF2-40B4-BE49-F238E27FC236}">
                <a16:creationId xmlns:a16="http://schemas.microsoft.com/office/drawing/2014/main" id="{CA2AF5EC-A740-4E2D-BF72-6195251FEB10}"/>
              </a:ext>
            </a:extLst>
          </p:cNvPr>
          <p:cNvGraphicFramePr>
            <a:graphicFrameLocks/>
          </p:cNvGraphicFramePr>
          <p:nvPr>
            <p:extLst>
              <p:ext uri="{D42A27DB-BD31-4B8C-83A1-F6EECF244321}">
                <p14:modId xmlns:p14="http://schemas.microsoft.com/office/powerpoint/2010/main" val="2518612978"/>
              </p:ext>
            </p:extLst>
          </p:nvPr>
        </p:nvGraphicFramePr>
        <p:xfrm>
          <a:off x="3719514" y="4052903"/>
          <a:ext cx="5184775" cy="1971675"/>
        </p:xfrm>
        <a:graphic>
          <a:graphicData uri="http://schemas.openxmlformats.org/presentationml/2006/ole">
            <mc:AlternateContent xmlns:mc="http://schemas.openxmlformats.org/markup-compatibility/2006">
              <mc:Choice xmlns:v="urn:schemas-microsoft-com:vml" Requires="v">
                <p:oleObj spid="_x0000_s1043" r:id="rId4" imgW="3207960" imgH="1220400" progId="Visio.Drawing.11">
                  <p:embed/>
                </p:oleObj>
              </mc:Choice>
              <mc:Fallback>
                <p:oleObj r:id="rId4" imgW="3207960" imgH="1220400" progId="Visio.Drawing.11">
                  <p:embed/>
                  <p:pic>
                    <p:nvPicPr>
                      <p:cNvPr id="10246" name="Object 5">
                        <a:extLst>
                          <a:ext uri="{FF2B5EF4-FFF2-40B4-BE49-F238E27FC236}">
                            <a16:creationId xmlns:a16="http://schemas.microsoft.com/office/drawing/2014/main" id="{CA2AF5EC-A740-4E2D-BF72-6195251FEB1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514" y="4052903"/>
                        <a:ext cx="51847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7" name="Rectangle 6">
            <a:extLst>
              <a:ext uri="{FF2B5EF4-FFF2-40B4-BE49-F238E27FC236}">
                <a16:creationId xmlns:a16="http://schemas.microsoft.com/office/drawing/2014/main" id="{4F15C1D2-BA90-3593-2F97-5D77058907DC}"/>
              </a:ext>
            </a:extLst>
          </p:cNvPr>
          <p:cNvSpPr>
            <a:spLocks noChangeArrowheads="1"/>
          </p:cNvSpPr>
          <p:nvPr/>
        </p:nvSpPr>
        <p:spPr bwMode="auto">
          <a:xfrm>
            <a:off x="4924425" y="6057916"/>
            <a:ext cx="286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b="1">
                <a:latin typeface="Times New Roman" panose="02020603050405020304" pitchFamily="18" charset="0"/>
                <a:ea typeface="宋体" panose="02010600030101010101" pitchFamily="2" charset="-122"/>
              </a:rPr>
              <a:t>图</a:t>
            </a:r>
            <a:r>
              <a:rPr lang="en-US" altLang="zh-CN" sz="2000" b="1">
                <a:latin typeface="Times New Roman" panose="02020603050405020304" pitchFamily="18" charset="0"/>
                <a:ea typeface="宋体" panose="02010600030101010101" pitchFamily="2" charset="-122"/>
              </a:rPr>
              <a:t>8.1 </a:t>
            </a:r>
            <a:r>
              <a:rPr lang="zh-CN" altLang="en-US" sz="2000" b="1">
                <a:latin typeface="Times New Roman" panose="02020603050405020304" pitchFamily="18" charset="0"/>
                <a:ea typeface="宋体" panose="02010600030101010101" pitchFamily="2" charset="-122"/>
              </a:rPr>
              <a:t>符号表的基本格式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7731">
                                            <p:txEl>
                                              <p:pRg st="0" end="0"/>
                                            </p:txEl>
                                          </p:spTgt>
                                        </p:tgtEl>
                                        <p:attrNameLst>
                                          <p:attrName>style.visibility</p:attrName>
                                        </p:attrNameLst>
                                      </p:cBhvr>
                                      <p:to>
                                        <p:strVal val="visible"/>
                                      </p:to>
                                    </p:set>
                                    <p:animEffect transition="in" filter="blinds(horizontal)">
                                      <p:cBhvr>
                                        <p:cTn id="7" dur="500"/>
                                        <p:tgtEl>
                                          <p:spTgt spid="2377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7731">
                                            <p:txEl>
                                              <p:pRg st="1" end="1"/>
                                            </p:txEl>
                                          </p:spTgt>
                                        </p:tgtEl>
                                        <p:attrNameLst>
                                          <p:attrName>style.visibility</p:attrName>
                                        </p:attrNameLst>
                                      </p:cBhvr>
                                      <p:to>
                                        <p:strVal val="visible"/>
                                      </p:to>
                                    </p:set>
                                    <p:animEffect transition="in" filter="blinds(horizontal)">
                                      <p:cBhvr>
                                        <p:cTn id="12" dur="500"/>
                                        <p:tgtEl>
                                          <p:spTgt spid="2377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77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4CBE3054-C6D8-EFA2-4BF3-B6AA1D33A310}"/>
              </a:ext>
            </a:extLst>
          </p:cNvPr>
          <p:cNvSpPr>
            <a:spLocks noGrp="1" noChangeArrowheads="1"/>
          </p:cNvSpPr>
          <p:nvPr>
            <p:ph type="title"/>
          </p:nvPr>
        </p:nvSpPr>
        <p:spPr/>
        <p:txBody>
          <a:bodyPr anchor="ctr">
            <a:normAutofit fontScale="90000"/>
          </a:bodyPr>
          <a:lstStyle/>
          <a:p>
            <a:r>
              <a:rPr lang="en-US" altLang="zh-CN" dirty="0">
                <a:latin typeface="Times New Roman" panose="02020603050405020304" pitchFamily="18" charset="0"/>
              </a:rPr>
              <a:t>8.3 </a:t>
            </a:r>
            <a:r>
              <a:rPr lang="zh-CN" altLang="en-US" dirty="0">
                <a:latin typeface="Times New Roman" panose="02020603050405020304" pitchFamily="18" charset="0"/>
              </a:rPr>
              <a:t>符号表的组织结构</a:t>
            </a:r>
            <a:br>
              <a:rPr lang="zh-CN" altLang="en-US" dirty="0">
                <a:latin typeface="Times New Roman" panose="02020603050405020304" pitchFamily="18" charset="0"/>
              </a:rPr>
            </a:br>
            <a:r>
              <a:rPr lang="en-US" altLang="zh-CN" dirty="0">
                <a:latin typeface="Times New Roman" panose="02020603050405020304" pitchFamily="18" charset="0"/>
              </a:rPr>
              <a:t>8.3.1 </a:t>
            </a:r>
            <a:r>
              <a:rPr lang="zh-CN" altLang="en-US" dirty="0">
                <a:latin typeface="Times New Roman" panose="02020603050405020304" pitchFamily="18" charset="0"/>
              </a:rPr>
              <a:t>符号表的线性表实现</a:t>
            </a:r>
            <a:r>
              <a:rPr lang="zh-CN" altLang="en-US" dirty="0"/>
              <a:t> </a:t>
            </a:r>
          </a:p>
        </p:txBody>
      </p:sp>
      <p:sp>
        <p:nvSpPr>
          <p:cNvPr id="8" name="日期占位符 3">
            <a:extLst>
              <a:ext uri="{FF2B5EF4-FFF2-40B4-BE49-F238E27FC236}">
                <a16:creationId xmlns:a16="http://schemas.microsoft.com/office/drawing/2014/main" id="{E049AC44-C5FC-7D28-CE4F-DE0EC5B91C3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0F0E91E-2858-44C5-AFB9-B38601773A7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0722" name="灯片编号占位符 5">
            <a:extLst>
              <a:ext uri="{FF2B5EF4-FFF2-40B4-BE49-F238E27FC236}">
                <a16:creationId xmlns:a16="http://schemas.microsoft.com/office/drawing/2014/main" id="{BB6D5D46-5BB0-FC69-0245-136D8BB302B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5DF292B-7C59-4AE8-86C9-D2E8C4456612}" type="slidenum">
              <a:rPr lang="en-US" altLang="zh-CN">
                <a:latin typeface="Arial" panose="020B0604020202020204" pitchFamily="34" charset="0"/>
              </a:rPr>
              <a:pPr/>
              <a:t>15</a:t>
            </a:fld>
            <a:endParaRPr lang="en-US" altLang="zh-CN">
              <a:latin typeface="Arial" panose="020B0604020202020204" pitchFamily="34" charset="0"/>
            </a:endParaRPr>
          </a:p>
        </p:txBody>
      </p:sp>
      <p:sp>
        <p:nvSpPr>
          <p:cNvPr id="30724" name="Rectangle 3">
            <a:extLst>
              <a:ext uri="{FF2B5EF4-FFF2-40B4-BE49-F238E27FC236}">
                <a16:creationId xmlns:a16="http://schemas.microsoft.com/office/drawing/2014/main" id="{D7AB06AF-A9F7-5F80-135C-A791C9671105}"/>
              </a:ext>
            </a:extLst>
          </p:cNvPr>
          <p:cNvSpPr>
            <a:spLocks noGrp="1" noChangeArrowheads="1"/>
          </p:cNvSpPr>
          <p:nvPr>
            <p:ph type="body" sz="quarter" idx="13"/>
          </p:nvPr>
        </p:nvSpPr>
        <p:spPr/>
        <p:txBody>
          <a:bodyPr>
            <a:normAutofit fontScale="92500" lnSpcReduction="20000"/>
          </a:bodyPr>
          <a:lstStyle/>
          <a:p>
            <a:r>
              <a:rPr lang="zh-CN" altLang="en-US" b="0">
                <a:latin typeface="Times New Roman" panose="02020603050405020304" pitchFamily="18" charset="0"/>
              </a:rPr>
              <a:t>用线性表实现符号表较为直观</a:t>
            </a:r>
          </a:p>
          <a:p>
            <a:pPr lvl="1"/>
            <a:r>
              <a:rPr lang="zh-CN" altLang="en-US" b="0">
                <a:latin typeface="Times New Roman" panose="02020603050405020304" pitchFamily="18" charset="0"/>
              </a:rPr>
              <a:t>数组实现：插入</a:t>
            </a:r>
            <a:r>
              <a:rPr lang="en-US" altLang="zh-CN" b="0" i="1">
                <a:latin typeface="Times New Roman" panose="02020603050405020304" pitchFamily="18" charset="0"/>
              </a:rPr>
              <a:t>n</a:t>
            </a:r>
            <a:r>
              <a:rPr lang="zh-CN" altLang="en-US" b="0">
                <a:latin typeface="Times New Roman" panose="02020603050405020304" pitchFamily="18" charset="0"/>
              </a:rPr>
              <a:t>个符号、执行</a:t>
            </a:r>
            <a:r>
              <a:rPr lang="en-US" altLang="zh-CN" b="0" i="1">
                <a:latin typeface="Times New Roman" panose="02020603050405020304" pitchFamily="18" charset="0"/>
              </a:rPr>
              <a:t>e</a:t>
            </a:r>
            <a:r>
              <a:rPr lang="zh-CN" altLang="en-US" b="0">
                <a:latin typeface="Times New Roman" panose="02020603050405020304" pitchFamily="18" charset="0"/>
              </a:rPr>
              <a:t>次查找操作的时间复杂度为</a:t>
            </a:r>
            <a:r>
              <a:rPr lang="en-US" altLang="zh-CN" b="0" i="1">
                <a:latin typeface="Times New Roman" panose="02020603050405020304" pitchFamily="18" charset="0"/>
              </a:rPr>
              <a:t>T</a:t>
            </a:r>
            <a:r>
              <a:rPr lang="en-US" altLang="zh-CN" b="0">
                <a:latin typeface="Times New Roman" panose="02020603050405020304" pitchFamily="18" charset="0"/>
              </a:rPr>
              <a:t>(</a:t>
            </a:r>
            <a:r>
              <a:rPr lang="en-US" altLang="zh-CN" b="0" i="1">
                <a:latin typeface="Times New Roman" panose="02020603050405020304" pitchFamily="18" charset="0"/>
              </a:rPr>
              <a:t>n</a:t>
            </a:r>
            <a:r>
              <a:rPr lang="en-US" altLang="zh-CN" b="0">
                <a:latin typeface="Times New Roman" panose="02020603050405020304" pitchFamily="18" charset="0"/>
              </a:rPr>
              <a:t>, </a:t>
            </a:r>
            <a:r>
              <a:rPr lang="en-US" altLang="zh-CN" b="0" i="1">
                <a:latin typeface="Times New Roman" panose="02020603050405020304" pitchFamily="18" charset="0"/>
              </a:rPr>
              <a:t>e</a:t>
            </a:r>
            <a:r>
              <a:rPr lang="en-US" altLang="zh-CN" b="0">
                <a:latin typeface="Times New Roman" panose="02020603050405020304" pitchFamily="18" charset="0"/>
              </a:rPr>
              <a:t>) = O(</a:t>
            </a:r>
            <a:r>
              <a:rPr lang="en-US" altLang="zh-CN" b="0" i="1">
                <a:latin typeface="Times New Roman" panose="02020603050405020304" pitchFamily="18" charset="0"/>
              </a:rPr>
              <a:t>n</a:t>
            </a:r>
            <a:r>
              <a:rPr lang="en-US" altLang="zh-CN" b="0">
                <a:latin typeface="Times New Roman" panose="02020603050405020304" pitchFamily="18" charset="0"/>
              </a:rPr>
              <a:t>(</a:t>
            </a:r>
            <a:r>
              <a:rPr lang="en-US" altLang="zh-CN" b="0" i="1">
                <a:latin typeface="Times New Roman" panose="02020603050405020304" pitchFamily="18" charset="0"/>
              </a:rPr>
              <a:t>n</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a:latin typeface="Times New Roman" panose="02020603050405020304" pitchFamily="18" charset="0"/>
              </a:rPr>
              <a:t>))</a:t>
            </a:r>
            <a:r>
              <a:rPr lang="en-US" altLang="zh-CN">
                <a:latin typeface="Times New Roman" panose="02020603050405020304" pitchFamily="18" charset="0"/>
              </a:rPr>
              <a:t>  </a:t>
            </a:r>
          </a:p>
          <a:p>
            <a:pPr lvl="1"/>
            <a:r>
              <a:rPr lang="zh-CN" altLang="en-US" b="0">
                <a:latin typeface="Times New Roman" panose="02020603050405020304" pitchFamily="18" charset="0"/>
              </a:rPr>
              <a:t>有序数组实现：插入</a:t>
            </a:r>
            <a:r>
              <a:rPr lang="en-US" altLang="zh-CN" b="0" i="1">
                <a:latin typeface="Times New Roman" panose="02020603050405020304" pitchFamily="18" charset="0"/>
              </a:rPr>
              <a:t>n</a:t>
            </a:r>
            <a:r>
              <a:rPr lang="zh-CN" altLang="en-US" b="0">
                <a:latin typeface="Times New Roman" panose="02020603050405020304" pitchFamily="18" charset="0"/>
              </a:rPr>
              <a:t>个符号、执行</a:t>
            </a:r>
            <a:r>
              <a:rPr lang="en-US" altLang="zh-CN" b="0" i="1">
                <a:latin typeface="Times New Roman" panose="02020603050405020304" pitchFamily="18" charset="0"/>
              </a:rPr>
              <a:t>e</a:t>
            </a:r>
            <a:r>
              <a:rPr lang="zh-CN" altLang="en-US" b="0">
                <a:latin typeface="Times New Roman" panose="02020603050405020304" pitchFamily="18" charset="0"/>
              </a:rPr>
              <a:t>次查找操作的时间复杂度为</a:t>
            </a:r>
            <a:r>
              <a:rPr lang="en-US" altLang="zh-CN" b="0" i="1">
                <a:latin typeface="Times New Roman" panose="02020603050405020304" pitchFamily="18" charset="0"/>
              </a:rPr>
              <a:t>T</a:t>
            </a:r>
            <a:r>
              <a:rPr lang="en-US" altLang="zh-CN" b="0">
                <a:latin typeface="Times New Roman" panose="02020603050405020304" pitchFamily="18" charset="0"/>
              </a:rPr>
              <a:t>(</a:t>
            </a:r>
            <a:r>
              <a:rPr lang="en-US" altLang="zh-CN" b="0" i="1">
                <a:latin typeface="Times New Roman" panose="02020603050405020304" pitchFamily="18" charset="0"/>
              </a:rPr>
              <a:t>n</a:t>
            </a:r>
            <a:r>
              <a:rPr lang="en-US" altLang="zh-CN" b="0">
                <a:latin typeface="Times New Roman" panose="02020603050405020304" pitchFamily="18" charset="0"/>
              </a:rPr>
              <a:t>, </a:t>
            </a:r>
            <a:r>
              <a:rPr lang="en-US" altLang="zh-CN" b="0" i="1">
                <a:latin typeface="Times New Roman" panose="02020603050405020304" pitchFamily="18" charset="0"/>
              </a:rPr>
              <a:t>e</a:t>
            </a:r>
            <a:r>
              <a:rPr lang="en-US" altLang="zh-CN" b="0">
                <a:latin typeface="Times New Roman" panose="02020603050405020304" pitchFamily="18" charset="0"/>
              </a:rPr>
              <a:t>) = </a:t>
            </a:r>
            <a:r>
              <a:rPr lang="en-US" altLang="zh-CN" b="0" i="1">
                <a:latin typeface="Times New Roman" panose="02020603050405020304" pitchFamily="18" charset="0"/>
              </a:rPr>
              <a:t>e</a:t>
            </a:r>
            <a:r>
              <a:rPr lang="en-US" altLang="zh-CN" b="0">
                <a:latin typeface="Times New Roman" panose="02020603050405020304" pitchFamily="18" charset="0"/>
                <a:sym typeface="Symbol" panose="05050102010706020507" pitchFamily="18" charset="2"/>
              </a:rPr>
              <a:t></a:t>
            </a:r>
            <a:r>
              <a:rPr lang="en-US" altLang="zh-CN" b="0">
                <a:latin typeface="Times New Roman" panose="02020603050405020304" pitchFamily="18" charset="0"/>
              </a:rPr>
              <a:t>log </a:t>
            </a:r>
            <a:r>
              <a:rPr lang="en-US" altLang="zh-CN" b="0" i="1">
                <a:latin typeface="Times New Roman" panose="02020603050405020304" pitchFamily="18" charset="0"/>
              </a:rPr>
              <a:t>n</a:t>
            </a:r>
            <a:r>
              <a:rPr lang="en-US" altLang="zh-CN" b="0">
                <a:latin typeface="Times New Roman" panose="02020603050405020304" pitchFamily="18" charset="0"/>
              </a:rPr>
              <a:t>+            +</a:t>
            </a:r>
            <a:r>
              <a:rPr lang="pt-BR" altLang="zh-CN" b="0">
                <a:latin typeface="Times New Roman" panose="02020603050405020304" pitchFamily="18" charset="0"/>
              </a:rPr>
              <a:t>          </a:t>
            </a:r>
          </a:p>
          <a:p>
            <a:pPr lvl="1">
              <a:buFont typeface="Wingdings" panose="05000000000000000000" pitchFamily="2" charset="2"/>
              <a:buNone/>
            </a:pPr>
            <a:r>
              <a:rPr lang="en-US" altLang="zh-CN" b="0">
                <a:latin typeface="Times New Roman" panose="02020603050405020304" pitchFamily="18" charset="0"/>
              </a:rPr>
              <a:t>    ≤ (</a:t>
            </a:r>
            <a:r>
              <a:rPr lang="en-US" altLang="zh-CN" b="0" i="1">
                <a:latin typeface="Times New Roman" panose="02020603050405020304" pitchFamily="18" charset="0"/>
              </a:rPr>
              <a:t>n</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a:latin typeface="Times New Roman" panose="02020603050405020304" pitchFamily="18" charset="0"/>
              </a:rPr>
              <a:t>)log </a:t>
            </a:r>
            <a:r>
              <a:rPr lang="en-US" altLang="zh-CN" b="0" i="1">
                <a:latin typeface="Times New Roman" panose="02020603050405020304" pitchFamily="18" charset="0"/>
              </a:rPr>
              <a:t>n</a:t>
            </a:r>
            <a:r>
              <a:rPr lang="en-US" altLang="zh-CN" b="0">
                <a:latin typeface="Times New Roman" panose="02020603050405020304" pitchFamily="18" charset="0"/>
              </a:rPr>
              <a:t>+O(</a:t>
            </a:r>
            <a:r>
              <a:rPr lang="en-US" altLang="zh-CN" b="0" i="1">
                <a:latin typeface="Times New Roman" panose="02020603050405020304" pitchFamily="18" charset="0"/>
              </a:rPr>
              <a:t>n</a:t>
            </a:r>
            <a:r>
              <a:rPr lang="en-US" altLang="zh-CN" b="0">
                <a:latin typeface="Times New Roman" panose="02020603050405020304" pitchFamily="18" charset="0"/>
              </a:rPr>
              <a:t>2) </a:t>
            </a:r>
          </a:p>
          <a:p>
            <a:pPr lvl="1"/>
            <a:r>
              <a:rPr lang="zh-CN" altLang="en-US" b="0">
                <a:latin typeface="Times New Roman" panose="02020603050405020304" pitchFamily="18" charset="0"/>
              </a:rPr>
              <a:t>有序符号表结构只有在下面的情况下才能取得较好效果：和插入操作次数相比，符号表表项上的查找操作次数占绝对多数，即</a:t>
            </a:r>
            <a:r>
              <a:rPr lang="en-US" altLang="zh-CN" b="0" i="1">
                <a:latin typeface="Times New Roman" panose="02020603050405020304" pitchFamily="18" charset="0"/>
              </a:rPr>
              <a:t>e</a:t>
            </a:r>
            <a:r>
              <a:rPr lang="en-US" altLang="zh-CN" b="0">
                <a:latin typeface="Times New Roman" panose="02020603050405020304" pitchFamily="18" charset="0"/>
              </a:rPr>
              <a:t>&gt;&gt;</a:t>
            </a:r>
            <a:r>
              <a:rPr lang="en-US" altLang="zh-CN" b="0" i="1">
                <a:latin typeface="Times New Roman" panose="02020603050405020304" pitchFamily="18" charset="0"/>
              </a:rPr>
              <a:t>n</a:t>
            </a:r>
            <a:r>
              <a:rPr lang="zh-CN" altLang="en-US" b="0">
                <a:latin typeface="Times New Roman" panose="02020603050405020304" pitchFamily="18" charset="0"/>
              </a:rPr>
              <a:t>。</a:t>
            </a:r>
            <a:r>
              <a:rPr lang="zh-CN" altLang="en-US">
                <a:latin typeface="Times New Roman" panose="02020603050405020304" pitchFamily="18" charset="0"/>
              </a:rPr>
              <a:t> </a:t>
            </a:r>
          </a:p>
        </p:txBody>
      </p:sp>
      <p:sp>
        <p:nvSpPr>
          <p:cNvPr id="30725" name="Rectangle 4">
            <a:extLst>
              <a:ext uri="{FF2B5EF4-FFF2-40B4-BE49-F238E27FC236}">
                <a16:creationId xmlns:a16="http://schemas.microsoft.com/office/drawing/2014/main" id="{03904EB6-4B3C-38F6-B1BE-6B039E0F36C2}"/>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30726" name="Object 5">
            <a:extLst>
              <a:ext uri="{FF2B5EF4-FFF2-40B4-BE49-F238E27FC236}">
                <a16:creationId xmlns:a16="http://schemas.microsoft.com/office/drawing/2014/main" id="{59894BAE-4913-AF34-36F0-DE316D5B2458}"/>
              </a:ext>
            </a:extLst>
          </p:cNvPr>
          <p:cNvGraphicFramePr>
            <a:graphicFrameLocks/>
          </p:cNvGraphicFramePr>
          <p:nvPr/>
        </p:nvGraphicFramePr>
        <p:xfrm>
          <a:off x="8256588" y="3573464"/>
          <a:ext cx="1008062" cy="420687"/>
        </p:xfrm>
        <a:graphic>
          <a:graphicData uri="http://schemas.openxmlformats.org/presentationml/2006/ole">
            <mc:AlternateContent xmlns:mc="http://schemas.openxmlformats.org/markup-compatibility/2006">
              <mc:Choice xmlns:v="urn:schemas-microsoft-com:vml" Requires="v">
                <p:oleObj spid="_x0000_s7204" r:id="rId4" imgW="546180" imgH="228818" progId="Equation.DSMT4">
                  <p:embed/>
                </p:oleObj>
              </mc:Choice>
              <mc:Fallback>
                <p:oleObj r:id="rId4" imgW="546180" imgH="228818" progId="Equation.DSMT4">
                  <p:embed/>
                  <p:pic>
                    <p:nvPicPr>
                      <p:cNvPr id="30726" name="Object 5">
                        <a:extLst>
                          <a:ext uri="{FF2B5EF4-FFF2-40B4-BE49-F238E27FC236}">
                            <a16:creationId xmlns:a16="http://schemas.microsoft.com/office/drawing/2014/main" id="{59894BAE-4913-AF34-36F0-DE316D5B245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6588" y="3573464"/>
                        <a:ext cx="10080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7" name="Rectangle 6">
            <a:extLst>
              <a:ext uri="{FF2B5EF4-FFF2-40B4-BE49-F238E27FC236}">
                <a16:creationId xmlns:a16="http://schemas.microsoft.com/office/drawing/2014/main" id="{72A233AA-96FD-BD0A-BD03-FFBD5FFE768E}"/>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30728" name="Object 7">
            <a:extLst>
              <a:ext uri="{FF2B5EF4-FFF2-40B4-BE49-F238E27FC236}">
                <a16:creationId xmlns:a16="http://schemas.microsoft.com/office/drawing/2014/main" id="{4E0401BD-28F0-ABF7-A78F-24DE23C5D61A}"/>
              </a:ext>
            </a:extLst>
          </p:cNvPr>
          <p:cNvGraphicFramePr>
            <a:graphicFrameLocks/>
          </p:cNvGraphicFramePr>
          <p:nvPr/>
        </p:nvGraphicFramePr>
        <p:xfrm>
          <a:off x="9048750" y="3573464"/>
          <a:ext cx="611188" cy="434975"/>
        </p:xfrm>
        <a:graphic>
          <a:graphicData uri="http://schemas.openxmlformats.org/presentationml/2006/ole">
            <mc:AlternateContent xmlns:mc="http://schemas.openxmlformats.org/markup-compatibility/2006">
              <mc:Choice xmlns:v="urn:schemas-microsoft-com:vml" Requires="v">
                <p:oleObj spid="_x0000_s7205" r:id="rId6" imgW="317679" imgH="228818" progId="Equation.DSMT4">
                  <p:embed/>
                </p:oleObj>
              </mc:Choice>
              <mc:Fallback>
                <p:oleObj r:id="rId6" imgW="317679" imgH="228818" progId="Equation.DSMT4">
                  <p:embed/>
                  <p:pic>
                    <p:nvPicPr>
                      <p:cNvPr id="30728" name="Object 7">
                        <a:extLst>
                          <a:ext uri="{FF2B5EF4-FFF2-40B4-BE49-F238E27FC236}">
                            <a16:creationId xmlns:a16="http://schemas.microsoft.com/office/drawing/2014/main" id="{4E0401BD-28F0-ABF7-A78F-24DE23C5D61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8750" y="3573464"/>
                        <a:ext cx="6111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D54D8947-3969-23BA-BA1D-4F4011DD8D92}"/>
              </a:ext>
            </a:extLst>
          </p:cNvPr>
          <p:cNvSpPr>
            <a:spLocks noGrp="1" noChangeArrowheads="1"/>
          </p:cNvSpPr>
          <p:nvPr>
            <p:ph type="title"/>
          </p:nvPr>
        </p:nvSpPr>
        <p:spPr/>
        <p:txBody>
          <a:bodyPr anchor="ctr"/>
          <a:lstStyle/>
          <a:p>
            <a:r>
              <a:rPr lang="en-US" altLang="zh-CN" dirty="0">
                <a:latin typeface="Times New Roman" panose="02020603050405020304" pitchFamily="18" charset="0"/>
              </a:rPr>
              <a:t>8.3.2 </a:t>
            </a:r>
            <a:r>
              <a:rPr lang="zh-CN" altLang="en-US" dirty="0">
                <a:latin typeface="Times New Roman" panose="02020603050405020304" pitchFamily="18" charset="0"/>
              </a:rPr>
              <a:t>符号表的散列表实现 </a:t>
            </a:r>
          </a:p>
        </p:txBody>
      </p:sp>
      <p:sp>
        <p:nvSpPr>
          <p:cNvPr id="7" name="日期占位符 3">
            <a:extLst>
              <a:ext uri="{FF2B5EF4-FFF2-40B4-BE49-F238E27FC236}">
                <a16:creationId xmlns:a16="http://schemas.microsoft.com/office/drawing/2014/main" id="{36A0146E-D786-DA50-AEE6-23839EBE0F3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8F54316-D3E8-4878-8E39-F57410E42F4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2770" name="灯片编号占位符 5">
            <a:extLst>
              <a:ext uri="{FF2B5EF4-FFF2-40B4-BE49-F238E27FC236}">
                <a16:creationId xmlns:a16="http://schemas.microsoft.com/office/drawing/2014/main" id="{0BA92BAD-B35B-75B8-75BA-72FB97CF6E5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AED91B5-7F9B-49B4-A45D-A4795D42A4E1}" type="slidenum">
              <a:rPr lang="en-US" altLang="zh-CN">
                <a:latin typeface="Arial" panose="020B0604020202020204" pitchFamily="34" charset="0"/>
              </a:rPr>
              <a:pPr/>
              <a:t>16</a:t>
            </a:fld>
            <a:endParaRPr lang="en-US" altLang="zh-CN">
              <a:latin typeface="Arial" panose="020B0604020202020204" pitchFamily="34" charset="0"/>
            </a:endParaRPr>
          </a:p>
        </p:txBody>
      </p:sp>
      <p:sp>
        <p:nvSpPr>
          <p:cNvPr id="32772" name="Rectangle 3">
            <a:extLst>
              <a:ext uri="{FF2B5EF4-FFF2-40B4-BE49-F238E27FC236}">
                <a16:creationId xmlns:a16="http://schemas.microsoft.com/office/drawing/2014/main" id="{B2C6B4CC-0A00-00FF-55D5-8A1B588B4008}"/>
              </a:ext>
            </a:extLst>
          </p:cNvPr>
          <p:cNvSpPr>
            <a:spLocks noGrp="1" noChangeArrowheads="1"/>
          </p:cNvSpPr>
          <p:nvPr>
            <p:ph type="body" sz="quarter" idx="13"/>
          </p:nvPr>
        </p:nvSpPr>
        <p:spPr/>
        <p:txBody>
          <a:bodyPr/>
          <a:lstStyle/>
          <a:p>
            <a:pPr>
              <a:lnSpc>
                <a:spcPct val="120000"/>
              </a:lnSpc>
            </a:pPr>
            <a:r>
              <a:rPr lang="zh-CN" altLang="en-US" b="0" dirty="0">
                <a:latin typeface="Times New Roman" panose="02020603050405020304" pitchFamily="18" charset="0"/>
              </a:rPr>
              <a:t>引入散列表不仅可以提高</a:t>
            </a:r>
            <a:r>
              <a:rPr lang="en-US" altLang="zh-CN" b="0" i="1" dirty="0">
                <a:latin typeface="Times New Roman" panose="02020603050405020304" pitchFamily="18" charset="0"/>
              </a:rPr>
              <a:t>lookup</a:t>
            </a:r>
            <a:r>
              <a:rPr lang="zh-CN" altLang="en-US" b="0" dirty="0">
                <a:latin typeface="Times New Roman" panose="02020603050405020304" pitchFamily="18" charset="0"/>
              </a:rPr>
              <a:t>操作的效率，同时也可以提高</a:t>
            </a:r>
            <a:r>
              <a:rPr lang="en-US" altLang="zh-CN" b="0" i="1" dirty="0">
                <a:latin typeface="Times New Roman" panose="02020603050405020304" pitchFamily="18" charset="0"/>
              </a:rPr>
              <a:t>insert</a:t>
            </a:r>
            <a:r>
              <a:rPr lang="zh-CN" altLang="en-US" b="0" dirty="0">
                <a:latin typeface="Times New Roman" panose="02020603050405020304" pitchFamily="18" charset="0"/>
              </a:rPr>
              <a:t>操作的效率，所以在许多实际编译器的符号表实现中均采用了散列技术</a:t>
            </a:r>
          </a:p>
        </p:txBody>
      </p:sp>
      <p:sp>
        <p:nvSpPr>
          <p:cNvPr id="32773" name="Rectangle 4">
            <a:extLst>
              <a:ext uri="{FF2B5EF4-FFF2-40B4-BE49-F238E27FC236}">
                <a16:creationId xmlns:a16="http://schemas.microsoft.com/office/drawing/2014/main" id="{B9152116-2C94-2144-5DD2-DEFCC8CE7B70}"/>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32774" name="Object 5">
            <a:extLst>
              <a:ext uri="{FF2B5EF4-FFF2-40B4-BE49-F238E27FC236}">
                <a16:creationId xmlns:a16="http://schemas.microsoft.com/office/drawing/2014/main" id="{E581FE40-CE64-B80D-C318-205BA9134FD7}"/>
              </a:ext>
            </a:extLst>
          </p:cNvPr>
          <p:cNvGraphicFramePr>
            <a:graphicFrameLocks/>
          </p:cNvGraphicFramePr>
          <p:nvPr/>
        </p:nvGraphicFramePr>
        <p:xfrm>
          <a:off x="2933701" y="3213100"/>
          <a:ext cx="6907213" cy="3024188"/>
        </p:xfrm>
        <a:graphic>
          <a:graphicData uri="http://schemas.openxmlformats.org/presentationml/2006/ole">
            <mc:AlternateContent xmlns:mc="http://schemas.openxmlformats.org/markup-compatibility/2006">
              <mc:Choice xmlns:v="urn:schemas-microsoft-com:vml" Requires="v">
                <p:oleObj spid="_x0000_s8211" r:id="rId4" imgW="4741200" imgH="2080080" progId="Visio.Drawing.11">
                  <p:embed/>
                </p:oleObj>
              </mc:Choice>
              <mc:Fallback>
                <p:oleObj r:id="rId4" imgW="4741200" imgH="2080080" progId="Visio.Drawing.11">
                  <p:embed/>
                  <p:pic>
                    <p:nvPicPr>
                      <p:cNvPr id="32774" name="Object 5">
                        <a:extLst>
                          <a:ext uri="{FF2B5EF4-FFF2-40B4-BE49-F238E27FC236}">
                            <a16:creationId xmlns:a16="http://schemas.microsoft.com/office/drawing/2014/main" id="{E581FE40-CE64-B80D-C318-205BA9134FD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701" y="3213100"/>
                        <a:ext cx="690721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5" name="Rectangle 6">
            <a:extLst>
              <a:ext uri="{FF2B5EF4-FFF2-40B4-BE49-F238E27FC236}">
                <a16:creationId xmlns:a16="http://schemas.microsoft.com/office/drawing/2014/main" id="{D0C96920-B090-A95E-AC2E-61DA210BC64F}"/>
              </a:ext>
            </a:extLst>
          </p:cNvPr>
          <p:cNvSpPr>
            <a:spLocks noChangeArrowheads="1"/>
          </p:cNvSpPr>
          <p:nvPr/>
        </p:nvSpPr>
        <p:spPr bwMode="auto">
          <a:xfrm>
            <a:off x="3884614" y="6235701"/>
            <a:ext cx="4422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a:latin typeface="Times New Roman" panose="02020603050405020304" pitchFamily="18" charset="0"/>
                <a:ea typeface="宋体" panose="02010600030101010101" pitchFamily="2" charset="-122"/>
              </a:rPr>
              <a:t>图</a:t>
            </a:r>
            <a:r>
              <a:rPr lang="en-US" altLang="zh-CN" sz="2400">
                <a:latin typeface="Times New Roman" panose="02020603050405020304" pitchFamily="18" charset="0"/>
                <a:ea typeface="宋体" panose="02010600030101010101" pitchFamily="2" charset="-122"/>
              </a:rPr>
              <a:t>8.6 </a:t>
            </a:r>
            <a:r>
              <a:rPr lang="zh-CN" altLang="en-US" sz="2400">
                <a:latin typeface="Times New Roman" panose="02020603050405020304" pitchFamily="18" charset="0"/>
                <a:ea typeface="宋体" panose="02010600030101010101" pitchFamily="2" charset="-122"/>
              </a:rPr>
              <a:t>一个符号表的散列表实现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8C066A5-6FA8-91B6-B223-EDB9169FE8A1}"/>
              </a:ext>
            </a:extLst>
          </p:cNvPr>
          <p:cNvSpPr>
            <a:spLocks noGrp="1" noChangeArrowheads="1"/>
          </p:cNvSpPr>
          <p:nvPr>
            <p:ph type="title"/>
          </p:nvPr>
        </p:nvSpPr>
        <p:spPr/>
        <p:txBody>
          <a:bodyPr anchor="ctr"/>
          <a:lstStyle/>
          <a:p>
            <a:r>
              <a:rPr lang="en-US" altLang="zh-CN" dirty="0">
                <a:latin typeface="Times New Roman" panose="02020603050405020304" pitchFamily="18" charset="0"/>
              </a:rPr>
              <a:t>8.3.2 </a:t>
            </a:r>
            <a:r>
              <a:rPr lang="zh-CN" altLang="en-US" dirty="0">
                <a:latin typeface="Times New Roman" panose="02020603050405020304" pitchFamily="18" charset="0"/>
              </a:rPr>
              <a:t>符号表的散列表实现 </a:t>
            </a:r>
          </a:p>
        </p:txBody>
      </p:sp>
      <p:sp>
        <p:nvSpPr>
          <p:cNvPr id="9" name="日期占位符 3">
            <a:extLst>
              <a:ext uri="{FF2B5EF4-FFF2-40B4-BE49-F238E27FC236}">
                <a16:creationId xmlns:a16="http://schemas.microsoft.com/office/drawing/2014/main" id="{8CCB229B-0C63-34BD-661E-3819060018C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293ACCC-AF8E-4AB3-8376-F13E61A6B56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4818" name="灯片编号占位符 5">
            <a:extLst>
              <a:ext uri="{FF2B5EF4-FFF2-40B4-BE49-F238E27FC236}">
                <a16:creationId xmlns:a16="http://schemas.microsoft.com/office/drawing/2014/main" id="{28B57158-879A-B16D-E6FA-BAE4926AF5F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43F3888-416A-4073-9355-249874294AB8}" type="slidenum">
              <a:rPr lang="en-US" altLang="zh-CN">
                <a:latin typeface="Arial" panose="020B0604020202020204" pitchFamily="34" charset="0"/>
              </a:rPr>
              <a:pPr/>
              <a:t>17</a:t>
            </a:fld>
            <a:endParaRPr lang="en-US" altLang="zh-CN">
              <a:latin typeface="Arial" panose="020B0604020202020204" pitchFamily="34" charset="0"/>
            </a:endParaRPr>
          </a:p>
        </p:txBody>
      </p:sp>
      <p:sp>
        <p:nvSpPr>
          <p:cNvPr id="34820" name="Rectangle 3">
            <a:extLst>
              <a:ext uri="{FF2B5EF4-FFF2-40B4-BE49-F238E27FC236}">
                <a16:creationId xmlns:a16="http://schemas.microsoft.com/office/drawing/2014/main" id="{BDED5124-BD2F-B75D-4BCF-904E0551D253}"/>
              </a:ext>
            </a:extLst>
          </p:cNvPr>
          <p:cNvSpPr>
            <a:spLocks noGrp="1" noChangeArrowheads="1"/>
          </p:cNvSpPr>
          <p:nvPr>
            <p:ph type="body" sz="quarter" idx="13"/>
          </p:nvPr>
        </p:nvSpPr>
        <p:spPr/>
        <p:txBody>
          <a:bodyPr/>
          <a:lstStyle/>
          <a:p>
            <a:pPr>
              <a:lnSpc>
                <a:spcPct val="120000"/>
              </a:lnSpc>
            </a:pPr>
            <a:r>
              <a:rPr lang="zh-CN" altLang="en-US" b="0" dirty="0">
                <a:latin typeface="Times New Roman" panose="02020603050405020304" pitchFamily="18" charset="0"/>
              </a:rPr>
              <a:t>引入散列表不仅可以提高</a:t>
            </a:r>
            <a:r>
              <a:rPr lang="en-US" altLang="zh-CN" b="0" i="1" dirty="0">
                <a:latin typeface="Times New Roman" panose="02020603050405020304" pitchFamily="18" charset="0"/>
              </a:rPr>
              <a:t>lookup</a:t>
            </a:r>
            <a:r>
              <a:rPr lang="zh-CN" altLang="en-US" b="0" dirty="0">
                <a:latin typeface="Times New Roman" panose="02020603050405020304" pitchFamily="18" charset="0"/>
              </a:rPr>
              <a:t>操作的效率，同时也可以提高</a:t>
            </a:r>
            <a:r>
              <a:rPr lang="en-US" altLang="zh-CN" b="0" i="1" dirty="0">
                <a:latin typeface="Times New Roman" panose="02020603050405020304" pitchFamily="18" charset="0"/>
              </a:rPr>
              <a:t>insert</a:t>
            </a:r>
            <a:r>
              <a:rPr lang="zh-CN" altLang="en-US" b="0" dirty="0">
                <a:latin typeface="Times New Roman" panose="02020603050405020304" pitchFamily="18" charset="0"/>
              </a:rPr>
              <a:t>操作的效率，所以在许多实际编译器的符号表实现中均采用了散列技术</a:t>
            </a:r>
          </a:p>
          <a:p>
            <a:pPr lvl="1">
              <a:lnSpc>
                <a:spcPct val="120000"/>
              </a:lnSpc>
            </a:pPr>
            <a:r>
              <a:rPr lang="zh-CN" altLang="en-US" b="0" dirty="0">
                <a:latin typeface="Times New Roman" panose="02020603050405020304" pitchFamily="18" charset="0"/>
              </a:rPr>
              <a:t>插入</a:t>
            </a:r>
            <a:r>
              <a:rPr lang="en-US" altLang="zh-CN" b="0" i="1" dirty="0">
                <a:latin typeface="Times New Roman" panose="02020603050405020304" pitchFamily="18" charset="0"/>
              </a:rPr>
              <a:t>n</a:t>
            </a:r>
            <a:r>
              <a:rPr lang="zh-CN" altLang="en-US" b="0" dirty="0">
                <a:latin typeface="Times New Roman" panose="02020603050405020304" pitchFamily="18" charset="0"/>
              </a:rPr>
              <a:t>个符号，查找</a:t>
            </a:r>
            <a:r>
              <a:rPr lang="en-US" altLang="zh-CN" b="0" i="1" dirty="0">
                <a:latin typeface="Times New Roman" panose="02020603050405020304" pitchFamily="18" charset="0"/>
              </a:rPr>
              <a:t>e</a:t>
            </a:r>
            <a:r>
              <a:rPr lang="zh-CN" altLang="en-US" b="0" dirty="0">
                <a:latin typeface="Times New Roman" panose="02020603050405020304" pitchFamily="18" charset="0"/>
              </a:rPr>
              <a:t>个符号的</a:t>
            </a:r>
            <a:r>
              <a:rPr lang="en-US" altLang="zh-CN" b="0" i="1" dirty="0">
                <a:latin typeface="Times New Roman" panose="02020603050405020304" pitchFamily="18" charset="0"/>
              </a:rPr>
              <a:t>lookup</a:t>
            </a:r>
            <a:r>
              <a:rPr lang="zh-CN" altLang="en-US" b="0" dirty="0">
                <a:latin typeface="Times New Roman" panose="02020603050405020304" pitchFamily="18" charset="0"/>
              </a:rPr>
              <a:t>操作和</a:t>
            </a:r>
            <a:r>
              <a:rPr lang="en-US" altLang="zh-CN" b="0" i="1" dirty="0">
                <a:latin typeface="Times New Roman" panose="02020603050405020304" pitchFamily="18" charset="0"/>
              </a:rPr>
              <a:t>insert</a:t>
            </a:r>
            <a:r>
              <a:rPr lang="zh-CN" altLang="en-US" b="0" dirty="0">
                <a:latin typeface="Times New Roman" panose="02020603050405020304" pitchFamily="18" charset="0"/>
              </a:rPr>
              <a:t>操作的时间复杂度</a:t>
            </a:r>
            <a:r>
              <a:rPr lang="en-US" altLang="zh-CN" b="0" i="1" dirty="0">
                <a:latin typeface="Times New Roman" panose="02020603050405020304" pitchFamily="18" charset="0"/>
              </a:rPr>
              <a:t>T</a:t>
            </a:r>
            <a:r>
              <a:rPr lang="en-US" altLang="zh-CN" b="0" dirty="0">
                <a:latin typeface="Times New Roman" panose="02020603050405020304" pitchFamily="18" charset="0"/>
              </a:rPr>
              <a:t>(</a:t>
            </a:r>
            <a:r>
              <a:rPr lang="en-US" altLang="zh-CN" b="0" i="1" dirty="0" err="1">
                <a:latin typeface="Times New Roman" panose="02020603050405020304" pitchFamily="18" charset="0"/>
              </a:rPr>
              <a:t>n</a:t>
            </a:r>
            <a:r>
              <a:rPr lang="en-US" altLang="zh-CN" b="0" dirty="0" err="1">
                <a:latin typeface="Times New Roman" panose="02020603050405020304" pitchFamily="18" charset="0"/>
              </a:rPr>
              <a:t>,</a:t>
            </a:r>
            <a:r>
              <a:rPr lang="en-US" altLang="zh-CN" b="0" i="1" dirty="0" err="1">
                <a:latin typeface="Times New Roman" panose="02020603050405020304" pitchFamily="18" charset="0"/>
              </a:rPr>
              <a:t>e</a:t>
            </a:r>
            <a:r>
              <a:rPr lang="en-US" altLang="zh-CN" b="0" dirty="0">
                <a:latin typeface="Times New Roman" panose="02020603050405020304" pitchFamily="18" charset="0"/>
              </a:rPr>
              <a:t>)</a:t>
            </a:r>
            <a:r>
              <a:rPr lang="zh-CN" altLang="en-US" b="0" dirty="0">
                <a:latin typeface="Times New Roman" panose="02020603050405020304" pitchFamily="18" charset="0"/>
              </a:rPr>
              <a:t>还将与</a:t>
            </a:r>
            <a:r>
              <a:rPr lang="en-US" altLang="zh-CN" b="0" i="1" dirty="0">
                <a:latin typeface="Times New Roman" panose="02020603050405020304" pitchFamily="18" charset="0"/>
              </a:rPr>
              <a:t>m</a:t>
            </a:r>
            <a:r>
              <a:rPr lang="zh-CN" altLang="en-US" b="0" dirty="0">
                <a:latin typeface="Times New Roman" panose="02020603050405020304" pitchFamily="18" charset="0"/>
              </a:rPr>
              <a:t>有关，记为</a:t>
            </a:r>
            <a:r>
              <a:rPr lang="en-US" altLang="zh-CN" b="0" i="1" dirty="0">
                <a:latin typeface="Times New Roman" panose="02020603050405020304" pitchFamily="18" charset="0"/>
              </a:rPr>
              <a:t>T</a:t>
            </a:r>
            <a:r>
              <a:rPr lang="en-US" altLang="zh-CN" b="0" dirty="0">
                <a:latin typeface="Times New Roman" panose="02020603050405020304" pitchFamily="18" charset="0"/>
              </a:rPr>
              <a:t>(</a:t>
            </a:r>
            <a:r>
              <a:rPr lang="en-US" altLang="zh-CN" b="0" i="1" dirty="0" err="1">
                <a:latin typeface="Times New Roman" panose="02020603050405020304" pitchFamily="18" charset="0"/>
              </a:rPr>
              <a:t>n</a:t>
            </a:r>
            <a:r>
              <a:rPr lang="en-US" altLang="zh-CN" b="0" dirty="0" err="1">
                <a:latin typeface="Times New Roman" panose="02020603050405020304" pitchFamily="18" charset="0"/>
              </a:rPr>
              <a:t>,</a:t>
            </a:r>
            <a:r>
              <a:rPr lang="en-US" altLang="zh-CN" b="0" i="1" dirty="0" err="1">
                <a:latin typeface="Times New Roman" panose="02020603050405020304" pitchFamily="18" charset="0"/>
              </a:rPr>
              <a:t>e</a:t>
            </a:r>
            <a:r>
              <a:rPr lang="en-US" altLang="zh-CN" b="0" dirty="0" err="1">
                <a:latin typeface="Times New Roman" panose="02020603050405020304" pitchFamily="18" charset="0"/>
              </a:rPr>
              <a:t>,</a:t>
            </a:r>
            <a:r>
              <a:rPr lang="en-US" altLang="zh-CN" b="0" i="1" dirty="0" err="1">
                <a:latin typeface="Times New Roman" panose="02020603050405020304" pitchFamily="18" charset="0"/>
              </a:rPr>
              <a:t>m</a:t>
            </a:r>
            <a:r>
              <a:rPr lang="en-US" altLang="zh-CN" b="0" dirty="0">
                <a:latin typeface="Times New Roman" panose="02020603050405020304" pitchFamily="18" charset="0"/>
              </a:rPr>
              <a:t>) </a:t>
            </a:r>
            <a:r>
              <a:rPr lang="zh-CN" altLang="en-US" b="0" dirty="0">
                <a:latin typeface="Times New Roman" panose="02020603050405020304" pitchFamily="18" charset="0"/>
              </a:rPr>
              <a:t>，</a:t>
            </a:r>
            <a:r>
              <a:rPr lang="en-US" altLang="zh-CN" b="0" i="1" dirty="0">
                <a:latin typeface="Times New Roman" panose="02020603050405020304" pitchFamily="18" charset="0"/>
              </a:rPr>
              <a:t>T</a:t>
            </a:r>
            <a:r>
              <a:rPr lang="en-US" altLang="zh-CN" b="0" dirty="0">
                <a:latin typeface="Times New Roman" panose="02020603050405020304" pitchFamily="18" charset="0"/>
              </a:rPr>
              <a:t>(</a:t>
            </a:r>
            <a:r>
              <a:rPr lang="en-US" altLang="zh-CN" b="0" i="1" dirty="0" err="1">
                <a:latin typeface="Times New Roman" panose="02020603050405020304" pitchFamily="18" charset="0"/>
              </a:rPr>
              <a:t>n</a:t>
            </a:r>
            <a:r>
              <a:rPr lang="en-US" altLang="zh-CN" b="0" dirty="0" err="1">
                <a:latin typeface="Times New Roman" panose="02020603050405020304" pitchFamily="18" charset="0"/>
              </a:rPr>
              <a:t>,</a:t>
            </a:r>
            <a:r>
              <a:rPr lang="en-US" altLang="zh-CN" b="0" i="1" dirty="0" err="1">
                <a:latin typeface="Times New Roman" panose="02020603050405020304" pitchFamily="18" charset="0"/>
              </a:rPr>
              <a:t>e</a:t>
            </a:r>
            <a:r>
              <a:rPr lang="en-US" altLang="zh-CN" b="0" dirty="0" err="1">
                <a:latin typeface="Times New Roman" panose="02020603050405020304" pitchFamily="18" charset="0"/>
              </a:rPr>
              <a:t>,</a:t>
            </a:r>
            <a:r>
              <a:rPr lang="en-US" altLang="zh-CN" b="0" i="1" dirty="0" err="1">
                <a:latin typeface="Times New Roman" panose="02020603050405020304" pitchFamily="18" charset="0"/>
              </a:rPr>
              <a:t>m</a:t>
            </a:r>
            <a:r>
              <a:rPr lang="en-US" altLang="zh-CN" b="0" dirty="0">
                <a:latin typeface="Times New Roman" panose="02020603050405020304" pitchFamily="18" charset="0"/>
              </a:rPr>
              <a:t>)≈</a:t>
            </a:r>
            <a:r>
              <a:rPr lang="en-US" altLang="zh-CN" b="0" i="1" dirty="0">
                <a:latin typeface="Times New Roman" panose="02020603050405020304" pitchFamily="18" charset="0"/>
              </a:rPr>
              <a:t>n</a:t>
            </a:r>
            <a:r>
              <a:rPr lang="en-US" altLang="zh-CN" b="0" dirty="0">
                <a:latin typeface="Times New Roman" panose="02020603050405020304" pitchFamily="18" charset="0"/>
              </a:rPr>
              <a:t>(</a:t>
            </a:r>
            <a:r>
              <a:rPr lang="en-US" altLang="zh-CN" b="0" i="1" dirty="0" err="1">
                <a:latin typeface="Times New Roman" panose="02020603050405020304" pitchFamily="18" charset="0"/>
              </a:rPr>
              <a:t>n</a:t>
            </a:r>
            <a:r>
              <a:rPr lang="en-US" altLang="zh-CN" b="0" dirty="0" err="1">
                <a:latin typeface="Times New Roman" panose="02020603050405020304" pitchFamily="18" charset="0"/>
              </a:rPr>
              <a:t>+</a:t>
            </a:r>
            <a:r>
              <a:rPr lang="en-US" altLang="zh-CN" b="0" i="1" dirty="0" err="1">
                <a:latin typeface="Times New Roman" panose="02020603050405020304" pitchFamily="18" charset="0"/>
              </a:rPr>
              <a:t>e</a:t>
            </a:r>
            <a:r>
              <a:rPr lang="en-US" altLang="zh-CN" b="0" dirty="0">
                <a:latin typeface="Times New Roman" panose="02020603050405020304" pitchFamily="18" charset="0"/>
              </a:rPr>
              <a:t>)/</a:t>
            </a:r>
            <a:r>
              <a:rPr lang="en-US" altLang="zh-CN" b="0" i="1" dirty="0">
                <a:latin typeface="Times New Roman" panose="02020603050405020304" pitchFamily="18" charset="0"/>
              </a:rPr>
              <a:t>m</a:t>
            </a:r>
            <a:r>
              <a:rPr lang="en-US" altLang="zh-CN" b="0" dirty="0">
                <a:latin typeface="Times New Roman" panose="02020603050405020304" pitchFamily="18" charset="0"/>
              </a:rPr>
              <a:t> </a:t>
            </a:r>
          </a:p>
          <a:p>
            <a:pPr lvl="1">
              <a:lnSpc>
                <a:spcPct val="120000"/>
              </a:lnSpc>
            </a:pPr>
            <a:r>
              <a:rPr lang="pt-BR" altLang="zh-CN" b="0" i="1" dirty="0">
                <a:latin typeface="Times New Roman" panose="02020603050405020304" pitchFamily="18" charset="0"/>
              </a:rPr>
              <a:t>S</a:t>
            </a:r>
            <a:r>
              <a:rPr lang="pt-BR" altLang="zh-CN" b="0" dirty="0">
                <a:latin typeface="Times New Roman" panose="02020603050405020304" pitchFamily="18" charset="0"/>
              </a:rPr>
              <a:t>(</a:t>
            </a:r>
            <a:r>
              <a:rPr lang="pt-BR" altLang="zh-CN" b="0" i="1" dirty="0">
                <a:latin typeface="Times New Roman" panose="02020603050405020304" pitchFamily="18" charset="0"/>
              </a:rPr>
              <a:t>n</a:t>
            </a:r>
            <a:r>
              <a:rPr lang="pt-BR" altLang="zh-CN" b="0" dirty="0">
                <a:latin typeface="Times New Roman" panose="02020603050405020304" pitchFamily="18" charset="0"/>
              </a:rPr>
              <a:t>,</a:t>
            </a:r>
            <a:r>
              <a:rPr lang="pt-BR" altLang="zh-CN" b="0" i="1" dirty="0">
                <a:latin typeface="Times New Roman" panose="02020603050405020304" pitchFamily="18" charset="0"/>
              </a:rPr>
              <a:t>m</a:t>
            </a:r>
            <a:r>
              <a:rPr lang="pt-BR" altLang="zh-CN" b="0" dirty="0">
                <a:latin typeface="Times New Roman" panose="02020603050405020304" pitchFamily="18" charset="0"/>
              </a:rPr>
              <a:t>)=O(</a:t>
            </a:r>
            <a:r>
              <a:rPr lang="pt-BR" altLang="zh-CN" b="0" i="1" dirty="0">
                <a:latin typeface="Times New Roman" panose="02020603050405020304" pitchFamily="18" charset="0"/>
              </a:rPr>
              <a:t>n</a:t>
            </a:r>
            <a:r>
              <a:rPr lang="pt-BR" altLang="zh-CN" b="0" dirty="0">
                <a:latin typeface="Times New Roman" panose="02020603050405020304" pitchFamily="18" charset="0"/>
              </a:rPr>
              <a:t>) </a:t>
            </a:r>
          </a:p>
          <a:p>
            <a:pPr lvl="1">
              <a:lnSpc>
                <a:spcPct val="120000"/>
              </a:lnSpc>
            </a:pPr>
            <a:r>
              <a:rPr lang="zh-CN" altLang="en-US" b="0" dirty="0">
                <a:latin typeface="Times New Roman" panose="02020603050405020304" pitchFamily="18" charset="0"/>
              </a:rPr>
              <a:t>散列函数应在满足 </a:t>
            </a:r>
            <a:r>
              <a:rPr lang="zh-CN" altLang="en-US" dirty="0">
                <a:latin typeface="Times New Roman" panose="02020603050405020304" pitchFamily="18" charset="0"/>
              </a:rPr>
              <a:t>              </a:t>
            </a:r>
            <a:r>
              <a:rPr lang="zh-CN" altLang="en-US" b="0" dirty="0">
                <a:latin typeface="Times New Roman" panose="02020603050405020304" pitchFamily="18" charset="0"/>
              </a:rPr>
              <a:t>的前提下，使                          达到最小</a:t>
            </a:r>
            <a:r>
              <a:rPr lang="zh-CN" altLang="en-US" dirty="0">
                <a:latin typeface="Times New Roman" panose="02020603050405020304" pitchFamily="18" charset="0"/>
              </a:rPr>
              <a:t> </a:t>
            </a:r>
          </a:p>
        </p:txBody>
      </p:sp>
      <p:sp>
        <p:nvSpPr>
          <p:cNvPr id="34821" name="Rectangle 4">
            <a:extLst>
              <a:ext uri="{FF2B5EF4-FFF2-40B4-BE49-F238E27FC236}">
                <a16:creationId xmlns:a16="http://schemas.microsoft.com/office/drawing/2014/main" id="{2E333FFA-1837-FB7E-FFAE-ECDFC677C244}"/>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34822" name="Rectangle 5">
            <a:extLst>
              <a:ext uri="{FF2B5EF4-FFF2-40B4-BE49-F238E27FC236}">
                <a16:creationId xmlns:a16="http://schemas.microsoft.com/office/drawing/2014/main" id="{7F81356F-A46A-A103-03EB-C429456C0D8B}"/>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34823" name="Object 6">
            <a:extLst>
              <a:ext uri="{FF2B5EF4-FFF2-40B4-BE49-F238E27FC236}">
                <a16:creationId xmlns:a16="http://schemas.microsoft.com/office/drawing/2014/main" id="{A7708ADA-E728-1585-D31F-19045161D2AF}"/>
              </a:ext>
            </a:extLst>
          </p:cNvPr>
          <p:cNvGraphicFramePr>
            <a:graphicFrameLocks/>
          </p:cNvGraphicFramePr>
          <p:nvPr>
            <p:extLst>
              <p:ext uri="{D42A27DB-BD31-4B8C-83A1-F6EECF244321}">
                <p14:modId xmlns:p14="http://schemas.microsoft.com/office/powerpoint/2010/main" val="2662938404"/>
              </p:ext>
            </p:extLst>
          </p:nvPr>
        </p:nvGraphicFramePr>
        <p:xfrm>
          <a:off x="4277865" y="4479986"/>
          <a:ext cx="1128636" cy="541538"/>
        </p:xfrm>
        <a:graphic>
          <a:graphicData uri="http://schemas.openxmlformats.org/presentationml/2006/ole">
            <mc:AlternateContent xmlns:mc="http://schemas.openxmlformats.org/markup-compatibility/2006">
              <mc:Choice xmlns:v="urn:schemas-microsoft-com:vml" Requires="v">
                <p:oleObj spid="_x0000_s9252" r:id="rId4" imgW="571569" imgH="241512" progId="Equation.DSMT4">
                  <p:embed/>
                </p:oleObj>
              </mc:Choice>
              <mc:Fallback>
                <p:oleObj r:id="rId4" imgW="571569" imgH="241512" progId="Equation.DSMT4">
                  <p:embed/>
                  <p:pic>
                    <p:nvPicPr>
                      <p:cNvPr id="34823" name="Object 6">
                        <a:extLst>
                          <a:ext uri="{FF2B5EF4-FFF2-40B4-BE49-F238E27FC236}">
                            <a16:creationId xmlns:a16="http://schemas.microsoft.com/office/drawing/2014/main" id="{A7708ADA-E728-1585-D31F-19045161D2A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7865" y="4479986"/>
                        <a:ext cx="1128636" cy="541538"/>
                      </a:xfrm>
                      <a:prstGeom prst="rect">
                        <a:avLst/>
                      </a:prstGeom>
                      <a:noFill/>
                      <a:ln>
                        <a:noFill/>
                      </a:ln>
                    </p:spPr>
                  </p:pic>
                </p:oleObj>
              </mc:Fallback>
            </mc:AlternateContent>
          </a:graphicData>
        </a:graphic>
      </p:graphicFrame>
      <p:sp>
        <p:nvSpPr>
          <p:cNvPr id="34824" name="Rectangle 7">
            <a:extLst>
              <a:ext uri="{FF2B5EF4-FFF2-40B4-BE49-F238E27FC236}">
                <a16:creationId xmlns:a16="http://schemas.microsoft.com/office/drawing/2014/main" id="{7B17CD0B-F88A-8BBB-7DA0-D8D4ABEB65BF}"/>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34825" name="Object 8">
            <a:extLst>
              <a:ext uri="{FF2B5EF4-FFF2-40B4-BE49-F238E27FC236}">
                <a16:creationId xmlns:a16="http://schemas.microsoft.com/office/drawing/2014/main" id="{268356DD-2444-A58E-8E13-41A0BF0C74DD}"/>
              </a:ext>
            </a:extLst>
          </p:cNvPr>
          <p:cNvGraphicFramePr>
            <a:graphicFrameLocks/>
          </p:cNvGraphicFramePr>
          <p:nvPr>
            <p:extLst>
              <p:ext uri="{D42A27DB-BD31-4B8C-83A1-F6EECF244321}">
                <p14:modId xmlns:p14="http://schemas.microsoft.com/office/powerpoint/2010/main" val="2629289820"/>
              </p:ext>
            </p:extLst>
          </p:nvPr>
        </p:nvGraphicFramePr>
        <p:xfrm>
          <a:off x="7305118" y="4458996"/>
          <a:ext cx="1855865" cy="580284"/>
        </p:xfrm>
        <a:graphic>
          <a:graphicData uri="http://schemas.openxmlformats.org/presentationml/2006/ole">
            <mc:AlternateContent xmlns:mc="http://schemas.openxmlformats.org/markup-compatibility/2006">
              <mc:Choice xmlns:v="urn:schemas-microsoft-com:vml" Requires="v">
                <p:oleObj spid="_x0000_s9253" r:id="rId6" imgW="901626" imgH="241512" progId="Equation.DSMT4">
                  <p:embed/>
                </p:oleObj>
              </mc:Choice>
              <mc:Fallback>
                <p:oleObj r:id="rId6" imgW="901626" imgH="241512" progId="Equation.DSMT4">
                  <p:embed/>
                  <p:pic>
                    <p:nvPicPr>
                      <p:cNvPr id="34825" name="Object 8">
                        <a:extLst>
                          <a:ext uri="{FF2B5EF4-FFF2-40B4-BE49-F238E27FC236}">
                            <a16:creationId xmlns:a16="http://schemas.microsoft.com/office/drawing/2014/main" id="{268356DD-2444-A58E-8E13-41A0BF0C74DD}"/>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5118" y="4458996"/>
                        <a:ext cx="1855865" cy="580284"/>
                      </a:xfrm>
                      <a:prstGeom prst="rect">
                        <a:avLst/>
                      </a:prstGeom>
                      <a:noFill/>
                      <a:ln>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33FECBF4-DFD0-7A3F-12DB-64D97E89B4A5}"/>
              </a:ext>
            </a:extLst>
          </p:cNvPr>
          <p:cNvSpPr>
            <a:spLocks noGrp="1" noChangeArrowheads="1"/>
          </p:cNvSpPr>
          <p:nvPr>
            <p:ph type="title"/>
          </p:nvPr>
        </p:nvSpPr>
        <p:spPr/>
        <p:txBody>
          <a:bodyPr anchor="ctr"/>
          <a:lstStyle/>
          <a:p>
            <a:r>
              <a:rPr lang="en-US" altLang="zh-CN">
                <a:latin typeface="Times New Roman" panose="02020603050405020304" pitchFamily="18" charset="0"/>
              </a:rPr>
              <a:t>8.4 </a:t>
            </a:r>
            <a:r>
              <a:rPr lang="zh-CN" altLang="en-US">
                <a:latin typeface="Times New Roman" panose="02020603050405020304" pitchFamily="18" charset="0"/>
              </a:rPr>
              <a:t>符号表与作用域 </a:t>
            </a:r>
          </a:p>
        </p:txBody>
      </p:sp>
      <p:sp>
        <p:nvSpPr>
          <p:cNvPr id="9" name="日期占位符 3">
            <a:extLst>
              <a:ext uri="{FF2B5EF4-FFF2-40B4-BE49-F238E27FC236}">
                <a16:creationId xmlns:a16="http://schemas.microsoft.com/office/drawing/2014/main" id="{1467D79A-90FE-D21A-D78B-55C92CA70CE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7A25A4D-80B4-4B7F-A2D3-F5E17105D37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6866" name="灯片编号占位符 5">
            <a:extLst>
              <a:ext uri="{FF2B5EF4-FFF2-40B4-BE49-F238E27FC236}">
                <a16:creationId xmlns:a16="http://schemas.microsoft.com/office/drawing/2014/main" id="{D36C6753-77BC-3860-E383-177150F6C53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A424062-8A83-4868-83F5-98AB1093984D}" type="slidenum">
              <a:rPr lang="en-US" altLang="zh-CN">
                <a:latin typeface="Arial" panose="020B0604020202020204" pitchFamily="34" charset="0"/>
              </a:rPr>
              <a:pPr/>
              <a:t>18</a:t>
            </a:fld>
            <a:endParaRPr lang="en-US" altLang="zh-CN">
              <a:latin typeface="Arial" panose="020B0604020202020204" pitchFamily="34" charset="0"/>
            </a:endParaRPr>
          </a:p>
        </p:txBody>
      </p:sp>
      <p:sp>
        <p:nvSpPr>
          <p:cNvPr id="36868" name="Rectangle 3">
            <a:extLst>
              <a:ext uri="{FF2B5EF4-FFF2-40B4-BE49-F238E27FC236}">
                <a16:creationId xmlns:a16="http://schemas.microsoft.com/office/drawing/2014/main" id="{961EBD1A-F6B2-133B-150E-4C2753242F9F}"/>
              </a:ext>
            </a:extLst>
          </p:cNvPr>
          <p:cNvSpPr>
            <a:spLocks noGrp="1" noChangeArrowheads="1"/>
          </p:cNvSpPr>
          <p:nvPr>
            <p:ph type="body" sz="quarter" idx="13"/>
          </p:nvPr>
        </p:nvSpPr>
        <p:spPr>
          <a:xfrm>
            <a:off x="1064596" y="866632"/>
            <a:ext cx="9783916" cy="5345256"/>
          </a:xfrm>
        </p:spPr>
        <p:txBody>
          <a:bodyPr>
            <a:normAutofit fontScale="92500" lnSpcReduction="10000"/>
          </a:bodyPr>
          <a:lstStyle/>
          <a:p>
            <a:pPr marL="609600" indent="-609600">
              <a:buNone/>
            </a:pPr>
            <a:r>
              <a:rPr lang="en-US" altLang="zh-CN" sz="1800" dirty="0">
                <a:latin typeface="Times New Roman" panose="02020603050405020304" pitchFamily="18" charset="0"/>
                <a:ea typeface="宋体" panose="02010600030101010101" pitchFamily="2" charset="-122"/>
              </a:rPr>
              <a:t>int main()</a:t>
            </a:r>
          </a:p>
          <a:p>
            <a:pPr marL="609600" indent="-609600">
              <a:buNone/>
            </a:pPr>
            <a:r>
              <a:rPr lang="en-US" altLang="zh-CN" sz="1800" dirty="0">
                <a:latin typeface="Times New Roman" panose="02020603050405020304" pitchFamily="18" charset="0"/>
                <a:ea typeface="宋体" panose="02010600030101010101" pitchFamily="2" charset="-122"/>
              </a:rPr>
              <a:t>{</a:t>
            </a:r>
          </a:p>
          <a:p>
            <a:pPr marL="609600" indent="-609600">
              <a:buNone/>
            </a:pPr>
            <a:r>
              <a:rPr lang="en-US" altLang="zh-CN" sz="1800" dirty="0">
                <a:latin typeface="Times New Roman" panose="02020603050405020304" pitchFamily="18" charset="0"/>
                <a:ea typeface="宋体" panose="02010600030101010101" pitchFamily="2" charset="-122"/>
              </a:rPr>
              <a:t>   int </a:t>
            </a:r>
            <a:r>
              <a:rPr lang="en-US" altLang="zh-CN" sz="1800" dirty="0" err="1">
                <a:latin typeface="Times New Roman" panose="02020603050405020304" pitchFamily="18" charset="0"/>
                <a:ea typeface="宋体" panose="02010600030101010101" pitchFamily="2" charset="-122"/>
              </a:rPr>
              <a:t>abc</a:t>
            </a:r>
            <a:r>
              <a:rPr lang="en-US" altLang="zh-CN" sz="1800" dirty="0">
                <a:latin typeface="Times New Roman" panose="02020603050405020304" pitchFamily="18" charset="0"/>
                <a:ea typeface="宋体" panose="02010600030101010101" pitchFamily="2" charset="-122"/>
              </a:rPr>
              <a:t>;</a:t>
            </a:r>
          </a:p>
          <a:p>
            <a:pPr marL="609600" indent="-609600">
              <a:buNone/>
            </a:pPr>
            <a:r>
              <a:rPr lang="en-US" altLang="zh-CN" sz="1800" dirty="0">
                <a:latin typeface="Times New Roman" panose="02020603050405020304" pitchFamily="18" charset="0"/>
                <a:ea typeface="宋体" panose="02010600030101010101" pitchFamily="2" charset="-122"/>
              </a:rPr>
              <a:t>   </a:t>
            </a:r>
            <a:r>
              <a:rPr lang="en-US" altLang="zh-CN" sz="1800" dirty="0" err="1">
                <a:latin typeface="Times New Roman" panose="02020603050405020304" pitchFamily="18" charset="0"/>
                <a:ea typeface="宋体" panose="02010600030101010101" pitchFamily="2" charset="-122"/>
              </a:rPr>
              <a:t>abc</a:t>
            </a:r>
            <a:r>
              <a:rPr lang="en-US" altLang="zh-CN" sz="1800" dirty="0">
                <a:latin typeface="Times New Roman" panose="02020603050405020304" pitchFamily="18" charset="0"/>
                <a:ea typeface="宋体" panose="02010600030101010101" pitchFamily="2" charset="-122"/>
              </a:rPr>
              <a:t> = 1;</a:t>
            </a:r>
          </a:p>
          <a:p>
            <a:pPr marL="609600" indent="-609600">
              <a:buNone/>
            </a:pPr>
            <a:r>
              <a:rPr lang="en-US" altLang="zh-CN" sz="1800" dirty="0">
                <a:latin typeface="Times New Roman" panose="02020603050405020304" pitchFamily="18" charset="0"/>
                <a:ea typeface="宋体" panose="02010600030101010101" pitchFamily="2" charset="-122"/>
              </a:rPr>
              <a:t>   {</a:t>
            </a:r>
          </a:p>
          <a:p>
            <a:pPr marL="609600" indent="-609600">
              <a:buNone/>
            </a:pPr>
            <a:r>
              <a:rPr lang="en-US" altLang="zh-CN" sz="1800" dirty="0">
                <a:latin typeface="Times New Roman" panose="02020603050405020304" pitchFamily="18" charset="0"/>
                <a:ea typeface="宋体" panose="02010600030101010101" pitchFamily="2" charset="-122"/>
              </a:rPr>
              <a:t>      int </a:t>
            </a:r>
            <a:r>
              <a:rPr lang="en-US" altLang="zh-CN" sz="1800" dirty="0" err="1">
                <a:latin typeface="Times New Roman" panose="02020603050405020304" pitchFamily="18" charset="0"/>
                <a:ea typeface="宋体" panose="02010600030101010101" pitchFamily="2" charset="-122"/>
              </a:rPr>
              <a:t>abc</a:t>
            </a:r>
            <a:r>
              <a:rPr lang="en-US" altLang="zh-CN" sz="1800" dirty="0">
                <a:latin typeface="Times New Roman" panose="02020603050405020304" pitchFamily="18" charset="0"/>
                <a:ea typeface="宋体" panose="02010600030101010101" pitchFamily="2" charset="-122"/>
              </a:rPr>
              <a:t>;</a:t>
            </a:r>
          </a:p>
          <a:p>
            <a:pPr marL="609600" indent="-609600">
              <a:buNone/>
            </a:pPr>
            <a:r>
              <a:rPr lang="en-US" altLang="zh-CN" sz="1800" dirty="0">
                <a:latin typeface="Times New Roman" panose="02020603050405020304" pitchFamily="18" charset="0"/>
                <a:ea typeface="宋体" panose="02010600030101010101" pitchFamily="2" charset="-122"/>
              </a:rPr>
              <a:t>      </a:t>
            </a:r>
            <a:r>
              <a:rPr lang="en-US" altLang="zh-CN" sz="1800" dirty="0" err="1">
                <a:latin typeface="Times New Roman" panose="02020603050405020304" pitchFamily="18" charset="0"/>
                <a:ea typeface="宋体" panose="02010600030101010101" pitchFamily="2" charset="-122"/>
              </a:rPr>
              <a:t>abc</a:t>
            </a:r>
            <a:r>
              <a:rPr lang="en-US" altLang="zh-CN" sz="1800" dirty="0">
                <a:latin typeface="Times New Roman" panose="02020603050405020304" pitchFamily="18" charset="0"/>
                <a:ea typeface="宋体" panose="02010600030101010101" pitchFamily="2" charset="-122"/>
              </a:rPr>
              <a:t> = 2;</a:t>
            </a:r>
          </a:p>
          <a:p>
            <a:pPr marL="609600" indent="-609600">
              <a:buNone/>
            </a:pPr>
            <a:r>
              <a:rPr lang="en-US" altLang="zh-CN" sz="1800" dirty="0">
                <a:latin typeface="Times New Roman" panose="02020603050405020304" pitchFamily="18" charset="0"/>
                <a:ea typeface="宋体" panose="02010600030101010101" pitchFamily="2" charset="-122"/>
              </a:rPr>
              <a:t>      </a:t>
            </a:r>
            <a:r>
              <a:rPr lang="en-US" altLang="zh-CN" sz="1800" dirty="0" err="1">
                <a:latin typeface="Times New Roman" panose="02020603050405020304" pitchFamily="18" charset="0"/>
                <a:ea typeface="宋体" panose="02010600030101010101" pitchFamily="2" charset="-122"/>
              </a:rPr>
              <a:t>printf</a:t>
            </a: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abc</a:t>
            </a:r>
            <a:r>
              <a:rPr lang="en-US" altLang="zh-CN" sz="1800" dirty="0">
                <a:latin typeface="Times New Roman" panose="02020603050405020304" pitchFamily="18" charset="0"/>
                <a:ea typeface="宋体" panose="02010600030101010101" pitchFamily="2" charset="-122"/>
              </a:rPr>
              <a:t> is %d\n”, </a:t>
            </a:r>
            <a:r>
              <a:rPr lang="en-US" altLang="zh-CN" sz="1800" dirty="0" err="1">
                <a:latin typeface="Times New Roman" panose="02020603050405020304" pitchFamily="18" charset="0"/>
                <a:ea typeface="宋体" panose="02010600030101010101" pitchFamily="2" charset="-122"/>
              </a:rPr>
              <a:t>abc</a:t>
            </a:r>
            <a:r>
              <a:rPr lang="en-US" altLang="zh-CN" sz="1800" dirty="0">
                <a:latin typeface="Times New Roman" panose="02020603050405020304" pitchFamily="18" charset="0"/>
                <a:ea typeface="宋体" panose="02010600030101010101" pitchFamily="2" charset="-122"/>
              </a:rPr>
              <a:t>);</a:t>
            </a:r>
          </a:p>
          <a:p>
            <a:pPr marL="609600" indent="-609600">
              <a:buNone/>
            </a:pPr>
            <a:r>
              <a:rPr lang="en-US" altLang="zh-CN" sz="1800" dirty="0">
                <a:latin typeface="Times New Roman" panose="02020603050405020304" pitchFamily="18" charset="0"/>
                <a:ea typeface="宋体" panose="02010600030101010101" pitchFamily="2" charset="-122"/>
              </a:rPr>
              <a:t>   }</a:t>
            </a:r>
          </a:p>
          <a:p>
            <a:pPr marL="609600" indent="-609600">
              <a:buNone/>
            </a:pPr>
            <a:r>
              <a:rPr lang="en-US" altLang="zh-CN" sz="1800" dirty="0">
                <a:latin typeface="Times New Roman" panose="02020603050405020304" pitchFamily="18" charset="0"/>
                <a:ea typeface="宋体" panose="02010600030101010101" pitchFamily="2" charset="-122"/>
              </a:rPr>
              <a:t>   </a:t>
            </a:r>
            <a:r>
              <a:rPr lang="en-US" altLang="zh-CN" sz="1800" dirty="0" err="1">
                <a:latin typeface="Times New Roman" panose="02020603050405020304" pitchFamily="18" charset="0"/>
                <a:ea typeface="宋体" panose="02010600030101010101" pitchFamily="2" charset="-122"/>
              </a:rPr>
              <a:t>printf</a:t>
            </a: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abc</a:t>
            </a:r>
            <a:r>
              <a:rPr lang="en-US" altLang="zh-CN" sz="1800" dirty="0">
                <a:latin typeface="Times New Roman" panose="02020603050405020304" pitchFamily="18" charset="0"/>
                <a:ea typeface="宋体" panose="02010600030101010101" pitchFamily="2" charset="-122"/>
              </a:rPr>
              <a:t> is %d\n”, </a:t>
            </a:r>
            <a:r>
              <a:rPr lang="en-US" altLang="zh-CN" sz="1800" dirty="0" err="1">
                <a:latin typeface="Times New Roman" panose="02020603050405020304" pitchFamily="18" charset="0"/>
                <a:ea typeface="宋体" panose="02010600030101010101" pitchFamily="2" charset="-122"/>
              </a:rPr>
              <a:t>abc</a:t>
            </a:r>
            <a:r>
              <a:rPr lang="en-US" altLang="zh-CN" sz="1800" dirty="0">
                <a:latin typeface="Times New Roman" panose="02020603050405020304" pitchFamily="18" charset="0"/>
                <a:ea typeface="宋体" panose="02010600030101010101" pitchFamily="2" charset="-122"/>
              </a:rPr>
              <a:t>);</a:t>
            </a:r>
          </a:p>
          <a:p>
            <a:pPr marL="609600" indent="-609600">
              <a:buNone/>
            </a:pPr>
            <a:r>
              <a:rPr lang="en-US" altLang="zh-CN" sz="1800" dirty="0">
                <a:latin typeface="Times New Roman" panose="02020603050405020304" pitchFamily="18" charset="0"/>
                <a:ea typeface="宋体" panose="02010600030101010101" pitchFamily="2" charset="-122"/>
              </a:rPr>
              <a:t>}</a:t>
            </a:r>
          </a:p>
        </p:txBody>
      </p:sp>
      <p:sp>
        <p:nvSpPr>
          <p:cNvPr id="36869" name="Rectangle 4">
            <a:extLst>
              <a:ext uri="{FF2B5EF4-FFF2-40B4-BE49-F238E27FC236}">
                <a16:creationId xmlns:a16="http://schemas.microsoft.com/office/drawing/2014/main" id="{FF164799-8870-34D3-08D9-0B8086FE73E6}"/>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36870" name="Rectangle 5">
            <a:extLst>
              <a:ext uri="{FF2B5EF4-FFF2-40B4-BE49-F238E27FC236}">
                <a16:creationId xmlns:a16="http://schemas.microsoft.com/office/drawing/2014/main" id="{D0CE0E44-0427-3856-77DB-31E6F4D777AE}"/>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36871" name="Rectangle 6">
            <a:extLst>
              <a:ext uri="{FF2B5EF4-FFF2-40B4-BE49-F238E27FC236}">
                <a16:creationId xmlns:a16="http://schemas.microsoft.com/office/drawing/2014/main" id="{A434C6CC-1363-6E24-CF48-FD0CF078AF1E}"/>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36872" name="Rectangle 7">
            <a:extLst>
              <a:ext uri="{FF2B5EF4-FFF2-40B4-BE49-F238E27FC236}">
                <a16:creationId xmlns:a16="http://schemas.microsoft.com/office/drawing/2014/main" id="{C2452475-48EE-A642-023C-5884A11412C0}"/>
              </a:ext>
            </a:extLst>
          </p:cNvPr>
          <p:cNvSpPr>
            <a:spLocks noChangeArrowheads="1"/>
          </p:cNvSpPr>
          <p:nvPr/>
        </p:nvSpPr>
        <p:spPr bwMode="auto">
          <a:xfrm>
            <a:off x="3590926" y="6211888"/>
            <a:ext cx="545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dirty="0">
                <a:latin typeface="Times New Roman" panose="02020603050405020304" pitchFamily="18" charset="0"/>
                <a:ea typeface="微软雅黑" panose="020B0503020204020204" pitchFamily="34" charset="-122"/>
              </a:rPr>
              <a:t>图</a:t>
            </a:r>
            <a:r>
              <a:rPr lang="en-US" altLang="zh-CN" sz="2400" dirty="0">
                <a:latin typeface="Times New Roman" panose="02020603050405020304" pitchFamily="18" charset="0"/>
                <a:ea typeface="微软雅黑" panose="020B0503020204020204" pitchFamily="34" charset="-122"/>
              </a:rPr>
              <a:t>8.8 </a:t>
            </a:r>
            <a:r>
              <a:rPr lang="zh-CN" altLang="en-US" sz="2400" dirty="0">
                <a:latin typeface="Times New Roman" panose="02020603050405020304" pitchFamily="18" charset="0"/>
                <a:ea typeface="微软雅黑" panose="020B0503020204020204" pitchFamily="34" charset="-122"/>
              </a:rPr>
              <a:t>一个具有程序块结构的</a:t>
            </a:r>
            <a:r>
              <a:rPr lang="en-US" altLang="zh-CN" sz="2400" dirty="0">
                <a:latin typeface="Times New Roman" panose="02020603050405020304" pitchFamily="18" charset="0"/>
                <a:ea typeface="微软雅黑" panose="020B0503020204020204" pitchFamily="34" charset="-122"/>
              </a:rPr>
              <a:t>C</a:t>
            </a:r>
            <a:r>
              <a:rPr lang="zh-CN" altLang="en-US" sz="2400" dirty="0">
                <a:latin typeface="Times New Roman" panose="02020603050405020304" pitchFamily="18" charset="0"/>
                <a:ea typeface="微软雅黑" panose="020B0503020204020204" pitchFamily="34" charset="-122"/>
              </a:rPr>
              <a:t>语言程序</a:t>
            </a:r>
          </a:p>
        </p:txBody>
      </p:sp>
      <p:sp>
        <p:nvSpPr>
          <p:cNvPr id="36873" name="Rectangle 8">
            <a:extLst>
              <a:ext uri="{FF2B5EF4-FFF2-40B4-BE49-F238E27FC236}">
                <a16:creationId xmlns:a16="http://schemas.microsoft.com/office/drawing/2014/main" id="{F8D2A1A8-2FAE-F3D8-3BD9-D0E9E178B15B}"/>
              </a:ext>
            </a:extLst>
          </p:cNvPr>
          <p:cNvSpPr>
            <a:spLocks noChangeArrowheads="1"/>
          </p:cNvSpPr>
          <p:nvPr/>
        </p:nvSpPr>
        <p:spPr bwMode="auto">
          <a:xfrm>
            <a:off x="5403850" y="1363876"/>
            <a:ext cx="5205271" cy="302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dirty="0">
                <a:solidFill>
                  <a:srgbClr val="FF0000"/>
                </a:solidFill>
                <a:ea typeface="楷体_GB2312" pitchFamily="49" charset="-122"/>
              </a:rPr>
              <a:t>运行结果为：</a:t>
            </a:r>
          </a:p>
          <a:p>
            <a:pPr>
              <a:lnSpc>
                <a:spcPct val="150000"/>
              </a:lnSpc>
            </a:pPr>
            <a:r>
              <a:rPr lang="zh-CN" altLang="en-US" dirty="0">
                <a:solidFill>
                  <a:srgbClr val="FF0000"/>
                </a:solidFill>
                <a:ea typeface="楷体_GB2312" pitchFamily="49" charset="-122"/>
              </a:rPr>
              <a:t>    </a:t>
            </a:r>
            <a:r>
              <a:rPr lang="en-US" altLang="zh-CN" dirty="0" err="1">
                <a:solidFill>
                  <a:srgbClr val="FF0000"/>
                </a:solidFill>
                <a:ea typeface="楷体_GB2312" pitchFamily="49" charset="-122"/>
              </a:rPr>
              <a:t>abc</a:t>
            </a:r>
            <a:r>
              <a:rPr lang="en-US" altLang="zh-CN" dirty="0">
                <a:solidFill>
                  <a:srgbClr val="FF0000"/>
                </a:solidFill>
                <a:ea typeface="楷体_GB2312" pitchFamily="49" charset="-122"/>
              </a:rPr>
              <a:t> is 2</a:t>
            </a:r>
          </a:p>
          <a:p>
            <a:pPr>
              <a:lnSpc>
                <a:spcPct val="150000"/>
              </a:lnSpc>
            </a:pPr>
            <a:r>
              <a:rPr lang="en-US" altLang="zh-CN" dirty="0">
                <a:solidFill>
                  <a:srgbClr val="FF0000"/>
                </a:solidFill>
                <a:ea typeface="楷体_GB2312" pitchFamily="49" charset="-122"/>
              </a:rPr>
              <a:t>    </a:t>
            </a:r>
            <a:r>
              <a:rPr lang="en-US" altLang="zh-CN" dirty="0" err="1">
                <a:solidFill>
                  <a:srgbClr val="FF0000"/>
                </a:solidFill>
                <a:ea typeface="楷体_GB2312" pitchFamily="49" charset="-122"/>
              </a:rPr>
              <a:t>abc</a:t>
            </a:r>
            <a:r>
              <a:rPr lang="en-US" altLang="zh-CN" dirty="0">
                <a:solidFill>
                  <a:srgbClr val="FF0000"/>
                </a:solidFill>
                <a:ea typeface="楷体_GB2312" pitchFamily="49" charset="-122"/>
              </a:rPr>
              <a:t> is 1</a:t>
            </a:r>
          </a:p>
          <a:p>
            <a:pPr>
              <a:lnSpc>
                <a:spcPct val="150000"/>
              </a:lnSpc>
            </a:pPr>
            <a:r>
              <a:rPr lang="zh-CN" altLang="en-US" dirty="0">
                <a:solidFill>
                  <a:srgbClr val="FF0000"/>
                </a:solidFill>
                <a:ea typeface="楷体_GB2312" pitchFamily="49" charset="-122"/>
              </a:rPr>
              <a:t>说明</a:t>
            </a:r>
            <a:r>
              <a:rPr lang="en-US" altLang="zh-CN" dirty="0" err="1">
                <a:solidFill>
                  <a:srgbClr val="FF0000"/>
                </a:solidFill>
                <a:ea typeface="楷体_GB2312" pitchFamily="49" charset="-122"/>
              </a:rPr>
              <a:t>abc</a:t>
            </a:r>
            <a:r>
              <a:rPr lang="zh-CN" altLang="en-US" dirty="0">
                <a:solidFill>
                  <a:srgbClr val="FF0000"/>
                </a:solidFill>
                <a:ea typeface="楷体_GB2312" pitchFamily="49" charset="-122"/>
              </a:rPr>
              <a:t>在不同的范围内有效。</a:t>
            </a:r>
          </a:p>
          <a:p>
            <a:pPr>
              <a:lnSpc>
                <a:spcPct val="150000"/>
              </a:lnSpc>
            </a:pPr>
            <a:r>
              <a:rPr lang="zh-CN" altLang="en-US" dirty="0">
                <a:solidFill>
                  <a:srgbClr val="FF0000"/>
                </a:solidFill>
                <a:ea typeface="楷体_GB2312" pitchFamily="49" charset="-122"/>
              </a:rPr>
              <a:t>这个有效范围就是符号的作用域</a:t>
            </a:r>
            <a:r>
              <a:rPr lang="zh-CN" altLang="en-US" b="1" dirty="0">
                <a:solidFill>
                  <a:srgbClr val="FF0000"/>
                </a:solidFill>
                <a:ea typeface="楷体_GB2312" pitchFamily="49"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71EB7437-B1CC-3664-CBDE-C2B9E56C7421}"/>
              </a:ext>
            </a:extLst>
          </p:cNvPr>
          <p:cNvSpPr>
            <a:spLocks noGrp="1" noChangeArrowheads="1"/>
          </p:cNvSpPr>
          <p:nvPr>
            <p:ph type="title"/>
          </p:nvPr>
        </p:nvSpPr>
        <p:spPr/>
        <p:txBody>
          <a:bodyPr anchor="ctr"/>
          <a:lstStyle/>
          <a:p>
            <a:r>
              <a:rPr lang="en-US" altLang="zh-CN">
                <a:latin typeface="Times New Roman" panose="02020603050405020304" pitchFamily="18" charset="0"/>
              </a:rPr>
              <a:t>8.4.1 </a:t>
            </a:r>
            <a:r>
              <a:rPr lang="zh-CN" altLang="en-US">
                <a:latin typeface="Times New Roman" panose="02020603050405020304" pitchFamily="18" charset="0"/>
              </a:rPr>
              <a:t>程序块结构的符号表 </a:t>
            </a:r>
          </a:p>
        </p:txBody>
      </p:sp>
      <p:sp>
        <p:nvSpPr>
          <p:cNvPr id="38914" name="灯片编号占位符 5">
            <a:extLst>
              <a:ext uri="{FF2B5EF4-FFF2-40B4-BE49-F238E27FC236}">
                <a16:creationId xmlns:a16="http://schemas.microsoft.com/office/drawing/2014/main" id="{9A9BDC99-37AB-796D-94F2-18FAC151F6D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34D590B-BD96-42BC-8208-CAB294AA847F}" type="slidenum">
              <a:rPr lang="en-US" altLang="zh-CN">
                <a:latin typeface="Arial" panose="020B0604020202020204" pitchFamily="34" charset="0"/>
              </a:rPr>
              <a:pPr/>
              <a:t>19</a:t>
            </a:fld>
            <a:endParaRPr lang="en-US" altLang="zh-CN">
              <a:latin typeface="Arial" panose="020B0604020202020204" pitchFamily="34" charset="0"/>
            </a:endParaRPr>
          </a:p>
        </p:txBody>
      </p:sp>
      <p:sp>
        <p:nvSpPr>
          <p:cNvPr id="38916" name="Rectangle 3">
            <a:extLst>
              <a:ext uri="{FF2B5EF4-FFF2-40B4-BE49-F238E27FC236}">
                <a16:creationId xmlns:a16="http://schemas.microsoft.com/office/drawing/2014/main" id="{6A885105-A918-9865-451B-E8A0C14AD39C}"/>
              </a:ext>
            </a:extLst>
          </p:cNvPr>
          <p:cNvSpPr>
            <a:spLocks noGrp="1" noChangeArrowheads="1"/>
          </p:cNvSpPr>
          <p:nvPr>
            <p:ph type="body" sz="quarter" idx="13"/>
          </p:nvPr>
        </p:nvSpPr>
        <p:spPr>
          <a:xfrm>
            <a:off x="1064595" y="1084118"/>
            <a:ext cx="3951287" cy="5165762"/>
          </a:xfrm>
        </p:spPr>
        <p:txBody>
          <a:bodyPr>
            <a:noAutofit/>
          </a:bodyPr>
          <a:lstStyle/>
          <a:p>
            <a:pPr>
              <a:lnSpc>
                <a:spcPct val="90000"/>
              </a:lnSpc>
              <a:buFont typeface="Wingdings" panose="05000000000000000000" pitchFamily="2" charset="2"/>
              <a:buNone/>
            </a:pPr>
            <a:r>
              <a:rPr lang="zh-CN" altLang="en-US" sz="2000" dirty="0">
                <a:latin typeface="Times New Roman" panose="02020603050405020304" pitchFamily="18" charset="0"/>
              </a:rPr>
              <a:t>变量的作用域满足最近嵌套原则</a:t>
            </a:r>
          </a:p>
          <a:p>
            <a:pPr>
              <a:lnSpc>
                <a:spcPct val="80000"/>
              </a:lnSpc>
              <a:buFont typeface="Wingdings" panose="05000000000000000000" pitchFamily="2" charset="2"/>
              <a:buNone/>
            </a:pPr>
            <a:r>
              <a:rPr lang="en-US" altLang="zh-CN" sz="1800" dirty="0">
                <a:latin typeface="Times New Roman" panose="02020603050405020304" pitchFamily="18" charset="0"/>
              </a:rPr>
              <a:t>(1)   int main()</a:t>
            </a:r>
          </a:p>
          <a:p>
            <a:pPr>
              <a:lnSpc>
                <a:spcPct val="80000"/>
              </a:lnSpc>
              <a:buFont typeface="Wingdings" panose="05000000000000000000" pitchFamily="2" charset="2"/>
              <a:buNone/>
            </a:pPr>
            <a:r>
              <a:rPr lang="en-US" altLang="zh-CN" sz="1800" dirty="0">
                <a:latin typeface="Times New Roman" panose="02020603050405020304" pitchFamily="18" charset="0"/>
              </a:rPr>
              <a:t>(2)   {</a:t>
            </a:r>
          </a:p>
          <a:p>
            <a:pPr>
              <a:lnSpc>
                <a:spcPct val="80000"/>
              </a:lnSpc>
              <a:buFont typeface="Wingdings" panose="05000000000000000000" pitchFamily="2" charset="2"/>
              <a:buNone/>
            </a:pPr>
            <a:r>
              <a:rPr lang="en-US" altLang="zh-CN" sz="1800" dirty="0">
                <a:latin typeface="Times New Roman" panose="02020603050405020304" pitchFamily="18" charset="0"/>
              </a:rPr>
              <a:t>(3)      int a=0;</a:t>
            </a:r>
          </a:p>
          <a:p>
            <a:pPr>
              <a:lnSpc>
                <a:spcPct val="80000"/>
              </a:lnSpc>
              <a:buFont typeface="Wingdings" panose="05000000000000000000" pitchFamily="2" charset="2"/>
              <a:buNone/>
            </a:pPr>
            <a:r>
              <a:rPr lang="en-US" altLang="zh-CN" sz="1800" dirty="0">
                <a:latin typeface="Times New Roman" panose="02020603050405020304" pitchFamily="18" charset="0"/>
              </a:rPr>
              <a:t>(4)      int b=0;</a:t>
            </a:r>
          </a:p>
          <a:p>
            <a:pPr>
              <a:lnSpc>
                <a:spcPct val="80000"/>
              </a:lnSpc>
              <a:buFont typeface="Wingdings" panose="05000000000000000000" pitchFamily="2" charset="2"/>
              <a:buNone/>
            </a:pPr>
            <a:r>
              <a:rPr lang="en-US" altLang="zh-CN" sz="1800" dirty="0">
                <a:latin typeface="Times New Roman" panose="02020603050405020304" pitchFamily="18" charset="0"/>
              </a:rPr>
              <a:t>(5)      {</a:t>
            </a:r>
          </a:p>
          <a:p>
            <a:pPr>
              <a:lnSpc>
                <a:spcPct val="80000"/>
              </a:lnSpc>
              <a:buFont typeface="Wingdings" panose="05000000000000000000" pitchFamily="2" charset="2"/>
              <a:buNone/>
            </a:pPr>
            <a:r>
              <a:rPr lang="en-US" altLang="zh-CN" sz="1800" dirty="0">
                <a:latin typeface="Times New Roman" panose="02020603050405020304" pitchFamily="18" charset="0"/>
              </a:rPr>
              <a:t>(6)          int b=1;</a:t>
            </a:r>
          </a:p>
          <a:p>
            <a:pPr>
              <a:lnSpc>
                <a:spcPct val="80000"/>
              </a:lnSpc>
              <a:buFont typeface="Wingdings" panose="05000000000000000000" pitchFamily="2" charset="2"/>
              <a:buNone/>
            </a:pPr>
            <a:r>
              <a:rPr lang="en-US" altLang="zh-CN" sz="1800" dirty="0">
                <a:latin typeface="Times New Roman" panose="02020603050405020304" pitchFamily="18" charset="0"/>
              </a:rPr>
              <a:t>(7)          {</a:t>
            </a:r>
          </a:p>
          <a:p>
            <a:pPr>
              <a:lnSpc>
                <a:spcPct val="80000"/>
              </a:lnSpc>
              <a:buFont typeface="Wingdings" panose="05000000000000000000" pitchFamily="2" charset="2"/>
              <a:buNone/>
            </a:pPr>
            <a:r>
              <a:rPr lang="en-US" altLang="zh-CN" sz="1800" dirty="0">
                <a:latin typeface="Times New Roman" panose="02020603050405020304" pitchFamily="18" charset="0"/>
              </a:rPr>
              <a:t>(8)              int a=2;</a:t>
            </a:r>
          </a:p>
          <a:p>
            <a:pPr>
              <a:lnSpc>
                <a:spcPct val="80000"/>
              </a:lnSpc>
              <a:buFont typeface="Wingdings" panose="05000000000000000000" pitchFamily="2" charset="2"/>
              <a:buNone/>
            </a:pPr>
            <a:r>
              <a:rPr lang="en-US" altLang="zh-CN" sz="1800" dirty="0">
                <a:latin typeface="Times New Roman" panose="02020603050405020304" pitchFamily="18" charset="0"/>
              </a:rPr>
              <a:t>(9)              </a:t>
            </a:r>
            <a:r>
              <a:rPr lang="en-US" altLang="zh-CN" sz="1800" dirty="0" err="1">
                <a:latin typeface="Times New Roman" panose="02020603050405020304" pitchFamily="18" charset="0"/>
              </a:rPr>
              <a:t>printf</a:t>
            </a:r>
            <a:r>
              <a:rPr lang="en-US" altLang="zh-CN" sz="1800" dirty="0">
                <a:latin typeface="Times New Roman" panose="02020603050405020304" pitchFamily="18" charset="0"/>
              </a:rPr>
              <a:t>(“%d  %d\n”, a, b );</a:t>
            </a:r>
          </a:p>
        </p:txBody>
      </p:sp>
      <p:sp>
        <p:nvSpPr>
          <p:cNvPr id="38917" name="Rectangle 4">
            <a:extLst>
              <a:ext uri="{FF2B5EF4-FFF2-40B4-BE49-F238E27FC236}">
                <a16:creationId xmlns:a16="http://schemas.microsoft.com/office/drawing/2014/main" id="{AB82F157-89B7-179E-5DF7-9F33CB231F50}"/>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38918" name="Rectangle 5">
            <a:extLst>
              <a:ext uri="{FF2B5EF4-FFF2-40B4-BE49-F238E27FC236}">
                <a16:creationId xmlns:a16="http://schemas.microsoft.com/office/drawing/2014/main" id="{12FC411B-29AE-8C88-07D8-D8A330F7E0C3}"/>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38919" name="Rectangle 6">
            <a:extLst>
              <a:ext uri="{FF2B5EF4-FFF2-40B4-BE49-F238E27FC236}">
                <a16:creationId xmlns:a16="http://schemas.microsoft.com/office/drawing/2014/main" id="{580D5DD2-9AA5-7C57-FF71-77AB4901F93C}"/>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38920" name="Rectangle 7">
            <a:extLst>
              <a:ext uri="{FF2B5EF4-FFF2-40B4-BE49-F238E27FC236}">
                <a16:creationId xmlns:a16="http://schemas.microsoft.com/office/drawing/2014/main" id="{D6E18DD0-F529-2FF6-DA79-5B43F6F12669}"/>
              </a:ext>
            </a:extLst>
          </p:cNvPr>
          <p:cNvSpPr>
            <a:spLocks noChangeArrowheads="1"/>
          </p:cNvSpPr>
          <p:nvPr/>
        </p:nvSpPr>
        <p:spPr bwMode="auto">
          <a:xfrm>
            <a:off x="1524001" y="17122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38921" name="Rectangle 8">
            <a:extLst>
              <a:ext uri="{FF2B5EF4-FFF2-40B4-BE49-F238E27FC236}">
                <a16:creationId xmlns:a16="http://schemas.microsoft.com/office/drawing/2014/main" id="{997E5C5E-1725-3720-39D3-CA3788496845}"/>
              </a:ext>
            </a:extLst>
          </p:cNvPr>
          <p:cNvSpPr>
            <a:spLocks noChangeArrowheads="1"/>
          </p:cNvSpPr>
          <p:nvPr/>
        </p:nvSpPr>
        <p:spPr bwMode="auto">
          <a:xfrm>
            <a:off x="3943351" y="6138864"/>
            <a:ext cx="4816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r>
              <a:rPr lang="zh-CN" altLang="en-US" sz="2400" dirty="0">
                <a:ea typeface="微软雅黑" panose="020B0503020204020204" pitchFamily="34" charset="-122"/>
              </a:rPr>
              <a:t>图</a:t>
            </a:r>
            <a:r>
              <a:rPr lang="en-US" altLang="zh-CN" sz="2400" dirty="0">
                <a:ea typeface="微软雅黑" panose="020B0503020204020204" pitchFamily="34" charset="-122"/>
              </a:rPr>
              <a:t>8.10 </a:t>
            </a:r>
            <a:r>
              <a:rPr lang="zh-CN" altLang="en-US" sz="2400" dirty="0">
                <a:ea typeface="微软雅黑" panose="020B0503020204020204" pitchFamily="34" charset="-122"/>
              </a:rPr>
              <a:t>一个</a:t>
            </a:r>
            <a:r>
              <a:rPr lang="en-US" altLang="zh-CN" sz="2400" dirty="0">
                <a:ea typeface="微软雅黑" panose="020B0503020204020204" pitchFamily="34" charset="-122"/>
              </a:rPr>
              <a:t>C</a:t>
            </a:r>
            <a:r>
              <a:rPr lang="zh-CN" altLang="en-US" sz="2400" dirty="0">
                <a:ea typeface="微软雅黑" panose="020B0503020204020204" pitchFamily="34" charset="-122"/>
              </a:rPr>
              <a:t>语言程序块实例</a:t>
            </a:r>
          </a:p>
        </p:txBody>
      </p:sp>
      <p:sp>
        <p:nvSpPr>
          <p:cNvPr id="11" name="文本框 10">
            <a:extLst>
              <a:ext uri="{FF2B5EF4-FFF2-40B4-BE49-F238E27FC236}">
                <a16:creationId xmlns:a16="http://schemas.microsoft.com/office/drawing/2014/main" id="{8C5226F1-BB85-DA48-DD84-5E1947480C52}"/>
              </a:ext>
            </a:extLst>
          </p:cNvPr>
          <p:cNvSpPr txBox="1"/>
          <p:nvPr/>
        </p:nvSpPr>
        <p:spPr>
          <a:xfrm>
            <a:off x="5817093" y="1454817"/>
            <a:ext cx="6094520" cy="3112647"/>
          </a:xfrm>
          <a:prstGeom prst="rect">
            <a:avLst/>
          </a:prstGeom>
          <a:noFill/>
        </p:spPr>
        <p:txBody>
          <a:bodyPr wrap="square">
            <a:spAutoFit/>
          </a:bodyPr>
          <a:lstStyle/>
          <a:p>
            <a:pPr marL="228600" indent="-228600">
              <a:lnSpc>
                <a:spcPct val="80000"/>
              </a:lnSpc>
              <a:spcBef>
                <a:spcPts val="1000"/>
              </a:spcBef>
            </a:pPr>
            <a:r>
              <a:rPr lang="en-US" altLang="zh-CN" dirty="0">
                <a:latin typeface="Times New Roman" panose="02020603050405020304" pitchFamily="18" charset="0"/>
                <a:ea typeface="微软雅黑" panose="020B0503020204020204" pitchFamily="34" charset="-122"/>
              </a:rPr>
              <a:t>(10)         }</a:t>
            </a:r>
          </a:p>
          <a:p>
            <a:pPr marL="228600" indent="-228600">
              <a:lnSpc>
                <a:spcPct val="80000"/>
              </a:lnSpc>
              <a:spcBef>
                <a:spcPts val="1000"/>
              </a:spcBef>
            </a:pPr>
            <a:r>
              <a:rPr lang="en-US" altLang="zh-CN" dirty="0">
                <a:latin typeface="Times New Roman" panose="02020603050405020304" pitchFamily="18" charset="0"/>
                <a:ea typeface="微软雅黑" panose="020B0503020204020204" pitchFamily="34" charset="-122"/>
              </a:rPr>
              <a:t>(11)         {</a:t>
            </a:r>
          </a:p>
          <a:p>
            <a:pPr marL="228600" indent="-228600">
              <a:lnSpc>
                <a:spcPct val="80000"/>
              </a:lnSpc>
              <a:spcBef>
                <a:spcPts val="1000"/>
              </a:spcBef>
            </a:pPr>
            <a:r>
              <a:rPr lang="en-US" altLang="zh-CN" dirty="0">
                <a:latin typeface="Times New Roman" panose="02020603050405020304" pitchFamily="18" charset="0"/>
                <a:ea typeface="微软雅黑" panose="020B0503020204020204" pitchFamily="34" charset="-122"/>
              </a:rPr>
              <a:t>(12)             int b=3;</a:t>
            </a:r>
            <a:endParaRPr lang="pt-BR" altLang="zh-CN" dirty="0">
              <a:latin typeface="Times New Roman" panose="02020603050405020304" pitchFamily="18" charset="0"/>
              <a:ea typeface="微软雅黑" panose="020B0503020204020204" pitchFamily="34" charset="-122"/>
            </a:endParaRPr>
          </a:p>
          <a:p>
            <a:pPr marL="228600" indent="-228600">
              <a:lnSpc>
                <a:spcPct val="80000"/>
              </a:lnSpc>
              <a:spcBef>
                <a:spcPts val="1000"/>
              </a:spcBef>
            </a:pPr>
            <a:r>
              <a:rPr lang="pt-BR" altLang="zh-CN" dirty="0">
                <a:latin typeface="Times New Roman" panose="02020603050405020304" pitchFamily="18" charset="0"/>
                <a:ea typeface="微软雅黑" panose="020B0503020204020204" pitchFamily="34" charset="-122"/>
              </a:rPr>
              <a:t>(13)             printf(“%d  %d\n”, a, b);</a:t>
            </a:r>
          </a:p>
          <a:p>
            <a:pPr marL="228600" indent="-228600">
              <a:lnSpc>
                <a:spcPct val="80000"/>
              </a:lnSpc>
              <a:spcBef>
                <a:spcPts val="1000"/>
              </a:spcBef>
            </a:pPr>
            <a:r>
              <a:rPr lang="pt-BR" altLang="zh-CN" dirty="0">
                <a:latin typeface="Times New Roman" panose="02020603050405020304" pitchFamily="18" charset="0"/>
                <a:ea typeface="微软雅黑" panose="020B0503020204020204" pitchFamily="34" charset="-122"/>
              </a:rPr>
              <a:t>(14)         }</a:t>
            </a:r>
          </a:p>
          <a:p>
            <a:pPr marL="228600" indent="-228600">
              <a:lnSpc>
                <a:spcPct val="80000"/>
              </a:lnSpc>
              <a:spcBef>
                <a:spcPts val="1000"/>
              </a:spcBef>
            </a:pPr>
            <a:r>
              <a:rPr lang="pt-BR" altLang="zh-CN" dirty="0">
                <a:latin typeface="Times New Roman" panose="02020603050405020304" pitchFamily="18" charset="0"/>
                <a:ea typeface="微软雅黑" panose="020B0503020204020204" pitchFamily="34" charset="-122"/>
              </a:rPr>
              <a:t>(15)         printf(“%d  %d\n”, a, b);</a:t>
            </a:r>
          </a:p>
          <a:p>
            <a:pPr marL="228600" indent="-228600">
              <a:lnSpc>
                <a:spcPct val="80000"/>
              </a:lnSpc>
              <a:spcBef>
                <a:spcPts val="1000"/>
              </a:spcBef>
            </a:pPr>
            <a:r>
              <a:rPr lang="pt-BR" altLang="zh-CN" dirty="0">
                <a:latin typeface="Times New Roman" panose="02020603050405020304" pitchFamily="18" charset="0"/>
                <a:ea typeface="微软雅黑" panose="020B0503020204020204" pitchFamily="34" charset="-122"/>
              </a:rPr>
              <a:t>(16)     }</a:t>
            </a:r>
          </a:p>
          <a:p>
            <a:pPr marL="228600" indent="-228600">
              <a:lnSpc>
                <a:spcPct val="80000"/>
              </a:lnSpc>
              <a:spcBef>
                <a:spcPts val="1000"/>
              </a:spcBef>
            </a:pPr>
            <a:r>
              <a:rPr lang="pt-BR" altLang="zh-CN" dirty="0">
                <a:latin typeface="Times New Roman" panose="02020603050405020304" pitchFamily="18" charset="0"/>
                <a:ea typeface="微软雅黑" panose="020B0503020204020204" pitchFamily="34" charset="-122"/>
              </a:rPr>
              <a:t>(17)     printf(“%d  %d\n”, a, b);</a:t>
            </a:r>
          </a:p>
          <a:p>
            <a:pPr marL="228600" indent="-228600">
              <a:lnSpc>
                <a:spcPct val="80000"/>
              </a:lnSpc>
              <a:spcBef>
                <a:spcPts val="1000"/>
              </a:spcBef>
            </a:pPr>
            <a:r>
              <a:rPr lang="pt-BR" altLang="zh-CN" dirty="0">
                <a:latin typeface="Times New Roman" panose="02020603050405020304" pitchFamily="18" charset="0"/>
                <a:ea typeface="微软雅黑" panose="020B0503020204020204" pitchFamily="34" charset="-122"/>
              </a:rPr>
              <a:t>(18)  }</a:t>
            </a:r>
            <a:r>
              <a:rPr lang="en-US" altLang="zh-CN" dirty="0">
                <a:latin typeface="Times New Roman" panose="02020603050405020304" pitchFamily="18" charset="0"/>
                <a:ea typeface="微软雅黑" panose="020B0503020204020204" pitchFamily="34"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77FCDFFC-9730-65E9-1B8B-73679B86FB97}"/>
              </a:ext>
            </a:extLst>
          </p:cNvPr>
          <p:cNvSpPr>
            <a:spLocks noGrp="1" noChangeArrowheads="1"/>
          </p:cNvSpPr>
          <p:nvPr>
            <p:ph type="title"/>
          </p:nvPr>
        </p:nvSpPr>
        <p:spPr/>
        <p:txBody>
          <a:bodyPr anchor="ctr"/>
          <a:lstStyle/>
          <a:p>
            <a:r>
              <a:rPr lang="zh-CN" altLang="en-US">
                <a:latin typeface="Times New Roman" panose="02020603050405020304" pitchFamily="18" charset="0"/>
              </a:rPr>
              <a:t>第</a:t>
            </a:r>
            <a:r>
              <a:rPr lang="en-US" altLang="zh-CN">
                <a:latin typeface="Times New Roman" panose="02020603050405020304" pitchFamily="18" charset="0"/>
              </a:rPr>
              <a:t>8</a:t>
            </a:r>
            <a:r>
              <a:rPr lang="zh-CN" altLang="en-US">
                <a:latin typeface="Times New Roman" panose="02020603050405020304" pitchFamily="18" charset="0"/>
              </a:rPr>
              <a:t>章</a:t>
            </a:r>
            <a:r>
              <a:rPr lang="zh-CN" altLang="en-US">
                <a:ea typeface="宋体" panose="02010600030101010101" pitchFamily="2" charset="-122"/>
              </a:rPr>
              <a:t> </a:t>
            </a:r>
            <a:r>
              <a:rPr lang="zh-CN" altLang="en-US"/>
              <a:t>符号表管理 </a:t>
            </a:r>
          </a:p>
        </p:txBody>
      </p:sp>
      <p:sp>
        <p:nvSpPr>
          <p:cNvPr id="2374659" name="Rectangle 3">
            <a:extLst>
              <a:ext uri="{FF2B5EF4-FFF2-40B4-BE49-F238E27FC236}">
                <a16:creationId xmlns:a16="http://schemas.microsoft.com/office/drawing/2014/main" id="{2D745627-4BEB-8FE0-EFC9-4872E7D84DB9}"/>
              </a:ext>
            </a:extLst>
          </p:cNvPr>
          <p:cNvSpPr>
            <a:spLocks noGrp="1" noChangeArrowheads="1"/>
          </p:cNvSpPr>
          <p:nvPr>
            <p:ph idx="1"/>
          </p:nvPr>
        </p:nvSpPr>
        <p:spPr/>
        <p:txBody>
          <a:bodyPr>
            <a:normAutofit fontScale="92500"/>
          </a:bodyPr>
          <a:lstStyle/>
          <a:p>
            <a:pPr marL="533400" indent="-533400">
              <a:spcBef>
                <a:spcPct val="60000"/>
              </a:spcBef>
              <a:buNone/>
            </a:pPr>
            <a:r>
              <a:rPr lang="en-US" altLang="zh-CN" dirty="0"/>
              <a:t>8.1 </a:t>
            </a:r>
            <a:r>
              <a:rPr lang="zh-CN" altLang="en-US" dirty="0"/>
              <a:t>符号表的作用</a:t>
            </a:r>
          </a:p>
          <a:p>
            <a:pPr marL="533400" indent="-533400">
              <a:spcBef>
                <a:spcPct val="60000"/>
              </a:spcBef>
              <a:buNone/>
            </a:pPr>
            <a:r>
              <a:rPr lang="en-US" altLang="zh-CN" dirty="0"/>
              <a:t>8.2 </a:t>
            </a:r>
            <a:r>
              <a:rPr lang="zh-CN" altLang="en-US" dirty="0"/>
              <a:t>符号表中存放的信息</a:t>
            </a:r>
          </a:p>
          <a:p>
            <a:pPr marL="533400" indent="-533400">
              <a:spcBef>
                <a:spcPct val="60000"/>
              </a:spcBef>
              <a:buNone/>
            </a:pPr>
            <a:r>
              <a:rPr lang="en-US" altLang="zh-CN" dirty="0"/>
              <a:t>8.3 </a:t>
            </a:r>
            <a:r>
              <a:rPr lang="zh-CN" altLang="en-US" dirty="0"/>
              <a:t>符号表的组织结构</a:t>
            </a:r>
          </a:p>
          <a:p>
            <a:pPr marL="533400" indent="-533400">
              <a:spcBef>
                <a:spcPct val="60000"/>
              </a:spcBef>
              <a:buNone/>
            </a:pPr>
            <a:r>
              <a:rPr lang="en-US" altLang="zh-CN" dirty="0"/>
              <a:t>8.4 </a:t>
            </a:r>
            <a:r>
              <a:rPr lang="zh-CN" altLang="en-US" dirty="0"/>
              <a:t>符号表与作用域</a:t>
            </a:r>
          </a:p>
          <a:p>
            <a:pPr marL="533400" indent="-533400">
              <a:spcBef>
                <a:spcPct val="60000"/>
              </a:spcBef>
              <a:buNone/>
            </a:pPr>
            <a:r>
              <a:rPr lang="en-US" altLang="zh-CN" dirty="0"/>
              <a:t>8.5 </a:t>
            </a:r>
            <a:r>
              <a:rPr lang="zh-CN" altLang="en-US" dirty="0"/>
              <a:t>本章小结</a:t>
            </a:r>
          </a:p>
        </p:txBody>
      </p:sp>
      <p:sp>
        <p:nvSpPr>
          <p:cNvPr id="4" name="日期占位符 3">
            <a:extLst>
              <a:ext uri="{FF2B5EF4-FFF2-40B4-BE49-F238E27FC236}">
                <a16:creationId xmlns:a16="http://schemas.microsoft.com/office/drawing/2014/main" id="{8EB20C73-AF26-3FC8-9613-FEFB7F01927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6BA73EE-D5EC-4BE7-9816-FCF6F2D9803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122" name="灯片编号占位符 5">
            <a:extLst>
              <a:ext uri="{FF2B5EF4-FFF2-40B4-BE49-F238E27FC236}">
                <a16:creationId xmlns:a16="http://schemas.microsoft.com/office/drawing/2014/main" id="{53381728-B7B4-8F1A-B770-CAA24EE3F40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6C5AB6D-F4E9-40AF-9A82-A36211148864}" type="slidenum">
              <a:rPr lang="en-US" altLang="zh-CN">
                <a:latin typeface="Arial" panose="020B0604020202020204" pitchFamily="34" charset="0"/>
              </a:rPr>
              <a:pPr/>
              <a:t>2</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4659">
                                            <p:txEl>
                                              <p:pRg st="0" end="0"/>
                                            </p:txEl>
                                          </p:spTgt>
                                        </p:tgtEl>
                                        <p:attrNameLst>
                                          <p:attrName>style.visibility</p:attrName>
                                        </p:attrNameLst>
                                      </p:cBhvr>
                                      <p:to>
                                        <p:strVal val="visible"/>
                                      </p:to>
                                    </p:set>
                                    <p:animEffect transition="in" filter="blinds(horizontal)">
                                      <p:cBhvr>
                                        <p:cTn id="7" dur="500"/>
                                        <p:tgtEl>
                                          <p:spTgt spid="2374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4659">
                                            <p:txEl>
                                              <p:pRg st="1" end="1"/>
                                            </p:txEl>
                                          </p:spTgt>
                                        </p:tgtEl>
                                        <p:attrNameLst>
                                          <p:attrName>style.visibility</p:attrName>
                                        </p:attrNameLst>
                                      </p:cBhvr>
                                      <p:to>
                                        <p:strVal val="visible"/>
                                      </p:to>
                                    </p:set>
                                    <p:animEffect transition="in" filter="blinds(horizontal)">
                                      <p:cBhvr>
                                        <p:cTn id="12" dur="500"/>
                                        <p:tgtEl>
                                          <p:spTgt spid="2374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74659">
                                            <p:txEl>
                                              <p:pRg st="2" end="2"/>
                                            </p:txEl>
                                          </p:spTgt>
                                        </p:tgtEl>
                                        <p:attrNameLst>
                                          <p:attrName>style.visibility</p:attrName>
                                        </p:attrNameLst>
                                      </p:cBhvr>
                                      <p:to>
                                        <p:strVal val="visible"/>
                                      </p:to>
                                    </p:set>
                                    <p:animEffect transition="in" filter="blinds(horizontal)">
                                      <p:cBhvr>
                                        <p:cTn id="17" dur="500"/>
                                        <p:tgtEl>
                                          <p:spTgt spid="2374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4659">
                                            <p:txEl>
                                              <p:pRg st="3" end="3"/>
                                            </p:txEl>
                                          </p:spTgt>
                                        </p:tgtEl>
                                        <p:attrNameLst>
                                          <p:attrName>style.visibility</p:attrName>
                                        </p:attrNameLst>
                                      </p:cBhvr>
                                      <p:to>
                                        <p:strVal val="visible"/>
                                      </p:to>
                                    </p:set>
                                    <p:animEffect transition="in" filter="blinds(horizontal)">
                                      <p:cBhvr>
                                        <p:cTn id="22" dur="500"/>
                                        <p:tgtEl>
                                          <p:spTgt spid="2374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74659">
                                            <p:txEl>
                                              <p:pRg st="4" end="4"/>
                                            </p:txEl>
                                          </p:spTgt>
                                        </p:tgtEl>
                                        <p:attrNameLst>
                                          <p:attrName>style.visibility</p:attrName>
                                        </p:attrNameLst>
                                      </p:cBhvr>
                                      <p:to>
                                        <p:strVal val="visible"/>
                                      </p:to>
                                    </p:set>
                                    <p:animEffect transition="in" filter="blinds(horizontal)">
                                      <p:cBhvr>
                                        <p:cTn id="27" dur="500"/>
                                        <p:tgtEl>
                                          <p:spTgt spid="2374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465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2B649509-57AB-1B0C-9B14-CDEC326CC730}"/>
              </a:ext>
            </a:extLst>
          </p:cNvPr>
          <p:cNvSpPr>
            <a:spLocks noGrp="1" noChangeArrowheads="1"/>
          </p:cNvSpPr>
          <p:nvPr>
            <p:ph type="title"/>
          </p:nvPr>
        </p:nvSpPr>
        <p:spPr/>
        <p:txBody>
          <a:bodyPr anchor="ctr"/>
          <a:lstStyle/>
          <a:p>
            <a:r>
              <a:rPr lang="en-US" altLang="zh-CN">
                <a:latin typeface="Times New Roman" panose="02020603050405020304" pitchFamily="18" charset="0"/>
              </a:rPr>
              <a:t>8.4.1 </a:t>
            </a:r>
            <a:r>
              <a:rPr lang="zh-CN" altLang="en-US">
                <a:latin typeface="Times New Roman" panose="02020603050405020304" pitchFamily="18" charset="0"/>
              </a:rPr>
              <a:t>程序块结构的符号表 </a:t>
            </a:r>
          </a:p>
        </p:txBody>
      </p:sp>
      <p:sp>
        <p:nvSpPr>
          <p:cNvPr id="10" name="日期占位符 3">
            <a:extLst>
              <a:ext uri="{FF2B5EF4-FFF2-40B4-BE49-F238E27FC236}">
                <a16:creationId xmlns:a16="http://schemas.microsoft.com/office/drawing/2014/main" id="{27C0F8C5-4E95-BF26-5A54-930B5D32CC8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3D44F12-155F-4129-AF7E-4A5F3CC4D78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0962" name="灯片编号占位符 5">
            <a:extLst>
              <a:ext uri="{FF2B5EF4-FFF2-40B4-BE49-F238E27FC236}">
                <a16:creationId xmlns:a16="http://schemas.microsoft.com/office/drawing/2014/main" id="{9D57FCED-50F8-9320-4687-67D2E0BED50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0FC1276-5298-45C6-B192-0C2855E76483}" type="slidenum">
              <a:rPr lang="en-US" altLang="zh-CN">
                <a:latin typeface="Arial" panose="020B0604020202020204" pitchFamily="34" charset="0"/>
              </a:rPr>
              <a:pPr/>
              <a:t>20</a:t>
            </a:fld>
            <a:endParaRPr lang="en-US" altLang="zh-CN">
              <a:latin typeface="Arial" panose="020B0604020202020204" pitchFamily="34" charset="0"/>
            </a:endParaRPr>
          </a:p>
        </p:txBody>
      </p:sp>
      <p:sp>
        <p:nvSpPr>
          <p:cNvPr id="40964" name="Rectangle 3">
            <a:extLst>
              <a:ext uri="{FF2B5EF4-FFF2-40B4-BE49-F238E27FC236}">
                <a16:creationId xmlns:a16="http://schemas.microsoft.com/office/drawing/2014/main" id="{EEC856F2-F1CB-274E-AF6F-CBBAC3A50A70}"/>
              </a:ext>
            </a:extLst>
          </p:cNvPr>
          <p:cNvSpPr>
            <a:spLocks noGrp="1" noChangeArrowheads="1"/>
          </p:cNvSpPr>
          <p:nvPr>
            <p:ph type="body" sz="quarter" idx="13"/>
          </p:nvPr>
        </p:nvSpPr>
        <p:spPr>
          <a:xfrm>
            <a:off x="1064596" y="1034645"/>
            <a:ext cx="9783916" cy="4123276"/>
          </a:xfrm>
        </p:spPr>
        <p:txBody>
          <a:bodyPr>
            <a:normAutofit/>
          </a:bodyPr>
          <a:lstStyle/>
          <a:p>
            <a:pPr>
              <a:lnSpc>
                <a:spcPct val="120000"/>
              </a:lnSpc>
            </a:pPr>
            <a:r>
              <a:rPr lang="zh-CN" altLang="en-US" sz="2600" dirty="0">
                <a:latin typeface="Times New Roman" panose="02020603050405020304" pitchFamily="18" charset="0"/>
              </a:rPr>
              <a:t>为每个程序块建立一个符号表，程序块内的符号记录在该程序块所对应的符号表中</a:t>
            </a:r>
            <a:r>
              <a:rPr lang="en-US" altLang="zh-CN" sz="2600" dirty="0">
                <a:latin typeface="Times New Roman" panose="02020603050405020304" pitchFamily="18" charset="0"/>
              </a:rPr>
              <a:t>,</a:t>
            </a:r>
            <a:r>
              <a:rPr lang="zh-CN" altLang="en-US" sz="2600" dirty="0">
                <a:latin typeface="Times New Roman" panose="02020603050405020304" pitchFamily="18" charset="0"/>
              </a:rPr>
              <a:t>还要建立起这些符号表之间的联系</a:t>
            </a:r>
            <a:r>
              <a:rPr lang="en-US" altLang="zh-CN" sz="2600" dirty="0">
                <a:latin typeface="Times New Roman" panose="02020603050405020304" pitchFamily="18" charset="0"/>
              </a:rPr>
              <a:t>,</a:t>
            </a:r>
            <a:r>
              <a:rPr lang="zh-CN" altLang="en-US" sz="2600" dirty="0">
                <a:latin typeface="Times New Roman" panose="02020603050405020304" pitchFamily="18" charset="0"/>
              </a:rPr>
              <a:t>以刻画出符号的嵌套作用域 </a:t>
            </a:r>
          </a:p>
        </p:txBody>
      </p:sp>
      <p:sp>
        <p:nvSpPr>
          <p:cNvPr id="40965" name="Rectangle 4">
            <a:extLst>
              <a:ext uri="{FF2B5EF4-FFF2-40B4-BE49-F238E27FC236}">
                <a16:creationId xmlns:a16="http://schemas.microsoft.com/office/drawing/2014/main" id="{E78B904D-C03E-CD63-8F8B-1A65F26EC2DB}"/>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0966" name="Rectangle 5">
            <a:extLst>
              <a:ext uri="{FF2B5EF4-FFF2-40B4-BE49-F238E27FC236}">
                <a16:creationId xmlns:a16="http://schemas.microsoft.com/office/drawing/2014/main" id="{49833BD1-1985-C0BB-B9DB-8E4B730C1F14}"/>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0967" name="Rectangle 6">
            <a:extLst>
              <a:ext uri="{FF2B5EF4-FFF2-40B4-BE49-F238E27FC236}">
                <a16:creationId xmlns:a16="http://schemas.microsoft.com/office/drawing/2014/main" id="{FB73DEAC-8974-C080-D55F-2A7EF5A86DCF}"/>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0968" name="Rectangle 7">
            <a:extLst>
              <a:ext uri="{FF2B5EF4-FFF2-40B4-BE49-F238E27FC236}">
                <a16:creationId xmlns:a16="http://schemas.microsoft.com/office/drawing/2014/main" id="{C2408784-D063-5B05-2707-456522B23ACB}"/>
              </a:ext>
            </a:extLst>
          </p:cNvPr>
          <p:cNvSpPr>
            <a:spLocks noChangeArrowheads="1"/>
          </p:cNvSpPr>
          <p:nvPr/>
        </p:nvSpPr>
        <p:spPr bwMode="auto">
          <a:xfrm>
            <a:off x="1524001" y="1812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40969" name="Object 8">
            <a:extLst>
              <a:ext uri="{FF2B5EF4-FFF2-40B4-BE49-F238E27FC236}">
                <a16:creationId xmlns:a16="http://schemas.microsoft.com/office/drawing/2014/main" id="{6B8A5964-227A-01B3-9E81-F3E2C3B982EC}"/>
              </a:ext>
            </a:extLst>
          </p:cNvPr>
          <p:cNvGraphicFramePr>
            <a:graphicFrameLocks/>
          </p:cNvGraphicFramePr>
          <p:nvPr/>
        </p:nvGraphicFramePr>
        <p:xfrm>
          <a:off x="3476625" y="2565400"/>
          <a:ext cx="5067300" cy="3702050"/>
        </p:xfrm>
        <a:graphic>
          <a:graphicData uri="http://schemas.openxmlformats.org/presentationml/2006/ole">
            <mc:AlternateContent xmlns:mc="http://schemas.openxmlformats.org/markup-compatibility/2006">
              <mc:Choice xmlns:v="urn:schemas-microsoft-com:vml" Requires="v">
                <p:oleObj spid="_x0000_s10259" r:id="rId4" imgW="4326840" imgH="3167640" progId="Visio.Drawing.11">
                  <p:embed/>
                </p:oleObj>
              </mc:Choice>
              <mc:Fallback>
                <p:oleObj r:id="rId4" imgW="4326840" imgH="3167640" progId="Visio.Drawing.11">
                  <p:embed/>
                  <p:pic>
                    <p:nvPicPr>
                      <p:cNvPr id="40969" name="Object 8">
                        <a:extLst>
                          <a:ext uri="{FF2B5EF4-FFF2-40B4-BE49-F238E27FC236}">
                            <a16:creationId xmlns:a16="http://schemas.microsoft.com/office/drawing/2014/main" id="{6B8A5964-227A-01B3-9E81-F3E2C3B982E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25" y="2565400"/>
                        <a:ext cx="50673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70" name="Rectangle 9">
            <a:extLst>
              <a:ext uri="{FF2B5EF4-FFF2-40B4-BE49-F238E27FC236}">
                <a16:creationId xmlns:a16="http://schemas.microsoft.com/office/drawing/2014/main" id="{943A030D-B2D3-7303-546F-53091AD3B60C}"/>
              </a:ext>
            </a:extLst>
          </p:cNvPr>
          <p:cNvSpPr>
            <a:spLocks noChangeArrowheads="1"/>
          </p:cNvSpPr>
          <p:nvPr/>
        </p:nvSpPr>
        <p:spPr bwMode="auto">
          <a:xfrm>
            <a:off x="3441700" y="6308725"/>
            <a:ext cx="531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b="1">
                <a:latin typeface="Times New Roman" panose="02020603050405020304" pitchFamily="18" charset="0"/>
                <a:ea typeface="宋体" panose="02010600030101010101" pitchFamily="2" charset="-122"/>
              </a:rPr>
              <a:t>图</a:t>
            </a:r>
            <a:r>
              <a:rPr lang="en-US" altLang="zh-CN" sz="2400" b="1">
                <a:latin typeface="Times New Roman" panose="02020603050405020304" pitchFamily="18" charset="0"/>
                <a:ea typeface="宋体" panose="02010600030101010101" pitchFamily="2" charset="-122"/>
              </a:rPr>
              <a:t>8.11 </a:t>
            </a:r>
            <a:r>
              <a:rPr lang="zh-CN" altLang="en-US" sz="2400" b="1">
                <a:latin typeface="Times New Roman" panose="02020603050405020304" pitchFamily="18" charset="0"/>
                <a:ea typeface="宋体" panose="02010600030101010101" pitchFamily="2" charset="-122"/>
              </a:rPr>
              <a:t>图</a:t>
            </a:r>
            <a:r>
              <a:rPr lang="en-US" altLang="zh-CN" sz="2400" b="1">
                <a:latin typeface="Times New Roman" panose="02020603050405020304" pitchFamily="18" charset="0"/>
                <a:ea typeface="宋体" panose="02010600030101010101" pitchFamily="2" charset="-122"/>
              </a:rPr>
              <a:t>8.10</a:t>
            </a:r>
            <a:r>
              <a:rPr lang="zh-CN" altLang="en-US" sz="2400" b="1">
                <a:latin typeface="Times New Roman" panose="02020603050405020304" pitchFamily="18" charset="0"/>
                <a:ea typeface="宋体" panose="02010600030101010101" pitchFamily="2" charset="-122"/>
              </a:rPr>
              <a:t>中的程序所对应的符号表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DCCB1369-BCAE-1AF2-FE42-09B93EAFFC39}"/>
              </a:ext>
            </a:extLst>
          </p:cNvPr>
          <p:cNvSpPr>
            <a:spLocks noGrp="1" noChangeArrowheads="1"/>
          </p:cNvSpPr>
          <p:nvPr>
            <p:ph type="title"/>
          </p:nvPr>
        </p:nvSpPr>
        <p:spPr/>
        <p:txBody>
          <a:bodyPr anchor="ctr"/>
          <a:lstStyle/>
          <a:p>
            <a:r>
              <a:rPr lang="en-US" altLang="zh-CN" dirty="0">
                <a:latin typeface="Times New Roman" panose="02020603050405020304" pitchFamily="18" charset="0"/>
              </a:rPr>
              <a:t>8.4.2 </a:t>
            </a:r>
            <a:r>
              <a:rPr lang="zh-CN" altLang="en-US" dirty="0">
                <a:latin typeface="Times New Roman" panose="02020603050405020304" pitchFamily="18" charset="0"/>
              </a:rPr>
              <a:t>程序块结构符号表的其他实现 </a:t>
            </a:r>
          </a:p>
        </p:txBody>
      </p:sp>
      <p:sp>
        <p:nvSpPr>
          <p:cNvPr id="10" name="日期占位符 3">
            <a:extLst>
              <a:ext uri="{FF2B5EF4-FFF2-40B4-BE49-F238E27FC236}">
                <a16:creationId xmlns:a16="http://schemas.microsoft.com/office/drawing/2014/main" id="{39511EF0-F59B-5DE1-283F-C3782314832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0D0BAB9-7BFD-4D57-8F6A-1B96FBF501F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3010" name="灯片编号占位符 5">
            <a:extLst>
              <a:ext uri="{FF2B5EF4-FFF2-40B4-BE49-F238E27FC236}">
                <a16:creationId xmlns:a16="http://schemas.microsoft.com/office/drawing/2014/main" id="{D7135F2D-4A04-CA7D-6078-F519B036EB3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7682536-EA5B-45A2-AB07-E2FF4AB80C7A}" type="slidenum">
              <a:rPr lang="en-US" altLang="zh-CN">
                <a:latin typeface="Arial" panose="020B0604020202020204" pitchFamily="34" charset="0"/>
              </a:rPr>
              <a:pPr/>
              <a:t>21</a:t>
            </a:fld>
            <a:endParaRPr lang="en-US" altLang="zh-CN">
              <a:latin typeface="Arial" panose="020B0604020202020204" pitchFamily="34" charset="0"/>
            </a:endParaRPr>
          </a:p>
        </p:txBody>
      </p:sp>
      <p:sp>
        <p:nvSpPr>
          <p:cNvPr id="43012" name="Rectangle 3">
            <a:extLst>
              <a:ext uri="{FF2B5EF4-FFF2-40B4-BE49-F238E27FC236}">
                <a16:creationId xmlns:a16="http://schemas.microsoft.com/office/drawing/2014/main" id="{F26185D1-57FB-52D2-8573-1A99330B4350}"/>
              </a:ext>
            </a:extLst>
          </p:cNvPr>
          <p:cNvSpPr>
            <a:spLocks noGrp="1" noChangeArrowheads="1"/>
          </p:cNvSpPr>
          <p:nvPr>
            <p:ph type="body" sz="quarter" idx="13"/>
          </p:nvPr>
        </p:nvSpPr>
        <p:spPr/>
        <p:txBody>
          <a:bodyPr>
            <a:normAutofit/>
          </a:bodyPr>
          <a:lstStyle/>
          <a:p>
            <a:pPr>
              <a:lnSpc>
                <a:spcPct val="120000"/>
              </a:lnSpc>
            </a:pPr>
            <a:r>
              <a:rPr lang="zh-CN" altLang="en-US" sz="2600" dirty="0">
                <a:latin typeface="楷体_GB2312" pitchFamily="49" charset="-122"/>
              </a:rPr>
              <a:t>将所有块的符号表放在一个大数组中，然后再引入一个程序块表来描述各程序块的符号表在大数组中的位置及其相互关系 </a:t>
            </a:r>
          </a:p>
        </p:txBody>
      </p:sp>
      <p:sp>
        <p:nvSpPr>
          <p:cNvPr id="43013" name="Rectangle 4">
            <a:extLst>
              <a:ext uri="{FF2B5EF4-FFF2-40B4-BE49-F238E27FC236}">
                <a16:creationId xmlns:a16="http://schemas.microsoft.com/office/drawing/2014/main" id="{940742C3-BCD2-9061-2B76-1E4A801C003C}"/>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3014" name="Rectangle 5">
            <a:extLst>
              <a:ext uri="{FF2B5EF4-FFF2-40B4-BE49-F238E27FC236}">
                <a16:creationId xmlns:a16="http://schemas.microsoft.com/office/drawing/2014/main" id="{F66BD66C-EDB0-DB5E-E9B0-E2C0915EA507}"/>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3015" name="Rectangle 6">
            <a:extLst>
              <a:ext uri="{FF2B5EF4-FFF2-40B4-BE49-F238E27FC236}">
                <a16:creationId xmlns:a16="http://schemas.microsoft.com/office/drawing/2014/main" id="{E4BC831C-0D29-99CA-82BF-5495C1E7AA48}"/>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3016" name="Rectangle 7">
            <a:extLst>
              <a:ext uri="{FF2B5EF4-FFF2-40B4-BE49-F238E27FC236}">
                <a16:creationId xmlns:a16="http://schemas.microsoft.com/office/drawing/2014/main" id="{078B98F8-1563-7230-09EC-B682CEE5C2CA}"/>
              </a:ext>
            </a:extLst>
          </p:cNvPr>
          <p:cNvSpPr>
            <a:spLocks noChangeArrowheads="1"/>
          </p:cNvSpPr>
          <p:nvPr/>
        </p:nvSpPr>
        <p:spPr bwMode="auto">
          <a:xfrm>
            <a:off x="1524001" y="2193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43017" name="Object 8">
            <a:extLst>
              <a:ext uri="{FF2B5EF4-FFF2-40B4-BE49-F238E27FC236}">
                <a16:creationId xmlns:a16="http://schemas.microsoft.com/office/drawing/2014/main" id="{161CE81D-3C9A-6400-3436-4FD6747301A5}"/>
              </a:ext>
            </a:extLst>
          </p:cNvPr>
          <p:cNvGraphicFramePr>
            <a:graphicFrameLocks/>
          </p:cNvGraphicFramePr>
          <p:nvPr/>
        </p:nvGraphicFramePr>
        <p:xfrm>
          <a:off x="1755776" y="2420939"/>
          <a:ext cx="8443913" cy="3527425"/>
        </p:xfrm>
        <a:graphic>
          <a:graphicData uri="http://schemas.openxmlformats.org/presentationml/2006/ole">
            <mc:AlternateContent xmlns:mc="http://schemas.openxmlformats.org/markup-compatibility/2006">
              <mc:Choice xmlns:v="urn:schemas-microsoft-com:vml" Requires="v">
                <p:oleObj spid="_x0000_s11283" r:id="rId4" imgW="5312160" imgH="2224080" progId="Visio.Drawing.11">
                  <p:embed/>
                </p:oleObj>
              </mc:Choice>
              <mc:Fallback>
                <p:oleObj r:id="rId4" imgW="5312160" imgH="2224080" progId="Visio.Drawing.11">
                  <p:embed/>
                  <p:pic>
                    <p:nvPicPr>
                      <p:cNvPr id="43017" name="Object 8">
                        <a:extLst>
                          <a:ext uri="{FF2B5EF4-FFF2-40B4-BE49-F238E27FC236}">
                            <a16:creationId xmlns:a16="http://schemas.microsoft.com/office/drawing/2014/main" id="{161CE81D-3C9A-6400-3436-4FD6747301A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6" y="2420939"/>
                        <a:ext cx="8443913"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8" name="Rectangle 9">
            <a:extLst>
              <a:ext uri="{FF2B5EF4-FFF2-40B4-BE49-F238E27FC236}">
                <a16:creationId xmlns:a16="http://schemas.microsoft.com/office/drawing/2014/main" id="{8FCD24D2-5C24-56C6-235D-D70DE8419C69}"/>
              </a:ext>
            </a:extLst>
          </p:cNvPr>
          <p:cNvSpPr>
            <a:spLocks noChangeArrowheads="1"/>
          </p:cNvSpPr>
          <p:nvPr/>
        </p:nvSpPr>
        <p:spPr bwMode="auto">
          <a:xfrm>
            <a:off x="3703638" y="6021388"/>
            <a:ext cx="469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b="1">
                <a:latin typeface="Times New Roman" panose="02020603050405020304" pitchFamily="18" charset="0"/>
                <a:ea typeface="宋体" panose="02010600030101010101" pitchFamily="2" charset="-122"/>
              </a:rPr>
              <a:t>图</a:t>
            </a:r>
            <a:r>
              <a:rPr lang="en-US" altLang="zh-CN" sz="2400" b="1">
                <a:latin typeface="Times New Roman" panose="02020603050405020304" pitchFamily="18" charset="0"/>
                <a:ea typeface="宋体" panose="02010600030101010101" pitchFamily="2" charset="-122"/>
              </a:rPr>
              <a:t>8.12 </a:t>
            </a:r>
            <a:r>
              <a:rPr lang="zh-CN" altLang="en-US" sz="2400" b="1">
                <a:latin typeface="Times New Roman" panose="02020603050405020304" pitchFamily="18" charset="0"/>
                <a:ea typeface="宋体" panose="02010600030101010101" pitchFamily="2" charset="-122"/>
              </a:rPr>
              <a:t>图</a:t>
            </a:r>
            <a:r>
              <a:rPr lang="en-US" altLang="zh-CN" sz="2400" b="1">
                <a:latin typeface="Times New Roman" panose="02020603050405020304" pitchFamily="18" charset="0"/>
                <a:ea typeface="宋体" panose="02010600030101010101" pitchFamily="2" charset="-122"/>
              </a:rPr>
              <a:t>8.10</a:t>
            </a:r>
            <a:r>
              <a:rPr lang="zh-CN" altLang="en-US" sz="2400" b="1">
                <a:latin typeface="Times New Roman" panose="02020603050405020304" pitchFamily="18" charset="0"/>
                <a:ea typeface="宋体" panose="02010600030101010101" pitchFamily="2" charset="-122"/>
              </a:rPr>
              <a:t>的另一种符号表结构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0C7BE768-69AC-D653-71C4-619D44B1E4D1}"/>
              </a:ext>
            </a:extLst>
          </p:cNvPr>
          <p:cNvSpPr>
            <a:spLocks noGrp="1" noChangeArrowheads="1"/>
          </p:cNvSpPr>
          <p:nvPr>
            <p:ph type="title"/>
          </p:nvPr>
        </p:nvSpPr>
        <p:spPr/>
        <p:txBody>
          <a:bodyPr anchor="ctr"/>
          <a:lstStyle/>
          <a:p>
            <a:r>
              <a:rPr lang="en-US" altLang="zh-CN" dirty="0">
                <a:latin typeface="Times New Roman" panose="02020603050405020304" pitchFamily="18" charset="0"/>
              </a:rPr>
              <a:t>8.4.2 </a:t>
            </a:r>
            <a:r>
              <a:rPr lang="zh-CN" altLang="en-US" dirty="0">
                <a:latin typeface="Times New Roman" panose="02020603050405020304" pitchFamily="18" charset="0"/>
              </a:rPr>
              <a:t>程序块结构符号表的其他实现 </a:t>
            </a:r>
          </a:p>
        </p:txBody>
      </p:sp>
      <p:sp>
        <p:nvSpPr>
          <p:cNvPr id="7" name="日期占位符 3">
            <a:extLst>
              <a:ext uri="{FF2B5EF4-FFF2-40B4-BE49-F238E27FC236}">
                <a16:creationId xmlns:a16="http://schemas.microsoft.com/office/drawing/2014/main" id="{4133811F-C051-F1E0-62E6-4D7018C07AB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B3E24BE-210A-45D1-B4F3-C382C50D562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5058" name="灯片编号占位符 5">
            <a:extLst>
              <a:ext uri="{FF2B5EF4-FFF2-40B4-BE49-F238E27FC236}">
                <a16:creationId xmlns:a16="http://schemas.microsoft.com/office/drawing/2014/main" id="{4135F5E4-EA84-8598-ADA1-7F8E7374825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BDDC854-FC61-47D8-B348-1E4034ADF483}" type="slidenum">
              <a:rPr lang="en-US" altLang="zh-CN">
                <a:latin typeface="Arial" panose="020B0604020202020204" pitchFamily="34" charset="0"/>
              </a:rPr>
              <a:pPr/>
              <a:t>22</a:t>
            </a:fld>
            <a:endParaRPr lang="en-US" altLang="zh-CN">
              <a:latin typeface="Arial" panose="020B0604020202020204" pitchFamily="34" charset="0"/>
            </a:endParaRPr>
          </a:p>
        </p:txBody>
      </p:sp>
      <p:sp>
        <p:nvSpPr>
          <p:cNvPr id="45060" name="Rectangle 3">
            <a:extLst>
              <a:ext uri="{FF2B5EF4-FFF2-40B4-BE49-F238E27FC236}">
                <a16:creationId xmlns:a16="http://schemas.microsoft.com/office/drawing/2014/main" id="{A659B64D-A667-3898-4585-39DEDDB01264}"/>
              </a:ext>
            </a:extLst>
          </p:cNvPr>
          <p:cNvSpPr>
            <a:spLocks noGrp="1" noChangeArrowheads="1"/>
          </p:cNvSpPr>
          <p:nvPr>
            <p:ph type="body" sz="quarter" idx="13"/>
          </p:nvPr>
        </p:nvSpPr>
        <p:spPr/>
        <p:txBody>
          <a:bodyPr>
            <a:normAutofit lnSpcReduction="10000"/>
          </a:bodyPr>
          <a:lstStyle/>
          <a:p>
            <a:pPr>
              <a:spcBef>
                <a:spcPct val="0"/>
              </a:spcBef>
            </a:pPr>
            <a:r>
              <a:rPr lang="zh-CN" altLang="en-US" b="0" dirty="0">
                <a:latin typeface="Times New Roman" panose="02020603050405020304" pitchFamily="18" charset="0"/>
              </a:rPr>
              <a:t>将符号所属程序块的编号放在符号表表项中。查找某个符号的名字</a:t>
            </a:r>
            <a:r>
              <a:rPr lang="en-US" altLang="zh-CN" b="0" i="1" dirty="0">
                <a:latin typeface="Times New Roman" panose="02020603050405020304" pitchFamily="18" charset="0"/>
              </a:rPr>
              <a:t>name</a:t>
            </a:r>
            <a:r>
              <a:rPr lang="zh-CN" altLang="en-US" b="0" dirty="0">
                <a:latin typeface="Times New Roman" panose="02020603050405020304" pitchFamily="18" charset="0"/>
              </a:rPr>
              <a:t>时，只有当</a:t>
            </a:r>
            <a:r>
              <a:rPr lang="en-US" altLang="zh-CN" b="0" i="1" dirty="0">
                <a:latin typeface="Times New Roman" panose="02020603050405020304" pitchFamily="18" charset="0"/>
              </a:rPr>
              <a:t>name</a:t>
            </a:r>
            <a:r>
              <a:rPr lang="zh-CN" altLang="en-US" b="0" dirty="0">
                <a:latin typeface="Times New Roman" panose="02020603050405020304" pitchFamily="18" charset="0"/>
              </a:rPr>
              <a:t>和符号表中的名字字符串完全匹配，且符号表表项中的块编号和当前处理的块编号完全相同时才算查找成功，否则要新建一个名字为</a:t>
            </a:r>
            <a:r>
              <a:rPr lang="en-US" altLang="zh-CN" b="0" i="1" dirty="0">
                <a:latin typeface="Times New Roman" panose="02020603050405020304" pitchFamily="18" charset="0"/>
              </a:rPr>
              <a:t>name</a:t>
            </a:r>
            <a:r>
              <a:rPr lang="zh-CN" altLang="en-US" b="0" dirty="0">
                <a:latin typeface="Times New Roman" panose="02020603050405020304" pitchFamily="18" charset="0"/>
              </a:rPr>
              <a:t>且块号为当前块编号的符号表表项。</a:t>
            </a:r>
            <a:r>
              <a:rPr lang="zh-CN" altLang="en-US" dirty="0">
                <a:latin typeface="Times New Roman" panose="02020603050405020304" pitchFamily="18" charset="0"/>
              </a:rPr>
              <a:t> </a:t>
            </a:r>
          </a:p>
          <a:p>
            <a:pPr lvl="1">
              <a:spcBef>
                <a:spcPct val="0"/>
              </a:spcBef>
            </a:pPr>
            <a:r>
              <a:rPr lang="zh-CN" altLang="en-US" b="0" dirty="0">
                <a:latin typeface="Times New Roman" panose="02020603050405020304" pitchFamily="18" charset="0"/>
              </a:rPr>
              <a:t>程序块编号可以通过在语法制导定义中的块开始处和块结束处添加适当的语义规则计算得出。</a:t>
            </a:r>
            <a:r>
              <a:rPr lang="zh-CN" altLang="en-US" dirty="0">
                <a:latin typeface="Times New Roman" panose="02020603050405020304" pitchFamily="18" charset="0"/>
              </a:rPr>
              <a:t> </a:t>
            </a:r>
          </a:p>
        </p:txBody>
      </p:sp>
      <p:sp>
        <p:nvSpPr>
          <p:cNvPr id="45061" name="Rectangle 4">
            <a:extLst>
              <a:ext uri="{FF2B5EF4-FFF2-40B4-BE49-F238E27FC236}">
                <a16:creationId xmlns:a16="http://schemas.microsoft.com/office/drawing/2014/main" id="{0ACBFF28-9BBA-513B-7BB4-E26DF14BAE21}"/>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5062" name="Rectangle 5">
            <a:extLst>
              <a:ext uri="{FF2B5EF4-FFF2-40B4-BE49-F238E27FC236}">
                <a16:creationId xmlns:a16="http://schemas.microsoft.com/office/drawing/2014/main" id="{3709EBC0-EE6A-0314-44A2-708DA1F002B3}"/>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5063" name="Rectangle 6">
            <a:extLst>
              <a:ext uri="{FF2B5EF4-FFF2-40B4-BE49-F238E27FC236}">
                <a16:creationId xmlns:a16="http://schemas.microsoft.com/office/drawing/2014/main" id="{9C6D213A-CEB6-739F-6834-0522B075EA68}"/>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29BAFDE9-81D1-439B-8A3D-749EAEDAFAEC}"/>
              </a:ext>
            </a:extLst>
          </p:cNvPr>
          <p:cNvSpPr>
            <a:spLocks noGrp="1" noChangeArrowheads="1"/>
          </p:cNvSpPr>
          <p:nvPr>
            <p:ph type="title"/>
          </p:nvPr>
        </p:nvSpPr>
        <p:spPr/>
        <p:txBody>
          <a:bodyPr anchor="ctr"/>
          <a:lstStyle/>
          <a:p>
            <a:r>
              <a:rPr lang="en-US" altLang="zh-CN" dirty="0">
                <a:latin typeface="Times New Roman" panose="02020603050405020304" pitchFamily="18" charset="0"/>
              </a:rPr>
              <a:t>8.4.2 </a:t>
            </a:r>
            <a:r>
              <a:rPr lang="zh-CN" altLang="en-US" dirty="0">
                <a:latin typeface="Times New Roman" panose="02020603050405020304" pitchFamily="18" charset="0"/>
              </a:rPr>
              <a:t>程序块结构符号表的其他实现 </a:t>
            </a:r>
          </a:p>
        </p:txBody>
      </p:sp>
      <p:sp>
        <p:nvSpPr>
          <p:cNvPr id="7" name="日期占位符 3">
            <a:extLst>
              <a:ext uri="{FF2B5EF4-FFF2-40B4-BE49-F238E27FC236}">
                <a16:creationId xmlns:a16="http://schemas.microsoft.com/office/drawing/2014/main" id="{C0A727DB-B465-09D9-FD61-3A453F661CF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C9B453D-6584-49F9-A608-1D7466FFBBA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7106" name="灯片编号占位符 5">
            <a:extLst>
              <a:ext uri="{FF2B5EF4-FFF2-40B4-BE49-F238E27FC236}">
                <a16:creationId xmlns:a16="http://schemas.microsoft.com/office/drawing/2014/main" id="{74CF563E-AF2E-E9AF-A3CC-0073B039B78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9929556-C795-4C93-9E6F-FB2F95FBB999}" type="slidenum">
              <a:rPr lang="en-US" altLang="zh-CN">
                <a:latin typeface="Arial" panose="020B0604020202020204" pitchFamily="34" charset="0"/>
              </a:rPr>
              <a:pPr/>
              <a:t>23</a:t>
            </a:fld>
            <a:endParaRPr lang="en-US" altLang="zh-CN">
              <a:latin typeface="Arial" panose="020B0604020202020204" pitchFamily="34" charset="0"/>
            </a:endParaRPr>
          </a:p>
        </p:txBody>
      </p:sp>
      <p:sp>
        <p:nvSpPr>
          <p:cNvPr id="47108" name="Rectangle 3">
            <a:extLst>
              <a:ext uri="{FF2B5EF4-FFF2-40B4-BE49-F238E27FC236}">
                <a16:creationId xmlns:a16="http://schemas.microsoft.com/office/drawing/2014/main" id="{87F50130-72CB-90AB-A96F-08CC538C63F7}"/>
              </a:ext>
            </a:extLst>
          </p:cNvPr>
          <p:cNvSpPr>
            <a:spLocks noGrp="1" noChangeArrowheads="1"/>
          </p:cNvSpPr>
          <p:nvPr>
            <p:ph type="body" sz="quarter" idx="13"/>
          </p:nvPr>
        </p:nvSpPr>
        <p:spPr/>
        <p:txBody>
          <a:bodyPr>
            <a:normAutofit fontScale="92500"/>
          </a:bodyPr>
          <a:lstStyle/>
          <a:p>
            <a:pPr>
              <a:spcBef>
                <a:spcPct val="0"/>
              </a:spcBef>
            </a:pPr>
            <a:r>
              <a:rPr lang="zh-CN" altLang="en-US" dirty="0">
                <a:latin typeface="Times New Roman" panose="02020603050405020304" pitchFamily="18" charset="0"/>
              </a:rPr>
              <a:t>程序块满足最近嵌套原则</a:t>
            </a:r>
          </a:p>
          <a:p>
            <a:pPr lvl="1">
              <a:spcBef>
                <a:spcPct val="0"/>
              </a:spcBef>
            </a:pPr>
            <a:r>
              <a:rPr lang="zh-CN" altLang="en-US" sz="2600" dirty="0">
                <a:latin typeface="Times New Roman" panose="02020603050405020304" pitchFamily="18" charset="0"/>
              </a:rPr>
              <a:t>内层程序块中的局部变量只有全部处理完成之后才进入外层块</a:t>
            </a:r>
          </a:p>
          <a:p>
            <a:pPr lvl="1">
              <a:spcBef>
                <a:spcPct val="0"/>
              </a:spcBef>
            </a:pPr>
            <a:r>
              <a:rPr lang="zh-CN" altLang="en-US" sz="2600" dirty="0">
                <a:latin typeface="Times New Roman" panose="02020603050405020304" pitchFamily="18" charset="0"/>
              </a:rPr>
              <a:t>一旦进入外层程序块，内层块的局部变量就不会再使用了，可以从符号表中将这些符号删除</a:t>
            </a:r>
          </a:p>
          <a:p>
            <a:pPr lvl="1">
              <a:spcBef>
                <a:spcPct val="0"/>
              </a:spcBef>
            </a:pPr>
            <a:r>
              <a:rPr lang="zh-CN" altLang="en-US" sz="2600" dirty="0">
                <a:latin typeface="Times New Roman" panose="02020603050405020304" pitchFamily="18" charset="0"/>
              </a:rPr>
              <a:t>符号表中最前面的符号一定是当前正在处理的块中的局部变量</a:t>
            </a:r>
          </a:p>
          <a:p>
            <a:pPr lvl="1">
              <a:spcBef>
                <a:spcPct val="0"/>
              </a:spcBef>
            </a:pPr>
            <a:r>
              <a:rPr lang="zh-CN" altLang="en-US" sz="2600" dirty="0">
                <a:latin typeface="Times New Roman" panose="02020603050405020304" pitchFamily="18" charset="0"/>
              </a:rPr>
              <a:t>符号表表项中可以不用存放块编号，而是根据符号表表项在符号表中的位置来判断。 </a:t>
            </a:r>
          </a:p>
        </p:txBody>
      </p:sp>
      <p:sp>
        <p:nvSpPr>
          <p:cNvPr id="47109" name="Rectangle 4">
            <a:extLst>
              <a:ext uri="{FF2B5EF4-FFF2-40B4-BE49-F238E27FC236}">
                <a16:creationId xmlns:a16="http://schemas.microsoft.com/office/drawing/2014/main" id="{6EC9440F-EA4B-5BCB-04FD-A625CF1B51D5}"/>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7110" name="Rectangle 5">
            <a:extLst>
              <a:ext uri="{FF2B5EF4-FFF2-40B4-BE49-F238E27FC236}">
                <a16:creationId xmlns:a16="http://schemas.microsoft.com/office/drawing/2014/main" id="{CCAB2944-0313-A79F-95DF-33441FCA9853}"/>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47111" name="Rectangle 6">
            <a:extLst>
              <a:ext uri="{FF2B5EF4-FFF2-40B4-BE49-F238E27FC236}">
                <a16:creationId xmlns:a16="http://schemas.microsoft.com/office/drawing/2014/main" id="{974BB662-AFF3-507B-D8C6-95617F4D749B}"/>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7D67CFC7-3AEA-79AF-C485-BECD65C8BB34}"/>
              </a:ext>
            </a:extLst>
          </p:cNvPr>
          <p:cNvSpPr>
            <a:spLocks noGrp="1" noChangeArrowheads="1"/>
          </p:cNvSpPr>
          <p:nvPr>
            <p:ph type="title"/>
          </p:nvPr>
        </p:nvSpPr>
        <p:spPr/>
        <p:txBody>
          <a:bodyPr anchor="ctr"/>
          <a:lstStyle/>
          <a:p>
            <a:r>
              <a:rPr lang="en-US" altLang="zh-CN" dirty="0">
                <a:latin typeface="Times New Roman" panose="02020603050405020304" pitchFamily="18" charset="0"/>
              </a:rPr>
              <a:t>8.4.2 </a:t>
            </a:r>
            <a:r>
              <a:rPr lang="zh-CN" altLang="en-US" dirty="0">
                <a:latin typeface="Times New Roman" panose="02020603050405020304" pitchFamily="18" charset="0"/>
              </a:rPr>
              <a:t>程序块结构符号表的其他实现 </a:t>
            </a:r>
          </a:p>
        </p:txBody>
      </p:sp>
      <p:sp>
        <p:nvSpPr>
          <p:cNvPr id="12" name="日期占位符 3">
            <a:extLst>
              <a:ext uri="{FF2B5EF4-FFF2-40B4-BE49-F238E27FC236}">
                <a16:creationId xmlns:a16="http://schemas.microsoft.com/office/drawing/2014/main" id="{ED399C7E-64DC-EAA6-849C-7EB67AC547B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E0AA2D8-3617-49EF-9560-59A1C992206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9154" name="灯片编号占位符 5">
            <a:extLst>
              <a:ext uri="{FF2B5EF4-FFF2-40B4-BE49-F238E27FC236}">
                <a16:creationId xmlns:a16="http://schemas.microsoft.com/office/drawing/2014/main" id="{77E8FF16-7523-E29C-E5E4-5E2934AE059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BB52F0C-0C05-40CE-BA41-56D646F28A87}" type="slidenum">
              <a:rPr lang="en-US" altLang="zh-CN">
                <a:latin typeface="Arial" panose="020B0604020202020204" pitchFamily="34" charset="0"/>
              </a:rPr>
              <a:pPr/>
              <a:t>24</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F7AB7BC5-E827-07F5-610B-A92DF5CFC3BF}"/>
              </a:ext>
            </a:extLst>
          </p:cNvPr>
          <p:cNvSpPr>
            <a:spLocks noGrp="1"/>
          </p:cNvSpPr>
          <p:nvPr>
            <p:ph type="body" sz="quarter" idx="13"/>
          </p:nvPr>
        </p:nvSpPr>
        <p:spPr/>
        <p:txBody>
          <a:bodyPr/>
          <a:lstStyle/>
          <a:p>
            <a:endParaRPr lang="zh-CN" altLang="en-US">
              <a:latin typeface="Times New Roman" panose="02020603050405020304" pitchFamily="18" charset="0"/>
            </a:endParaRPr>
          </a:p>
        </p:txBody>
      </p:sp>
      <p:sp>
        <p:nvSpPr>
          <p:cNvPr id="49156" name="Rectangle 3">
            <a:extLst>
              <a:ext uri="{FF2B5EF4-FFF2-40B4-BE49-F238E27FC236}">
                <a16:creationId xmlns:a16="http://schemas.microsoft.com/office/drawing/2014/main" id="{3C2C51C1-DBB5-C1E3-183C-28E375C04D8A}"/>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微软雅黑" panose="020B0503020204020204" pitchFamily="34" charset="-122"/>
            </a:endParaRPr>
          </a:p>
        </p:txBody>
      </p:sp>
      <p:sp>
        <p:nvSpPr>
          <p:cNvPr id="49157" name="Rectangle 4">
            <a:extLst>
              <a:ext uri="{FF2B5EF4-FFF2-40B4-BE49-F238E27FC236}">
                <a16:creationId xmlns:a16="http://schemas.microsoft.com/office/drawing/2014/main" id="{1857F811-EE8E-D3E6-01BF-C53428B737D0}"/>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微软雅黑" panose="020B0503020204020204" pitchFamily="34" charset="-122"/>
            </a:endParaRPr>
          </a:p>
        </p:txBody>
      </p:sp>
      <p:sp>
        <p:nvSpPr>
          <p:cNvPr id="49158" name="Rectangle 5">
            <a:extLst>
              <a:ext uri="{FF2B5EF4-FFF2-40B4-BE49-F238E27FC236}">
                <a16:creationId xmlns:a16="http://schemas.microsoft.com/office/drawing/2014/main" id="{6C4FCE43-3B92-B6B6-BAD7-C6709B0A1B75}"/>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微软雅黑" panose="020B0503020204020204" pitchFamily="34" charset="-122"/>
            </a:endParaRPr>
          </a:p>
        </p:txBody>
      </p:sp>
      <p:graphicFrame>
        <p:nvGraphicFramePr>
          <p:cNvPr id="49159" name="Object 6">
            <a:extLst>
              <a:ext uri="{FF2B5EF4-FFF2-40B4-BE49-F238E27FC236}">
                <a16:creationId xmlns:a16="http://schemas.microsoft.com/office/drawing/2014/main" id="{ED803C83-0F38-A718-3280-FFFCA991E386}"/>
              </a:ext>
            </a:extLst>
          </p:cNvPr>
          <p:cNvGraphicFramePr>
            <a:graphicFrameLocks/>
          </p:cNvGraphicFramePr>
          <p:nvPr/>
        </p:nvGraphicFramePr>
        <p:xfrm>
          <a:off x="3467101" y="865188"/>
          <a:ext cx="4716463" cy="2189162"/>
        </p:xfrm>
        <a:graphic>
          <a:graphicData uri="http://schemas.openxmlformats.org/presentationml/2006/ole">
            <mc:AlternateContent xmlns:mc="http://schemas.openxmlformats.org/markup-compatibility/2006">
              <mc:Choice xmlns:v="urn:schemas-microsoft-com:vml" Requires="v">
                <p:oleObj spid="_x0000_s12324" r:id="rId4" imgW="2123640" imgH="985680" progId="Visio.Drawing.11">
                  <p:embed/>
                </p:oleObj>
              </mc:Choice>
              <mc:Fallback>
                <p:oleObj r:id="rId4" imgW="2123640" imgH="985680" progId="Visio.Drawing.11">
                  <p:embed/>
                  <p:pic>
                    <p:nvPicPr>
                      <p:cNvPr id="49159" name="Object 6">
                        <a:extLst>
                          <a:ext uri="{FF2B5EF4-FFF2-40B4-BE49-F238E27FC236}">
                            <a16:creationId xmlns:a16="http://schemas.microsoft.com/office/drawing/2014/main" id="{ED803C83-0F38-A718-3280-FFFCA991E38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101" y="865188"/>
                        <a:ext cx="47164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0" name="Object 7">
            <a:extLst>
              <a:ext uri="{FF2B5EF4-FFF2-40B4-BE49-F238E27FC236}">
                <a16:creationId xmlns:a16="http://schemas.microsoft.com/office/drawing/2014/main" id="{415104F8-8022-693D-1DBB-578D59A1E9CB}"/>
              </a:ext>
            </a:extLst>
          </p:cNvPr>
          <p:cNvGraphicFramePr>
            <a:graphicFrameLocks/>
          </p:cNvGraphicFramePr>
          <p:nvPr>
            <p:extLst>
              <p:ext uri="{D42A27DB-BD31-4B8C-83A1-F6EECF244321}">
                <p14:modId xmlns:p14="http://schemas.microsoft.com/office/powerpoint/2010/main" val="1170970923"/>
              </p:ext>
            </p:extLst>
          </p:nvPr>
        </p:nvGraphicFramePr>
        <p:xfrm>
          <a:off x="2279651" y="3786188"/>
          <a:ext cx="7777163" cy="2019300"/>
        </p:xfrm>
        <a:graphic>
          <a:graphicData uri="http://schemas.openxmlformats.org/presentationml/2006/ole">
            <mc:AlternateContent xmlns:mc="http://schemas.openxmlformats.org/markup-compatibility/2006">
              <mc:Choice xmlns:v="urn:schemas-microsoft-com:vml" Requires="v">
                <p:oleObj spid="_x0000_s12325" r:id="rId6" imgW="3729600" imgH="969120" progId="Visio.Drawing.11">
                  <p:embed/>
                </p:oleObj>
              </mc:Choice>
              <mc:Fallback>
                <p:oleObj r:id="rId6" imgW="3729600" imgH="969120" progId="Visio.Drawing.11">
                  <p:embed/>
                  <p:pic>
                    <p:nvPicPr>
                      <p:cNvPr id="49160" name="Object 7">
                        <a:extLst>
                          <a:ext uri="{FF2B5EF4-FFF2-40B4-BE49-F238E27FC236}">
                            <a16:creationId xmlns:a16="http://schemas.microsoft.com/office/drawing/2014/main" id="{415104F8-8022-693D-1DBB-578D59A1E9C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1" y="3786188"/>
                        <a:ext cx="777716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1" name="Rectangle 8">
            <a:extLst>
              <a:ext uri="{FF2B5EF4-FFF2-40B4-BE49-F238E27FC236}">
                <a16:creationId xmlns:a16="http://schemas.microsoft.com/office/drawing/2014/main" id="{7A26AC0A-FFEE-8F1A-5BA6-50F8AF5388E3}"/>
              </a:ext>
            </a:extLst>
          </p:cNvPr>
          <p:cNvSpPr>
            <a:spLocks noChangeArrowheads="1"/>
          </p:cNvSpPr>
          <p:nvPr/>
        </p:nvSpPr>
        <p:spPr bwMode="auto">
          <a:xfrm>
            <a:off x="1524001" y="19107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微软雅黑" panose="020B0503020204020204" pitchFamily="34" charset="-122"/>
            </a:endParaRPr>
          </a:p>
        </p:txBody>
      </p:sp>
      <p:sp>
        <p:nvSpPr>
          <p:cNvPr id="49162" name="Rectangle 9">
            <a:extLst>
              <a:ext uri="{FF2B5EF4-FFF2-40B4-BE49-F238E27FC236}">
                <a16:creationId xmlns:a16="http://schemas.microsoft.com/office/drawing/2014/main" id="{B4949C6C-2B6E-6953-2CBB-393E54C531BA}"/>
              </a:ext>
            </a:extLst>
          </p:cNvPr>
          <p:cNvSpPr>
            <a:spLocks noChangeArrowheads="1"/>
          </p:cNvSpPr>
          <p:nvPr/>
        </p:nvSpPr>
        <p:spPr bwMode="auto">
          <a:xfrm>
            <a:off x="4130676" y="3094038"/>
            <a:ext cx="403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400">
                <a:latin typeface="Times New Roman" panose="02020603050405020304" pitchFamily="18" charset="0"/>
                <a:ea typeface="微软雅黑" panose="020B0503020204020204" pitchFamily="34" charset="-122"/>
              </a:rPr>
              <a:t>(</a:t>
            </a:r>
            <a:r>
              <a:rPr lang="en-US" altLang="zh-CN" sz="2400" i="1">
                <a:latin typeface="Times New Roman" panose="02020603050405020304" pitchFamily="18" charset="0"/>
                <a:ea typeface="微软雅黑" panose="020B0503020204020204" pitchFamily="34" charset="-122"/>
              </a:rPr>
              <a:t>a</a:t>
            </a:r>
            <a:r>
              <a:rPr lang="en-US" altLang="zh-CN" sz="2400">
                <a:latin typeface="Times New Roman" panose="02020603050405020304" pitchFamily="18" charset="0"/>
                <a:ea typeface="微软雅黑" panose="020B0503020204020204" pitchFamily="34" charset="-122"/>
              </a:rPr>
              <a:t>) </a:t>
            </a:r>
            <a:r>
              <a:rPr lang="zh-CN" altLang="en-US" sz="2400">
                <a:latin typeface="Times New Roman" panose="02020603050405020304" pitchFamily="18" charset="0"/>
                <a:ea typeface="微软雅黑" panose="020B0503020204020204" pitchFamily="34" charset="-122"/>
              </a:rPr>
              <a:t>处理到语句</a:t>
            </a:r>
            <a:r>
              <a:rPr lang="en-US" altLang="zh-CN" sz="2400">
                <a:latin typeface="Times New Roman" panose="02020603050405020304" pitchFamily="18" charset="0"/>
                <a:ea typeface="微软雅黑" panose="020B0503020204020204" pitchFamily="34" charset="-122"/>
              </a:rPr>
              <a:t>(5)</a:t>
            </a:r>
            <a:r>
              <a:rPr lang="zh-CN" altLang="en-US" sz="2400">
                <a:latin typeface="Times New Roman" panose="02020603050405020304" pitchFamily="18" charset="0"/>
                <a:ea typeface="微软雅黑" panose="020B0503020204020204" pitchFamily="34" charset="-122"/>
              </a:rPr>
              <a:t>时的符号表</a:t>
            </a:r>
          </a:p>
        </p:txBody>
      </p:sp>
      <p:sp>
        <p:nvSpPr>
          <p:cNvPr id="49163" name="Rectangle 10">
            <a:extLst>
              <a:ext uri="{FF2B5EF4-FFF2-40B4-BE49-F238E27FC236}">
                <a16:creationId xmlns:a16="http://schemas.microsoft.com/office/drawing/2014/main" id="{D716C0D7-DFBF-686E-E83D-83C8D86AF566}"/>
              </a:ext>
            </a:extLst>
          </p:cNvPr>
          <p:cNvSpPr>
            <a:spLocks noChangeArrowheads="1"/>
          </p:cNvSpPr>
          <p:nvPr/>
        </p:nvSpPr>
        <p:spPr bwMode="auto">
          <a:xfrm>
            <a:off x="4078289" y="5949950"/>
            <a:ext cx="403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400" dirty="0">
                <a:latin typeface="Times New Roman" panose="02020603050405020304" pitchFamily="18" charset="0"/>
                <a:ea typeface="微软雅黑" panose="020B0503020204020204" pitchFamily="34" charset="-122"/>
              </a:rPr>
              <a:t>(</a:t>
            </a:r>
            <a:r>
              <a:rPr lang="en-US" altLang="zh-CN" sz="2400" i="1" dirty="0">
                <a:latin typeface="Times New Roman" panose="02020603050405020304" pitchFamily="18" charset="0"/>
                <a:ea typeface="微软雅黑" panose="020B0503020204020204" pitchFamily="34" charset="-122"/>
              </a:rPr>
              <a:t>b</a:t>
            </a:r>
            <a:r>
              <a:rPr lang="en-US" altLang="zh-CN" sz="2400" dirty="0">
                <a:latin typeface="Times New Roman" panose="02020603050405020304" pitchFamily="18" charset="0"/>
                <a:ea typeface="微软雅黑" panose="020B0503020204020204" pitchFamily="34" charset="-122"/>
              </a:rPr>
              <a:t>) </a:t>
            </a:r>
            <a:r>
              <a:rPr lang="zh-CN" altLang="en-US" sz="2400" dirty="0">
                <a:latin typeface="Times New Roman" panose="02020603050405020304" pitchFamily="18" charset="0"/>
                <a:ea typeface="微软雅黑" panose="020B0503020204020204" pitchFamily="34" charset="-122"/>
              </a:rPr>
              <a:t>处理到语句</a:t>
            </a:r>
            <a:r>
              <a:rPr lang="en-US" altLang="zh-CN" sz="2400" dirty="0">
                <a:latin typeface="Times New Roman" panose="02020603050405020304" pitchFamily="18" charset="0"/>
                <a:ea typeface="微软雅黑" panose="020B0503020204020204" pitchFamily="34" charset="-122"/>
              </a:rPr>
              <a:t>(7)</a:t>
            </a:r>
            <a:r>
              <a:rPr lang="zh-CN" altLang="en-US" sz="2400" dirty="0">
                <a:latin typeface="Times New Roman" panose="02020603050405020304" pitchFamily="18" charset="0"/>
                <a:ea typeface="微软雅黑" panose="020B0503020204020204" pitchFamily="34" charset="-122"/>
              </a:rPr>
              <a:t>时的符号表</a:t>
            </a:r>
          </a:p>
        </p:txBody>
      </p:sp>
      <p:sp>
        <p:nvSpPr>
          <p:cNvPr id="49164" name="Rectangle 11">
            <a:extLst>
              <a:ext uri="{FF2B5EF4-FFF2-40B4-BE49-F238E27FC236}">
                <a16:creationId xmlns:a16="http://schemas.microsoft.com/office/drawing/2014/main" id="{569D9A03-2C70-7D38-737C-807F17B1C655}"/>
              </a:ext>
            </a:extLst>
          </p:cNvPr>
          <p:cNvSpPr>
            <a:spLocks noChangeArrowheads="1"/>
          </p:cNvSpPr>
          <p:nvPr/>
        </p:nvSpPr>
        <p:spPr bwMode="auto">
          <a:xfrm>
            <a:off x="1631950" y="1665715"/>
            <a:ext cx="1511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400">
                <a:solidFill>
                  <a:srgbClr val="FF0000"/>
                </a:solidFill>
                <a:latin typeface="Times New Roman" panose="02020603050405020304" pitchFamily="18" charset="0"/>
                <a:ea typeface="微软雅黑" panose="020B0503020204020204" pitchFamily="34" charset="-122"/>
              </a:rPr>
              <a:t>对图</a:t>
            </a:r>
            <a:r>
              <a:rPr lang="en-US" altLang="zh-CN" sz="2400">
                <a:solidFill>
                  <a:srgbClr val="FF0000"/>
                </a:solidFill>
                <a:latin typeface="Times New Roman" panose="02020603050405020304" pitchFamily="18" charset="0"/>
                <a:ea typeface="微软雅黑" panose="020B0503020204020204" pitchFamily="34" charset="-122"/>
              </a:rPr>
              <a:t>8.10</a:t>
            </a:r>
            <a:r>
              <a:rPr lang="zh-CN" altLang="en-US" sz="2400">
                <a:solidFill>
                  <a:srgbClr val="FF0000"/>
                </a:solidFill>
                <a:latin typeface="Times New Roman" panose="02020603050405020304" pitchFamily="18" charset="0"/>
                <a:ea typeface="微软雅黑" panose="020B0503020204020204" pitchFamily="34" charset="-122"/>
              </a:rPr>
              <a:t>中的程序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C85630B7-0160-05DE-C2E1-068F4C96A371}"/>
              </a:ext>
            </a:extLst>
          </p:cNvPr>
          <p:cNvSpPr>
            <a:spLocks noGrp="1" noChangeArrowheads="1"/>
          </p:cNvSpPr>
          <p:nvPr>
            <p:ph type="title"/>
          </p:nvPr>
        </p:nvSpPr>
        <p:spPr/>
        <p:txBody>
          <a:bodyPr anchor="ctr"/>
          <a:lstStyle/>
          <a:p>
            <a:r>
              <a:rPr lang="en-US" altLang="zh-CN" dirty="0">
                <a:latin typeface="Times New Roman" panose="02020603050405020304" pitchFamily="18" charset="0"/>
              </a:rPr>
              <a:t>8.4.2 </a:t>
            </a:r>
            <a:r>
              <a:rPr lang="zh-CN" altLang="en-US" dirty="0">
                <a:latin typeface="Times New Roman" panose="02020603050405020304" pitchFamily="18" charset="0"/>
              </a:rPr>
              <a:t>程序块结构符号表的其他实现 </a:t>
            </a:r>
          </a:p>
        </p:txBody>
      </p:sp>
      <p:sp>
        <p:nvSpPr>
          <p:cNvPr id="12" name="日期占位符 3">
            <a:extLst>
              <a:ext uri="{FF2B5EF4-FFF2-40B4-BE49-F238E27FC236}">
                <a16:creationId xmlns:a16="http://schemas.microsoft.com/office/drawing/2014/main" id="{79C8D5E4-48A7-9B91-1F1A-F014AC99E82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084AC8F-C9B8-4956-ACDC-42D3018DBAB3}" type="datetime1">
              <a:rPr lang="zh-CN" altLang="en-US" noProof="0" smtClean="0">
                <a:latin typeface="Times New Roman" panose="02020603050405020304" pitchFamily="18" charset="0"/>
                <a:ea typeface="微软雅黑" panose="020B0503020204020204" pitchFamily="34" charset="-122"/>
                <a:cs typeface="+mn-cs"/>
              </a:rPr>
              <a:pPr>
                <a:buClrTx/>
                <a:buFontTx/>
                <a:buNone/>
                <a:defRPr/>
              </a:pPr>
              <a:t>2022/7/13</a:t>
            </a:fld>
            <a:endParaRPr lang="en-US" altLang="zh-CN" noProof="0">
              <a:latin typeface="Times New Roman" panose="02020603050405020304" pitchFamily="18" charset="0"/>
              <a:ea typeface="微软雅黑" panose="020B0503020204020204" pitchFamily="34" charset="-122"/>
              <a:cs typeface="+mn-cs"/>
            </a:endParaRPr>
          </a:p>
        </p:txBody>
      </p:sp>
      <p:sp>
        <p:nvSpPr>
          <p:cNvPr id="51202" name="灯片编号占位符 5">
            <a:extLst>
              <a:ext uri="{FF2B5EF4-FFF2-40B4-BE49-F238E27FC236}">
                <a16:creationId xmlns:a16="http://schemas.microsoft.com/office/drawing/2014/main" id="{BF5ACB92-DE6F-BF0C-3ABF-A9677C1EC92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15C40E6-DCCA-49B0-8472-2D5E4AB92F08}" type="slidenum">
              <a:rPr lang="en-US" altLang="zh-CN">
                <a:latin typeface="Times New Roman" panose="02020603050405020304" pitchFamily="18" charset="0"/>
                <a:ea typeface="微软雅黑" panose="020B0503020204020204" pitchFamily="34" charset="-122"/>
              </a:rPr>
              <a:pPr/>
              <a:t>25</a:t>
            </a:fld>
            <a:endParaRPr lang="en-US" altLang="zh-CN">
              <a:latin typeface="Times New Roman" panose="02020603050405020304" pitchFamily="18" charset="0"/>
              <a:ea typeface="微软雅黑" panose="020B0503020204020204" pitchFamily="34" charset="-122"/>
            </a:endParaRPr>
          </a:p>
        </p:txBody>
      </p:sp>
      <p:sp>
        <p:nvSpPr>
          <p:cNvPr id="2" name="文本占位符 1">
            <a:extLst>
              <a:ext uri="{FF2B5EF4-FFF2-40B4-BE49-F238E27FC236}">
                <a16:creationId xmlns:a16="http://schemas.microsoft.com/office/drawing/2014/main" id="{E7AEC202-1B74-37A7-702A-64EA2F2D80A4}"/>
              </a:ext>
            </a:extLst>
          </p:cNvPr>
          <p:cNvSpPr>
            <a:spLocks noGrp="1"/>
          </p:cNvSpPr>
          <p:nvPr>
            <p:ph type="body" sz="quarter" idx="13"/>
          </p:nvPr>
        </p:nvSpPr>
        <p:spPr/>
        <p:txBody>
          <a:bodyPr/>
          <a:lstStyle/>
          <a:p>
            <a:endParaRPr lang="zh-CN" altLang="en-US">
              <a:latin typeface="Times New Roman" panose="02020603050405020304" pitchFamily="18" charset="0"/>
            </a:endParaRPr>
          </a:p>
        </p:txBody>
      </p:sp>
      <p:sp>
        <p:nvSpPr>
          <p:cNvPr id="51204" name="Rectangle 3">
            <a:extLst>
              <a:ext uri="{FF2B5EF4-FFF2-40B4-BE49-F238E27FC236}">
                <a16:creationId xmlns:a16="http://schemas.microsoft.com/office/drawing/2014/main" id="{CCC0643D-C626-9EA3-44A9-68E066D459FD}"/>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微软雅黑" panose="020B0503020204020204" pitchFamily="34" charset="-122"/>
            </a:endParaRPr>
          </a:p>
        </p:txBody>
      </p:sp>
      <p:sp>
        <p:nvSpPr>
          <p:cNvPr id="51205" name="Rectangle 4">
            <a:extLst>
              <a:ext uri="{FF2B5EF4-FFF2-40B4-BE49-F238E27FC236}">
                <a16:creationId xmlns:a16="http://schemas.microsoft.com/office/drawing/2014/main" id="{22C3D23C-4885-6E20-2A3F-9E27AF2D0995}"/>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微软雅黑" panose="020B0503020204020204" pitchFamily="34" charset="-122"/>
            </a:endParaRPr>
          </a:p>
        </p:txBody>
      </p:sp>
      <p:sp>
        <p:nvSpPr>
          <p:cNvPr id="51206" name="Rectangle 5">
            <a:extLst>
              <a:ext uri="{FF2B5EF4-FFF2-40B4-BE49-F238E27FC236}">
                <a16:creationId xmlns:a16="http://schemas.microsoft.com/office/drawing/2014/main" id="{E538458F-C3B0-8944-F02F-6B0CB7B4EB34}"/>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微软雅黑" panose="020B0503020204020204" pitchFamily="34" charset="-122"/>
            </a:endParaRPr>
          </a:p>
        </p:txBody>
      </p:sp>
      <p:sp>
        <p:nvSpPr>
          <p:cNvPr id="51207" name="Rectangle 6">
            <a:extLst>
              <a:ext uri="{FF2B5EF4-FFF2-40B4-BE49-F238E27FC236}">
                <a16:creationId xmlns:a16="http://schemas.microsoft.com/office/drawing/2014/main" id="{3EECA360-8C40-A225-5B70-E7B21A352DA5}"/>
              </a:ext>
            </a:extLst>
          </p:cNvPr>
          <p:cNvSpPr>
            <a:spLocks noChangeArrowheads="1"/>
          </p:cNvSpPr>
          <p:nvPr/>
        </p:nvSpPr>
        <p:spPr bwMode="auto">
          <a:xfrm>
            <a:off x="4583113" y="884238"/>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400">
                <a:solidFill>
                  <a:srgbClr val="FF0000"/>
                </a:solidFill>
                <a:latin typeface="Times New Roman" panose="02020603050405020304" pitchFamily="18" charset="0"/>
                <a:ea typeface="微软雅黑" panose="020B0503020204020204" pitchFamily="34" charset="-122"/>
              </a:rPr>
              <a:t>对图</a:t>
            </a:r>
            <a:r>
              <a:rPr lang="en-US" altLang="zh-CN" sz="2400">
                <a:solidFill>
                  <a:srgbClr val="FF0000"/>
                </a:solidFill>
                <a:latin typeface="Times New Roman" panose="02020603050405020304" pitchFamily="18" charset="0"/>
                <a:ea typeface="微软雅黑" panose="020B0503020204020204" pitchFamily="34" charset="-122"/>
              </a:rPr>
              <a:t>8.10</a:t>
            </a:r>
            <a:r>
              <a:rPr lang="zh-CN" altLang="en-US" sz="2400">
                <a:solidFill>
                  <a:srgbClr val="FF0000"/>
                </a:solidFill>
                <a:latin typeface="Times New Roman" panose="02020603050405020304" pitchFamily="18" charset="0"/>
                <a:ea typeface="微软雅黑" panose="020B0503020204020204" pitchFamily="34" charset="-122"/>
              </a:rPr>
              <a:t>中的程序</a:t>
            </a:r>
          </a:p>
        </p:txBody>
      </p:sp>
      <p:graphicFrame>
        <p:nvGraphicFramePr>
          <p:cNvPr id="51208" name="Object 7">
            <a:extLst>
              <a:ext uri="{FF2B5EF4-FFF2-40B4-BE49-F238E27FC236}">
                <a16:creationId xmlns:a16="http://schemas.microsoft.com/office/drawing/2014/main" id="{B31C1ACC-4C12-BCCD-C400-70F4BE38CCC9}"/>
              </a:ext>
            </a:extLst>
          </p:cNvPr>
          <p:cNvGraphicFramePr>
            <a:graphicFrameLocks/>
          </p:cNvGraphicFramePr>
          <p:nvPr>
            <p:extLst>
              <p:ext uri="{D42A27DB-BD31-4B8C-83A1-F6EECF244321}">
                <p14:modId xmlns:p14="http://schemas.microsoft.com/office/powerpoint/2010/main" val="3814535163"/>
              </p:ext>
            </p:extLst>
          </p:nvPr>
        </p:nvGraphicFramePr>
        <p:xfrm>
          <a:off x="2676526" y="1500188"/>
          <a:ext cx="6875463" cy="1784350"/>
        </p:xfrm>
        <a:graphic>
          <a:graphicData uri="http://schemas.openxmlformats.org/presentationml/2006/ole">
            <mc:AlternateContent xmlns:mc="http://schemas.openxmlformats.org/markup-compatibility/2006">
              <mc:Choice xmlns:v="urn:schemas-microsoft-com:vml" Requires="v">
                <p:oleObj spid="_x0000_s13348" r:id="rId4" imgW="3729600" imgH="969120" progId="Visio.Drawing.11">
                  <p:embed/>
                </p:oleObj>
              </mc:Choice>
              <mc:Fallback>
                <p:oleObj r:id="rId4" imgW="3729600" imgH="969120" progId="Visio.Drawing.11">
                  <p:embed/>
                  <p:pic>
                    <p:nvPicPr>
                      <p:cNvPr id="51208" name="Object 7">
                        <a:extLst>
                          <a:ext uri="{FF2B5EF4-FFF2-40B4-BE49-F238E27FC236}">
                            <a16:creationId xmlns:a16="http://schemas.microsoft.com/office/drawing/2014/main" id="{B31C1ACC-4C12-BCCD-C400-70F4BE38CCC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6" y="1500188"/>
                        <a:ext cx="68754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9" name="Object 8">
            <a:extLst>
              <a:ext uri="{FF2B5EF4-FFF2-40B4-BE49-F238E27FC236}">
                <a16:creationId xmlns:a16="http://schemas.microsoft.com/office/drawing/2014/main" id="{47094125-28A0-9DEC-502E-68B7DD1764E9}"/>
              </a:ext>
            </a:extLst>
          </p:cNvPr>
          <p:cNvGraphicFramePr>
            <a:graphicFrameLocks/>
          </p:cNvGraphicFramePr>
          <p:nvPr>
            <p:extLst>
              <p:ext uri="{D42A27DB-BD31-4B8C-83A1-F6EECF244321}">
                <p14:modId xmlns:p14="http://schemas.microsoft.com/office/powerpoint/2010/main" val="688019864"/>
              </p:ext>
            </p:extLst>
          </p:nvPr>
        </p:nvGraphicFramePr>
        <p:xfrm>
          <a:off x="1668463" y="3976688"/>
          <a:ext cx="8748712" cy="1612900"/>
        </p:xfrm>
        <a:graphic>
          <a:graphicData uri="http://schemas.openxmlformats.org/presentationml/2006/ole">
            <mc:AlternateContent xmlns:mc="http://schemas.openxmlformats.org/markup-compatibility/2006">
              <mc:Choice xmlns:v="urn:schemas-microsoft-com:vml" Requires="v">
                <p:oleObj spid="_x0000_s13349" r:id="rId6" imgW="5255640" imgH="969120" progId="Visio.Drawing.11">
                  <p:embed/>
                </p:oleObj>
              </mc:Choice>
              <mc:Fallback>
                <p:oleObj r:id="rId6" imgW="5255640" imgH="969120" progId="Visio.Drawing.11">
                  <p:embed/>
                  <p:pic>
                    <p:nvPicPr>
                      <p:cNvPr id="51209" name="Object 8">
                        <a:extLst>
                          <a:ext uri="{FF2B5EF4-FFF2-40B4-BE49-F238E27FC236}">
                            <a16:creationId xmlns:a16="http://schemas.microsoft.com/office/drawing/2014/main" id="{47094125-28A0-9DEC-502E-68B7DD1764E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463" y="3976688"/>
                        <a:ext cx="8748712"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0" name="Rectangle 9">
            <a:extLst>
              <a:ext uri="{FF2B5EF4-FFF2-40B4-BE49-F238E27FC236}">
                <a16:creationId xmlns:a16="http://schemas.microsoft.com/office/drawing/2014/main" id="{CEA9C2A0-65FB-C5FF-0B6E-51A6288EF220}"/>
              </a:ext>
            </a:extLst>
          </p:cNvPr>
          <p:cNvSpPr>
            <a:spLocks noChangeArrowheads="1"/>
          </p:cNvSpPr>
          <p:nvPr/>
        </p:nvSpPr>
        <p:spPr bwMode="auto">
          <a:xfrm>
            <a:off x="1524001" y="19186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微软雅黑" panose="020B0503020204020204" pitchFamily="34" charset="-122"/>
            </a:endParaRPr>
          </a:p>
        </p:txBody>
      </p:sp>
      <p:sp>
        <p:nvSpPr>
          <p:cNvPr id="51211" name="Rectangle 10">
            <a:extLst>
              <a:ext uri="{FF2B5EF4-FFF2-40B4-BE49-F238E27FC236}">
                <a16:creationId xmlns:a16="http://schemas.microsoft.com/office/drawing/2014/main" id="{6BFEA0F9-089B-8D53-E35D-7C7C06AE4673}"/>
              </a:ext>
            </a:extLst>
          </p:cNvPr>
          <p:cNvSpPr>
            <a:spLocks noChangeArrowheads="1"/>
          </p:cNvSpPr>
          <p:nvPr/>
        </p:nvSpPr>
        <p:spPr bwMode="auto">
          <a:xfrm>
            <a:off x="4151313" y="3403600"/>
            <a:ext cx="4017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400">
                <a:latin typeface="Times New Roman" panose="02020603050405020304" pitchFamily="18" charset="0"/>
                <a:ea typeface="微软雅黑" panose="020B0503020204020204" pitchFamily="34" charset="-122"/>
              </a:rPr>
              <a:t>(</a:t>
            </a:r>
            <a:r>
              <a:rPr lang="en-US" altLang="zh-CN" sz="2400" i="1">
                <a:latin typeface="Times New Roman" panose="02020603050405020304" pitchFamily="18" charset="0"/>
                <a:ea typeface="微软雅黑" panose="020B0503020204020204" pitchFamily="34" charset="-122"/>
              </a:rPr>
              <a:t>c</a:t>
            </a:r>
            <a:r>
              <a:rPr lang="en-US" altLang="zh-CN" sz="2400">
                <a:latin typeface="Times New Roman" panose="02020603050405020304" pitchFamily="18" charset="0"/>
                <a:ea typeface="微软雅黑" panose="020B0503020204020204" pitchFamily="34" charset="-122"/>
              </a:rPr>
              <a:t>) </a:t>
            </a:r>
            <a:r>
              <a:rPr lang="zh-CN" altLang="en-US" sz="2400">
                <a:latin typeface="Times New Roman" panose="02020603050405020304" pitchFamily="18" charset="0"/>
                <a:ea typeface="微软雅黑" panose="020B0503020204020204" pitchFamily="34" charset="-122"/>
              </a:rPr>
              <a:t>处理到语句</a:t>
            </a:r>
            <a:r>
              <a:rPr lang="en-US" altLang="zh-CN" sz="2400">
                <a:latin typeface="Times New Roman" panose="02020603050405020304" pitchFamily="18" charset="0"/>
                <a:ea typeface="微软雅黑" panose="020B0503020204020204" pitchFamily="34" charset="-122"/>
              </a:rPr>
              <a:t>(9)</a:t>
            </a:r>
            <a:r>
              <a:rPr lang="zh-CN" altLang="en-US" sz="2400">
                <a:latin typeface="Times New Roman" panose="02020603050405020304" pitchFamily="18" charset="0"/>
                <a:ea typeface="微软雅黑" panose="020B0503020204020204" pitchFamily="34" charset="-122"/>
              </a:rPr>
              <a:t>时的符号表</a:t>
            </a:r>
          </a:p>
        </p:txBody>
      </p:sp>
      <p:sp>
        <p:nvSpPr>
          <p:cNvPr id="51212" name="Rectangle 11">
            <a:extLst>
              <a:ext uri="{FF2B5EF4-FFF2-40B4-BE49-F238E27FC236}">
                <a16:creationId xmlns:a16="http://schemas.microsoft.com/office/drawing/2014/main" id="{619C08A3-79C8-822E-66D7-D2499ED787E5}"/>
              </a:ext>
            </a:extLst>
          </p:cNvPr>
          <p:cNvSpPr>
            <a:spLocks noChangeArrowheads="1"/>
          </p:cNvSpPr>
          <p:nvPr/>
        </p:nvSpPr>
        <p:spPr bwMode="auto">
          <a:xfrm>
            <a:off x="4002089" y="5734050"/>
            <a:ext cx="418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400">
                <a:latin typeface="Times New Roman" panose="02020603050405020304" pitchFamily="18" charset="0"/>
                <a:ea typeface="微软雅黑" panose="020B0503020204020204" pitchFamily="34" charset="-122"/>
              </a:rPr>
              <a:t>(</a:t>
            </a:r>
            <a:r>
              <a:rPr lang="en-US" altLang="zh-CN" sz="2400" i="1">
                <a:latin typeface="Times New Roman" panose="02020603050405020304" pitchFamily="18" charset="0"/>
                <a:ea typeface="微软雅黑" panose="020B0503020204020204" pitchFamily="34" charset="-122"/>
              </a:rPr>
              <a:t>d</a:t>
            </a:r>
            <a:r>
              <a:rPr lang="en-US" altLang="zh-CN" sz="2400">
                <a:latin typeface="Times New Roman" panose="02020603050405020304" pitchFamily="18" charset="0"/>
                <a:ea typeface="微软雅黑" panose="020B0503020204020204" pitchFamily="34" charset="-122"/>
              </a:rPr>
              <a:t>) </a:t>
            </a:r>
            <a:r>
              <a:rPr lang="zh-CN" altLang="en-US" sz="2400">
                <a:latin typeface="Times New Roman" panose="02020603050405020304" pitchFamily="18" charset="0"/>
                <a:ea typeface="微软雅黑" panose="020B0503020204020204" pitchFamily="34" charset="-122"/>
              </a:rPr>
              <a:t>处理到语句</a:t>
            </a:r>
            <a:r>
              <a:rPr lang="en-US" altLang="zh-CN" sz="2400">
                <a:latin typeface="Times New Roman" panose="02020603050405020304" pitchFamily="18" charset="0"/>
                <a:ea typeface="微软雅黑" panose="020B0503020204020204" pitchFamily="34" charset="-122"/>
              </a:rPr>
              <a:t>(13)</a:t>
            </a:r>
            <a:r>
              <a:rPr lang="zh-CN" altLang="en-US" sz="2400">
                <a:latin typeface="Times New Roman" panose="02020603050405020304" pitchFamily="18" charset="0"/>
                <a:ea typeface="微软雅黑" panose="020B0503020204020204" pitchFamily="34" charset="-122"/>
              </a:rPr>
              <a:t>时的符号表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A4A8C425-78A6-E3D5-244A-14858E494B6D}"/>
              </a:ext>
            </a:extLst>
          </p:cNvPr>
          <p:cNvSpPr>
            <a:spLocks noGrp="1" noChangeArrowheads="1"/>
          </p:cNvSpPr>
          <p:nvPr>
            <p:ph type="title"/>
          </p:nvPr>
        </p:nvSpPr>
        <p:spPr/>
        <p:txBody>
          <a:bodyPr anchor="ctr"/>
          <a:lstStyle/>
          <a:p>
            <a:r>
              <a:rPr lang="en-US" altLang="zh-CN">
                <a:latin typeface="Times New Roman" panose="02020603050405020304" pitchFamily="18" charset="0"/>
              </a:rPr>
              <a:t>8.4.3 C</a:t>
            </a:r>
            <a:r>
              <a:rPr lang="zh-CN" altLang="en-US">
                <a:latin typeface="Times New Roman" panose="02020603050405020304" pitchFamily="18" charset="0"/>
              </a:rPr>
              <a:t>语言的符号表 </a:t>
            </a:r>
          </a:p>
        </p:txBody>
      </p:sp>
      <p:sp>
        <p:nvSpPr>
          <p:cNvPr id="10" name="日期占位符 3">
            <a:extLst>
              <a:ext uri="{FF2B5EF4-FFF2-40B4-BE49-F238E27FC236}">
                <a16:creationId xmlns:a16="http://schemas.microsoft.com/office/drawing/2014/main" id="{1EC3B517-918B-2DA4-1F53-E8CE893E70B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8CD0D6D-D182-4FDD-B868-38F5C27BDDC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3250" name="灯片编号占位符 5">
            <a:extLst>
              <a:ext uri="{FF2B5EF4-FFF2-40B4-BE49-F238E27FC236}">
                <a16:creationId xmlns:a16="http://schemas.microsoft.com/office/drawing/2014/main" id="{905F15DD-5B3A-92C3-12A5-4684D5ED648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BA98B2B-2255-4836-8A4A-0C66318D63E0}" type="slidenum">
              <a:rPr lang="en-US" altLang="zh-CN">
                <a:latin typeface="Arial" panose="020B0604020202020204" pitchFamily="34" charset="0"/>
              </a:rPr>
              <a:pPr/>
              <a:t>26</a:t>
            </a:fld>
            <a:endParaRPr lang="en-US" altLang="zh-CN">
              <a:latin typeface="Arial" panose="020B0604020202020204" pitchFamily="34" charset="0"/>
            </a:endParaRPr>
          </a:p>
        </p:txBody>
      </p:sp>
      <p:sp>
        <p:nvSpPr>
          <p:cNvPr id="53252" name="Rectangle 3">
            <a:extLst>
              <a:ext uri="{FF2B5EF4-FFF2-40B4-BE49-F238E27FC236}">
                <a16:creationId xmlns:a16="http://schemas.microsoft.com/office/drawing/2014/main" id="{1753E006-BEB7-13F9-D49A-CC95447F7E78}"/>
              </a:ext>
            </a:extLst>
          </p:cNvPr>
          <p:cNvSpPr>
            <a:spLocks noGrp="1" noChangeArrowheads="1"/>
          </p:cNvSpPr>
          <p:nvPr>
            <p:ph type="body" sz="quarter" idx="13"/>
          </p:nvPr>
        </p:nvSpPr>
        <p:spPr>
          <a:xfrm>
            <a:off x="1064596" y="1185564"/>
            <a:ext cx="9783916" cy="4123276"/>
          </a:xfrm>
        </p:spPr>
        <p:txBody>
          <a:bodyPr/>
          <a:lstStyle/>
          <a:p>
            <a:pPr>
              <a:lnSpc>
                <a:spcPct val="120000"/>
              </a:lnSpc>
              <a:spcBef>
                <a:spcPct val="0"/>
              </a:spcBef>
            </a:pPr>
            <a:r>
              <a:rPr lang="zh-CN" altLang="en-US" sz="2400" dirty="0">
                <a:latin typeface="Times New Roman" panose="02020603050405020304" pitchFamily="18" charset="0"/>
              </a:rPr>
              <a:t>如果采取将每个函数分别编译成目标代码然后连接装配成一个可执行程序的处理方式，则每个函数中的符号经一遍处理即可，而且源程序中的多个函数是一个接一个处理的，不会出现交叉，此时可以按图</a:t>
            </a:r>
            <a:r>
              <a:rPr lang="en-US" altLang="zh-CN" sz="2400" dirty="0">
                <a:latin typeface="Times New Roman" panose="02020603050405020304" pitchFamily="18" charset="0"/>
              </a:rPr>
              <a:t>8.16</a:t>
            </a:r>
            <a:r>
              <a:rPr lang="zh-CN" altLang="en-US" sz="2400" dirty="0">
                <a:latin typeface="Times New Roman" panose="02020603050405020304" pitchFamily="18" charset="0"/>
              </a:rPr>
              <a:t>的方式组织符号表。 </a:t>
            </a:r>
          </a:p>
        </p:txBody>
      </p:sp>
      <p:sp>
        <p:nvSpPr>
          <p:cNvPr id="53253" name="Rectangle 4">
            <a:extLst>
              <a:ext uri="{FF2B5EF4-FFF2-40B4-BE49-F238E27FC236}">
                <a16:creationId xmlns:a16="http://schemas.microsoft.com/office/drawing/2014/main" id="{69A9F0B6-CB8D-7F6B-4354-2ABA8753C423}"/>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3254" name="Rectangle 5">
            <a:extLst>
              <a:ext uri="{FF2B5EF4-FFF2-40B4-BE49-F238E27FC236}">
                <a16:creationId xmlns:a16="http://schemas.microsoft.com/office/drawing/2014/main" id="{C507B1E3-E2B0-40FD-22E0-C37F273136F1}"/>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3255" name="Rectangle 6">
            <a:extLst>
              <a:ext uri="{FF2B5EF4-FFF2-40B4-BE49-F238E27FC236}">
                <a16:creationId xmlns:a16="http://schemas.microsoft.com/office/drawing/2014/main" id="{8C6D83F6-9310-61D6-F244-AABF2E282224}"/>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3256" name="Rectangle 7">
            <a:extLst>
              <a:ext uri="{FF2B5EF4-FFF2-40B4-BE49-F238E27FC236}">
                <a16:creationId xmlns:a16="http://schemas.microsoft.com/office/drawing/2014/main" id="{116D05C8-33FE-76AF-77D0-C7D7FA9DF4E6}"/>
              </a:ext>
            </a:extLst>
          </p:cNvPr>
          <p:cNvSpPr>
            <a:spLocks noChangeArrowheads="1"/>
          </p:cNvSpPr>
          <p:nvPr/>
        </p:nvSpPr>
        <p:spPr bwMode="auto">
          <a:xfrm>
            <a:off x="1524001" y="21774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53257" name="Object 8">
            <a:extLst>
              <a:ext uri="{FF2B5EF4-FFF2-40B4-BE49-F238E27FC236}">
                <a16:creationId xmlns:a16="http://schemas.microsoft.com/office/drawing/2014/main" id="{5796AE82-7198-1C76-A52A-FB58895A968B}"/>
              </a:ext>
            </a:extLst>
          </p:cNvPr>
          <p:cNvGraphicFramePr>
            <a:graphicFrameLocks/>
          </p:cNvGraphicFramePr>
          <p:nvPr/>
        </p:nvGraphicFramePr>
        <p:xfrm>
          <a:off x="2782888" y="2852738"/>
          <a:ext cx="6564312" cy="3295650"/>
        </p:xfrm>
        <a:graphic>
          <a:graphicData uri="http://schemas.openxmlformats.org/presentationml/2006/ole">
            <mc:AlternateContent xmlns:mc="http://schemas.openxmlformats.org/markup-compatibility/2006">
              <mc:Choice xmlns:v="urn:schemas-microsoft-com:vml" Requires="v">
                <p:oleObj spid="_x0000_s14355" r:id="rId4" imgW="4491360" imgH="2259720" progId="Visio.Drawing.11">
                  <p:embed/>
                </p:oleObj>
              </mc:Choice>
              <mc:Fallback>
                <p:oleObj r:id="rId4" imgW="4491360" imgH="2259720" progId="Visio.Drawing.11">
                  <p:embed/>
                  <p:pic>
                    <p:nvPicPr>
                      <p:cNvPr id="53257" name="Object 8">
                        <a:extLst>
                          <a:ext uri="{FF2B5EF4-FFF2-40B4-BE49-F238E27FC236}">
                            <a16:creationId xmlns:a16="http://schemas.microsoft.com/office/drawing/2014/main" id="{5796AE82-7198-1C76-A52A-FB58895A968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8" y="2852738"/>
                        <a:ext cx="6564312"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8" name="Rectangle 9">
            <a:extLst>
              <a:ext uri="{FF2B5EF4-FFF2-40B4-BE49-F238E27FC236}">
                <a16:creationId xmlns:a16="http://schemas.microsoft.com/office/drawing/2014/main" id="{C93DD2BD-4AEE-CED0-DC75-2EC79F8AE336}"/>
              </a:ext>
            </a:extLst>
          </p:cNvPr>
          <p:cNvSpPr>
            <a:spLocks noChangeArrowheads="1"/>
          </p:cNvSpPr>
          <p:nvPr/>
        </p:nvSpPr>
        <p:spPr bwMode="auto">
          <a:xfrm>
            <a:off x="3789364" y="6284913"/>
            <a:ext cx="461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286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a:r>
              <a:rPr lang="zh-CN" altLang="en-US" sz="2400" b="1"/>
              <a:t>图</a:t>
            </a:r>
            <a:r>
              <a:rPr lang="en-US" altLang="zh-CN" sz="2400" b="1"/>
              <a:t>8.16 </a:t>
            </a:r>
            <a:r>
              <a:rPr lang="zh-CN" altLang="en-US" sz="2400" b="1"/>
              <a:t>一个完整</a:t>
            </a:r>
            <a:r>
              <a:rPr lang="en-US" altLang="zh-CN" sz="2400" b="1"/>
              <a:t>C</a:t>
            </a:r>
            <a:r>
              <a:rPr lang="zh-CN" altLang="en-US" sz="2400" b="1"/>
              <a:t>程序的符号表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2225F446-B253-B552-4A6C-9F3C1D787DC5}"/>
              </a:ext>
            </a:extLst>
          </p:cNvPr>
          <p:cNvSpPr>
            <a:spLocks noGrp="1" noChangeArrowheads="1"/>
          </p:cNvSpPr>
          <p:nvPr>
            <p:ph type="title"/>
          </p:nvPr>
        </p:nvSpPr>
        <p:spPr/>
        <p:txBody>
          <a:bodyPr anchor="ctr"/>
          <a:lstStyle/>
          <a:p>
            <a:r>
              <a:rPr lang="en-US" altLang="zh-CN">
                <a:latin typeface="Times New Roman" panose="02020603050405020304" pitchFamily="18" charset="0"/>
              </a:rPr>
              <a:t>8.4.4 </a:t>
            </a:r>
            <a:r>
              <a:rPr lang="zh-CN" altLang="en-US">
                <a:latin typeface="Times New Roman" panose="02020603050405020304" pitchFamily="18" charset="0"/>
              </a:rPr>
              <a:t>嵌套过程的符号表 </a:t>
            </a:r>
          </a:p>
        </p:txBody>
      </p:sp>
      <p:sp>
        <p:nvSpPr>
          <p:cNvPr id="8" name="日期占位符 3">
            <a:extLst>
              <a:ext uri="{FF2B5EF4-FFF2-40B4-BE49-F238E27FC236}">
                <a16:creationId xmlns:a16="http://schemas.microsoft.com/office/drawing/2014/main" id="{CCC665A8-9D3D-1631-9519-3CBCB23B0FD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491C313-AE2F-485C-91FE-FB538C62881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5298" name="灯片编号占位符 5">
            <a:extLst>
              <a:ext uri="{FF2B5EF4-FFF2-40B4-BE49-F238E27FC236}">
                <a16:creationId xmlns:a16="http://schemas.microsoft.com/office/drawing/2014/main" id="{A2841BAF-9611-73A7-8223-CFE270C2034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8718FE9-4099-4F36-9CB8-E1B1EAE48023}" type="slidenum">
              <a:rPr lang="en-US" altLang="zh-CN">
                <a:latin typeface="Arial" panose="020B0604020202020204" pitchFamily="34" charset="0"/>
              </a:rPr>
              <a:pPr/>
              <a:t>27</a:t>
            </a:fld>
            <a:endParaRPr lang="en-US" altLang="zh-CN">
              <a:latin typeface="Arial" panose="020B0604020202020204" pitchFamily="34" charset="0"/>
            </a:endParaRPr>
          </a:p>
        </p:txBody>
      </p:sp>
      <p:sp>
        <p:nvSpPr>
          <p:cNvPr id="55300" name="Rectangle 3">
            <a:extLst>
              <a:ext uri="{FF2B5EF4-FFF2-40B4-BE49-F238E27FC236}">
                <a16:creationId xmlns:a16="http://schemas.microsoft.com/office/drawing/2014/main" id="{719E58E2-776C-992F-CBCE-85B800EE825F}"/>
              </a:ext>
            </a:extLst>
          </p:cNvPr>
          <p:cNvSpPr>
            <a:spLocks noGrp="1" noChangeArrowheads="1"/>
          </p:cNvSpPr>
          <p:nvPr>
            <p:ph type="body" sz="quarter" idx="13"/>
          </p:nvPr>
        </p:nvSpPr>
        <p:spPr>
          <a:xfrm>
            <a:off x="1064596" y="1233996"/>
            <a:ext cx="9783916" cy="4847208"/>
          </a:xfrm>
        </p:spPr>
        <p:txBody>
          <a:bodyPr>
            <a:normAutofit fontScale="70000" lnSpcReduction="20000"/>
          </a:bodyPr>
          <a:lstStyle/>
          <a:p>
            <a:pPr marL="609600" indent="-609600">
              <a:spcBef>
                <a:spcPct val="0"/>
              </a:spcBef>
              <a:buNone/>
            </a:pPr>
            <a:r>
              <a:rPr lang="en-US" altLang="zh-CN" sz="3600" dirty="0">
                <a:latin typeface="Times New Roman" panose="02020603050405020304" pitchFamily="18" charset="0"/>
              </a:rPr>
              <a:t>Pascal</a:t>
            </a:r>
            <a:r>
              <a:rPr lang="zh-CN" altLang="en-US" sz="3600" dirty="0">
                <a:latin typeface="Times New Roman" panose="02020603050405020304" pitchFamily="18" charset="0"/>
              </a:rPr>
              <a:t>等允许在过程中嵌套定义其它过程 </a:t>
            </a:r>
          </a:p>
          <a:p>
            <a:pPr marL="609600" indent="-609600">
              <a:spcBef>
                <a:spcPct val="0"/>
              </a:spcBef>
              <a:buNone/>
            </a:pPr>
            <a:r>
              <a:rPr lang="en-US" altLang="zh-CN" dirty="0">
                <a:latin typeface="Times New Roman" panose="02020603050405020304" pitchFamily="18" charset="0"/>
                <a:ea typeface="宋体" panose="02010600030101010101" pitchFamily="2" charset="-122"/>
              </a:rPr>
              <a:t>program sort(input, output);</a:t>
            </a:r>
          </a:p>
          <a:p>
            <a:pPr marL="609600" indent="-609600">
              <a:spcBef>
                <a:spcPct val="0"/>
              </a:spcBef>
              <a:buNone/>
            </a:pPr>
            <a:r>
              <a:rPr lang="en-US" altLang="zh-CN" dirty="0">
                <a:latin typeface="Times New Roman" panose="02020603050405020304" pitchFamily="18" charset="0"/>
                <a:ea typeface="宋体" panose="02010600030101010101" pitchFamily="2" charset="-122"/>
              </a:rPr>
              <a:t>  procedure </a:t>
            </a:r>
            <a:r>
              <a:rPr lang="en-US" altLang="zh-CN" dirty="0" err="1">
                <a:latin typeface="Times New Roman" panose="02020603050405020304" pitchFamily="18" charset="0"/>
                <a:ea typeface="宋体" panose="02010600030101010101" pitchFamily="2" charset="-122"/>
              </a:rPr>
              <a:t>readarray</a:t>
            </a:r>
            <a:r>
              <a:rPr lang="en-US" altLang="zh-CN" dirty="0">
                <a:latin typeface="Times New Roman" panose="02020603050405020304" pitchFamily="18" charset="0"/>
                <a:ea typeface="宋体" panose="02010600030101010101" pitchFamily="2" charset="-122"/>
              </a:rPr>
              <a:t>;</a:t>
            </a:r>
          </a:p>
          <a:p>
            <a:pPr marL="609600" indent="-609600">
              <a:spcBef>
                <a:spcPct val="0"/>
              </a:spcBef>
              <a:buNone/>
            </a:pPr>
            <a:r>
              <a:rPr lang="en-US" altLang="zh-CN" dirty="0">
                <a:latin typeface="Times New Roman" panose="02020603050405020304" pitchFamily="18" charset="0"/>
                <a:ea typeface="宋体" panose="02010600030101010101" pitchFamily="2" charset="-122"/>
              </a:rPr>
              <a:t>     begin … end{ </a:t>
            </a:r>
            <a:r>
              <a:rPr lang="en-US" altLang="zh-CN" dirty="0" err="1">
                <a:latin typeface="Times New Roman" panose="02020603050405020304" pitchFamily="18" charset="0"/>
                <a:ea typeface="宋体" panose="02010600030101010101" pitchFamily="2" charset="-122"/>
              </a:rPr>
              <a:t>readarray</a:t>
            </a:r>
            <a:r>
              <a:rPr lang="en-US" altLang="zh-CN" dirty="0">
                <a:latin typeface="Times New Roman" panose="02020603050405020304" pitchFamily="18" charset="0"/>
                <a:ea typeface="宋体" panose="02010600030101010101" pitchFamily="2" charset="-122"/>
              </a:rPr>
              <a:t> };</a:t>
            </a:r>
          </a:p>
          <a:p>
            <a:pPr marL="609600" indent="-609600">
              <a:spcBef>
                <a:spcPct val="0"/>
              </a:spcBef>
              <a:buNone/>
            </a:pPr>
            <a:r>
              <a:rPr lang="en-US" altLang="zh-CN" dirty="0">
                <a:latin typeface="Times New Roman" panose="02020603050405020304" pitchFamily="18" charset="0"/>
                <a:ea typeface="宋体" panose="02010600030101010101" pitchFamily="2" charset="-122"/>
              </a:rPr>
              <a:t>  procedure exchange( </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j : integer );</a:t>
            </a:r>
          </a:p>
          <a:p>
            <a:pPr marL="609600" indent="-609600">
              <a:spcBef>
                <a:spcPct val="0"/>
              </a:spcBef>
              <a:buNone/>
            </a:pPr>
            <a:r>
              <a:rPr lang="en-US" altLang="zh-CN" dirty="0">
                <a:latin typeface="Times New Roman" panose="02020603050405020304" pitchFamily="18" charset="0"/>
                <a:ea typeface="宋体" panose="02010600030101010101" pitchFamily="2" charset="-122"/>
              </a:rPr>
              <a:t>     begin … end{ exchange };</a:t>
            </a:r>
          </a:p>
          <a:p>
            <a:pPr marL="609600" indent="-609600">
              <a:spcBef>
                <a:spcPct val="0"/>
              </a:spcBef>
              <a:buNone/>
            </a:pPr>
            <a:r>
              <a:rPr lang="en-US" altLang="zh-CN" dirty="0">
                <a:latin typeface="Times New Roman" panose="02020603050405020304" pitchFamily="18" charset="0"/>
                <a:ea typeface="宋体" panose="02010600030101010101" pitchFamily="2" charset="-122"/>
              </a:rPr>
              <a:t>  procedure quicksort( m, n : integer );</a:t>
            </a:r>
            <a:endParaRPr lang="fr-FR" altLang="zh-CN" dirty="0">
              <a:latin typeface="Times New Roman" panose="02020603050405020304" pitchFamily="18" charset="0"/>
              <a:ea typeface="宋体" panose="02010600030101010101" pitchFamily="2" charset="-122"/>
            </a:endParaRPr>
          </a:p>
          <a:p>
            <a:pPr marL="609600" indent="-609600">
              <a:spcBef>
                <a:spcPct val="0"/>
              </a:spcBef>
              <a:buNone/>
            </a:pPr>
            <a:r>
              <a:rPr lang="fr-FR" altLang="zh-CN" dirty="0">
                <a:latin typeface="Times New Roman" panose="02020603050405020304" pitchFamily="18" charset="0"/>
                <a:ea typeface="宋体" panose="02010600030101010101" pitchFamily="2" charset="-122"/>
              </a:rPr>
              <a:t>     </a:t>
            </a:r>
            <a:r>
              <a:rPr lang="fr-FR" altLang="zh-CN" dirty="0" err="1">
                <a:latin typeface="Times New Roman" panose="02020603050405020304" pitchFamily="18" charset="0"/>
                <a:ea typeface="宋体" panose="02010600030101010101" pitchFamily="2" charset="-122"/>
              </a:rPr>
              <a:t>function</a:t>
            </a:r>
            <a:r>
              <a:rPr lang="fr-FR" altLang="zh-CN" dirty="0">
                <a:latin typeface="Times New Roman" panose="02020603050405020304" pitchFamily="18" charset="0"/>
                <a:ea typeface="宋体" panose="02010600030101010101" pitchFamily="2" charset="-122"/>
              </a:rPr>
              <a:t> partition( x, y : </a:t>
            </a:r>
            <a:r>
              <a:rPr lang="fr-FR" altLang="zh-CN" dirty="0" err="1">
                <a:latin typeface="Times New Roman" panose="02020603050405020304" pitchFamily="18" charset="0"/>
                <a:ea typeface="宋体" panose="02010600030101010101" pitchFamily="2" charset="-122"/>
              </a:rPr>
              <a:t>integer</a:t>
            </a:r>
            <a:r>
              <a:rPr lang="fr-FR" altLang="zh-CN" dirty="0">
                <a:latin typeface="Times New Roman" panose="02020603050405020304" pitchFamily="18" charset="0"/>
                <a:ea typeface="宋体" panose="02010600030101010101" pitchFamily="2" charset="-122"/>
              </a:rPr>
              <a:t> );</a:t>
            </a:r>
          </a:p>
          <a:p>
            <a:pPr marL="609600" indent="-609600">
              <a:spcBef>
                <a:spcPct val="0"/>
              </a:spcBef>
              <a:buNone/>
            </a:pPr>
            <a:r>
              <a:rPr lang="fr-FR"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begin … end{ partition };</a:t>
            </a:r>
          </a:p>
          <a:p>
            <a:pPr marL="609600" indent="-609600">
              <a:spcBef>
                <a:spcPct val="0"/>
              </a:spcBef>
              <a:buNone/>
            </a:pPr>
            <a:r>
              <a:rPr lang="en-US" altLang="zh-CN" dirty="0">
                <a:latin typeface="Times New Roman" panose="02020603050405020304" pitchFamily="18" charset="0"/>
                <a:ea typeface="宋体" panose="02010600030101010101" pitchFamily="2" charset="-122"/>
              </a:rPr>
              <a:t>     begin … end{ quicksort };</a:t>
            </a:r>
          </a:p>
          <a:p>
            <a:pPr marL="609600" indent="-609600">
              <a:spcBef>
                <a:spcPct val="0"/>
              </a:spcBef>
              <a:buNone/>
            </a:pPr>
            <a:r>
              <a:rPr lang="en-US" altLang="zh-CN" dirty="0">
                <a:latin typeface="Times New Roman" panose="02020603050405020304" pitchFamily="18" charset="0"/>
                <a:ea typeface="宋体" panose="02010600030101010101" pitchFamily="2" charset="-122"/>
              </a:rPr>
              <a:t>  begin … end{ sort };</a:t>
            </a:r>
          </a:p>
        </p:txBody>
      </p:sp>
      <p:sp>
        <p:nvSpPr>
          <p:cNvPr id="55301" name="Rectangle 4">
            <a:extLst>
              <a:ext uri="{FF2B5EF4-FFF2-40B4-BE49-F238E27FC236}">
                <a16:creationId xmlns:a16="http://schemas.microsoft.com/office/drawing/2014/main" id="{0D1B9DD3-69F5-FF48-E45C-4FD17FEF578F}"/>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5302" name="Rectangle 5">
            <a:extLst>
              <a:ext uri="{FF2B5EF4-FFF2-40B4-BE49-F238E27FC236}">
                <a16:creationId xmlns:a16="http://schemas.microsoft.com/office/drawing/2014/main" id="{447D8273-6BA3-05EE-3C37-F0E9B60BDA3E}"/>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5303" name="Rectangle 6">
            <a:extLst>
              <a:ext uri="{FF2B5EF4-FFF2-40B4-BE49-F238E27FC236}">
                <a16:creationId xmlns:a16="http://schemas.microsoft.com/office/drawing/2014/main" id="{0F31BC9F-7116-7A8C-4EE9-86E89ABB6375}"/>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5304" name="Rectangle 7">
            <a:extLst>
              <a:ext uri="{FF2B5EF4-FFF2-40B4-BE49-F238E27FC236}">
                <a16:creationId xmlns:a16="http://schemas.microsoft.com/office/drawing/2014/main" id="{610497AE-6542-F4EC-C0C5-E75DB8EA5158}"/>
              </a:ext>
            </a:extLst>
          </p:cNvPr>
          <p:cNvSpPr>
            <a:spLocks noChangeArrowheads="1"/>
          </p:cNvSpPr>
          <p:nvPr/>
        </p:nvSpPr>
        <p:spPr bwMode="auto">
          <a:xfrm>
            <a:off x="1524001" y="21774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924EE7FF-394F-2B4E-5DA0-7848A5B8C57B}"/>
              </a:ext>
            </a:extLst>
          </p:cNvPr>
          <p:cNvSpPr>
            <a:spLocks noGrp="1" noChangeArrowheads="1"/>
          </p:cNvSpPr>
          <p:nvPr>
            <p:ph type="title"/>
          </p:nvPr>
        </p:nvSpPr>
        <p:spPr/>
        <p:txBody>
          <a:bodyPr anchor="ctr"/>
          <a:lstStyle/>
          <a:p>
            <a:r>
              <a:rPr lang="en-US" altLang="zh-CN">
                <a:latin typeface="Times New Roman" panose="02020603050405020304" pitchFamily="18" charset="0"/>
              </a:rPr>
              <a:t>8.4.4 </a:t>
            </a:r>
            <a:r>
              <a:rPr lang="zh-CN" altLang="en-US">
                <a:latin typeface="Times New Roman" panose="02020603050405020304" pitchFamily="18" charset="0"/>
              </a:rPr>
              <a:t>嵌套过程的符号表 </a:t>
            </a:r>
          </a:p>
        </p:txBody>
      </p:sp>
      <p:sp>
        <p:nvSpPr>
          <p:cNvPr id="9" name="日期占位符 3">
            <a:extLst>
              <a:ext uri="{FF2B5EF4-FFF2-40B4-BE49-F238E27FC236}">
                <a16:creationId xmlns:a16="http://schemas.microsoft.com/office/drawing/2014/main" id="{4A1E06ED-E791-20A2-F448-0FAECB4D26D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6DC143A-AD20-4377-86C8-1B1858768DD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7346" name="灯片编号占位符 5">
            <a:extLst>
              <a:ext uri="{FF2B5EF4-FFF2-40B4-BE49-F238E27FC236}">
                <a16:creationId xmlns:a16="http://schemas.microsoft.com/office/drawing/2014/main" id="{1342D92A-168C-AB63-96E1-EDF2FD0BAB7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D432457-3BAF-4EE1-AC27-EE41BB631827}" type="slidenum">
              <a:rPr lang="en-US" altLang="zh-CN">
                <a:latin typeface="Arial" panose="020B0604020202020204" pitchFamily="34" charset="0"/>
              </a:rPr>
              <a:pPr/>
              <a:t>28</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1316A853-D280-A831-F45C-EC0189BF89F8}"/>
              </a:ext>
            </a:extLst>
          </p:cNvPr>
          <p:cNvSpPr>
            <a:spLocks noGrp="1"/>
          </p:cNvSpPr>
          <p:nvPr>
            <p:ph type="body" sz="quarter" idx="13"/>
          </p:nvPr>
        </p:nvSpPr>
        <p:spPr/>
        <p:txBody>
          <a:bodyPr/>
          <a:lstStyle/>
          <a:p>
            <a:endParaRPr lang="zh-CN" altLang="en-US"/>
          </a:p>
        </p:txBody>
      </p:sp>
      <p:sp>
        <p:nvSpPr>
          <p:cNvPr id="57348" name="Rectangle 3">
            <a:extLst>
              <a:ext uri="{FF2B5EF4-FFF2-40B4-BE49-F238E27FC236}">
                <a16:creationId xmlns:a16="http://schemas.microsoft.com/office/drawing/2014/main" id="{93FF000D-9E13-334D-34B7-EB0BD9C1C3BC}"/>
              </a:ext>
            </a:extLst>
          </p:cNvPr>
          <p:cNvSpPr>
            <a:spLocks noChangeArrowheads="1"/>
          </p:cNvSpPr>
          <p:nvPr/>
        </p:nvSpPr>
        <p:spPr bwMode="auto">
          <a:xfrm>
            <a:off x="1524001" y="2250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7349" name="Rectangle 4">
            <a:extLst>
              <a:ext uri="{FF2B5EF4-FFF2-40B4-BE49-F238E27FC236}">
                <a16:creationId xmlns:a16="http://schemas.microsoft.com/office/drawing/2014/main" id="{C1734B72-D07F-56BF-7CC6-8FE2AB86FD72}"/>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7350" name="Rectangle 5">
            <a:extLst>
              <a:ext uri="{FF2B5EF4-FFF2-40B4-BE49-F238E27FC236}">
                <a16:creationId xmlns:a16="http://schemas.microsoft.com/office/drawing/2014/main" id="{B7CBFC27-686F-5C0D-1B72-D025DC54212D}"/>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7351" name="Rectangle 6">
            <a:extLst>
              <a:ext uri="{FF2B5EF4-FFF2-40B4-BE49-F238E27FC236}">
                <a16:creationId xmlns:a16="http://schemas.microsoft.com/office/drawing/2014/main" id="{B86E5A15-73B3-F1FD-6E22-BB5DC3FE1984}"/>
              </a:ext>
            </a:extLst>
          </p:cNvPr>
          <p:cNvSpPr>
            <a:spLocks noChangeArrowheads="1"/>
          </p:cNvSpPr>
          <p:nvPr/>
        </p:nvSpPr>
        <p:spPr bwMode="auto">
          <a:xfrm>
            <a:off x="1524001" y="21774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57352" name="Rectangle 7">
            <a:extLst>
              <a:ext uri="{FF2B5EF4-FFF2-40B4-BE49-F238E27FC236}">
                <a16:creationId xmlns:a16="http://schemas.microsoft.com/office/drawing/2014/main" id="{185B0545-A961-D11C-FE83-02B3F7E17578}"/>
              </a:ext>
            </a:extLst>
          </p:cNvPr>
          <p:cNvSpPr>
            <a:spLocks noChangeArrowheads="1"/>
          </p:cNvSpPr>
          <p:nvPr/>
        </p:nvSpPr>
        <p:spPr bwMode="auto">
          <a:xfrm>
            <a:off x="1524001" y="17964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57353" name="Object 8">
            <a:extLst>
              <a:ext uri="{FF2B5EF4-FFF2-40B4-BE49-F238E27FC236}">
                <a16:creationId xmlns:a16="http://schemas.microsoft.com/office/drawing/2014/main" id="{2C207228-C455-E794-C4EC-1963704DE599}"/>
              </a:ext>
            </a:extLst>
          </p:cNvPr>
          <p:cNvGraphicFramePr>
            <a:graphicFrameLocks/>
          </p:cNvGraphicFramePr>
          <p:nvPr/>
        </p:nvGraphicFramePr>
        <p:xfrm>
          <a:off x="1668463" y="836613"/>
          <a:ext cx="8820150" cy="5491162"/>
        </p:xfrm>
        <a:graphic>
          <a:graphicData uri="http://schemas.openxmlformats.org/presentationml/2006/ole">
            <mc:AlternateContent xmlns:mc="http://schemas.openxmlformats.org/markup-compatibility/2006">
              <mc:Choice xmlns:v="urn:schemas-microsoft-com:vml" Requires="v">
                <p:oleObj spid="_x0000_s15379" r:id="rId4" imgW="5601960" imgH="3496320" progId="Visio.Drawing.11">
                  <p:embed/>
                </p:oleObj>
              </mc:Choice>
              <mc:Fallback>
                <p:oleObj r:id="rId4" imgW="5601960" imgH="3496320" progId="Visio.Drawing.11">
                  <p:embed/>
                  <p:pic>
                    <p:nvPicPr>
                      <p:cNvPr id="57353" name="Object 8">
                        <a:extLst>
                          <a:ext uri="{FF2B5EF4-FFF2-40B4-BE49-F238E27FC236}">
                            <a16:creationId xmlns:a16="http://schemas.microsoft.com/office/drawing/2014/main" id="{2C207228-C455-E794-C4EC-1963704DE59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8463" y="836613"/>
                        <a:ext cx="8820150" cy="549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267D2D64-A4E5-889A-C586-015AAE08DF1B}"/>
              </a:ext>
            </a:extLst>
          </p:cNvPr>
          <p:cNvSpPr>
            <a:spLocks noGrp="1" noChangeArrowheads="1"/>
          </p:cNvSpPr>
          <p:nvPr>
            <p:ph type="title"/>
          </p:nvPr>
        </p:nvSpPr>
        <p:spPr/>
        <p:txBody>
          <a:bodyPr anchor="ctr">
            <a:normAutofit/>
          </a:bodyPr>
          <a:lstStyle/>
          <a:p>
            <a:r>
              <a:rPr lang="zh-CN" altLang="en-US" sz="4000">
                <a:latin typeface="Times New Roman" panose="02020603050405020304" pitchFamily="18" charset="0"/>
              </a:rPr>
              <a:t>本章小结</a:t>
            </a:r>
          </a:p>
        </p:txBody>
      </p:sp>
      <p:sp>
        <p:nvSpPr>
          <p:cNvPr id="59396" name="Rectangle 3">
            <a:extLst>
              <a:ext uri="{FF2B5EF4-FFF2-40B4-BE49-F238E27FC236}">
                <a16:creationId xmlns:a16="http://schemas.microsoft.com/office/drawing/2014/main" id="{306733F1-A3A1-3CDB-F653-DAE996EE3241}"/>
              </a:ext>
            </a:extLst>
          </p:cNvPr>
          <p:cNvSpPr>
            <a:spLocks noGrp="1" noChangeArrowheads="1"/>
          </p:cNvSpPr>
          <p:nvPr>
            <p:ph idx="1"/>
          </p:nvPr>
        </p:nvSpPr>
        <p:spPr/>
        <p:txBody>
          <a:bodyPr>
            <a:normAutofit fontScale="70000" lnSpcReduction="20000"/>
          </a:bodyPr>
          <a:lstStyle/>
          <a:p>
            <a:pPr marL="609600" indent="-609600"/>
            <a:r>
              <a:rPr lang="zh-CN" altLang="en-US" sz="2900">
                <a:latin typeface="Times New Roman" panose="02020603050405020304" pitchFamily="18" charset="0"/>
              </a:rPr>
              <a:t>符号表用来存放编译器各阶段收集来的各种名字的类型和特征等有关信息，并供编译程序用于语法检查、语义检查、生成中间代码及生成目标代码等；</a:t>
            </a:r>
          </a:p>
          <a:p>
            <a:pPr marL="609600" indent="-609600"/>
            <a:r>
              <a:rPr lang="zh-CN" altLang="en-US" sz="2900">
                <a:latin typeface="Times New Roman" panose="02020603050405020304" pitchFamily="18" charset="0"/>
              </a:rPr>
              <a:t>源程序中会出现各种各样的名字，如函数名、函数参数名、函数中的局部变量名、全局变量名、数组名、结构名、文件名等，相应的属性可以是种属、类型、地址等。</a:t>
            </a:r>
          </a:p>
          <a:p>
            <a:pPr marL="609600" indent="-609600"/>
            <a:r>
              <a:rPr lang="zh-CN" altLang="en-US" sz="2900">
                <a:latin typeface="Times New Roman" panose="02020603050405020304" pitchFamily="18" charset="0"/>
              </a:rPr>
              <a:t>根据符号所需的属性个数和类型的不同，可以组成不同的符号表，也可以组成统一的符号表，在组成统一符号表时，需要采用恰当的组织结构，以便可以对其进行高效处理。</a:t>
            </a:r>
          </a:p>
        </p:txBody>
      </p:sp>
      <p:sp>
        <p:nvSpPr>
          <p:cNvPr id="4" name="日期占位符 3">
            <a:extLst>
              <a:ext uri="{FF2B5EF4-FFF2-40B4-BE49-F238E27FC236}">
                <a16:creationId xmlns:a16="http://schemas.microsoft.com/office/drawing/2014/main" id="{8DB407E6-2D74-2135-BCF2-E69F0439380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B2C38F1-45CA-419A-8518-731D41828F7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9394" name="灯片编号占位符 5">
            <a:extLst>
              <a:ext uri="{FF2B5EF4-FFF2-40B4-BE49-F238E27FC236}">
                <a16:creationId xmlns:a16="http://schemas.microsoft.com/office/drawing/2014/main" id="{CB1D71E7-58CD-7985-AFF2-B0519BBCC34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40AB722-635C-4616-9717-C478D4F791FF}" type="slidenum">
              <a:rPr lang="en-US" altLang="zh-CN">
                <a:latin typeface="Arial" panose="020B0604020202020204" pitchFamily="34" charset="0"/>
              </a:rPr>
              <a:pPr/>
              <a:t>29</a:t>
            </a:fld>
            <a:endParaRPr lang="en-US" altLang="zh-CN">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F6CB37F-224C-BC36-E630-02E8D7DC5A2A}"/>
              </a:ext>
            </a:extLst>
          </p:cNvPr>
          <p:cNvSpPr>
            <a:spLocks noGrp="1" noChangeArrowheads="1"/>
          </p:cNvSpPr>
          <p:nvPr>
            <p:ph type="title"/>
          </p:nvPr>
        </p:nvSpPr>
        <p:spPr/>
        <p:txBody>
          <a:bodyPr anchor="ctr"/>
          <a:lstStyle/>
          <a:p>
            <a:r>
              <a:rPr lang="en-US" altLang="zh-CN" dirty="0">
                <a:latin typeface="Times New Roman" panose="02020603050405020304" pitchFamily="18" charset="0"/>
              </a:rPr>
              <a:t>8.1 </a:t>
            </a:r>
            <a:r>
              <a:rPr lang="zh-CN" altLang="en-US" dirty="0">
                <a:latin typeface="Times New Roman" panose="02020603050405020304" pitchFamily="18" charset="0"/>
              </a:rPr>
              <a:t>符号表的作用</a:t>
            </a:r>
          </a:p>
        </p:txBody>
      </p:sp>
      <p:sp>
        <p:nvSpPr>
          <p:cNvPr id="4" name="日期占位符 3">
            <a:extLst>
              <a:ext uri="{FF2B5EF4-FFF2-40B4-BE49-F238E27FC236}">
                <a16:creationId xmlns:a16="http://schemas.microsoft.com/office/drawing/2014/main" id="{34CD184A-0886-7D04-811B-3995B586AE2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61AB2B9-7323-4B9F-BF9A-790B3AEF925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146" name="灯片编号占位符 5">
            <a:extLst>
              <a:ext uri="{FF2B5EF4-FFF2-40B4-BE49-F238E27FC236}">
                <a16:creationId xmlns:a16="http://schemas.microsoft.com/office/drawing/2014/main" id="{8D02ABDF-3903-980B-CC28-4F7E401AA24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24C6378-E4C1-4D06-B2D6-DEA71457FA8B}" type="slidenum">
              <a:rPr lang="en-US" altLang="zh-CN">
                <a:latin typeface="Arial" panose="020B0604020202020204" pitchFamily="34" charset="0"/>
              </a:rPr>
              <a:pPr/>
              <a:t>3</a:t>
            </a:fld>
            <a:endParaRPr lang="en-US" altLang="zh-CN">
              <a:latin typeface="Arial" panose="020B0604020202020204" pitchFamily="34" charset="0"/>
            </a:endParaRPr>
          </a:p>
        </p:txBody>
      </p:sp>
      <p:sp>
        <p:nvSpPr>
          <p:cNvPr id="2375683" name="Rectangle 3">
            <a:extLst>
              <a:ext uri="{FF2B5EF4-FFF2-40B4-BE49-F238E27FC236}">
                <a16:creationId xmlns:a16="http://schemas.microsoft.com/office/drawing/2014/main" id="{4D67C3B6-7072-4B86-D5EB-08F4F29CDFB5}"/>
              </a:ext>
            </a:extLst>
          </p:cNvPr>
          <p:cNvSpPr>
            <a:spLocks noGrp="1" noChangeArrowheads="1"/>
          </p:cNvSpPr>
          <p:nvPr>
            <p:ph type="body" sz="quarter" idx="13"/>
          </p:nvPr>
        </p:nvSpPr>
        <p:spPr/>
        <p:txBody>
          <a:bodyPr>
            <a:normAutofit lnSpcReduction="10000"/>
          </a:bodyPr>
          <a:lstStyle/>
          <a:p>
            <a:r>
              <a:rPr lang="zh-CN" altLang="en-US" dirty="0">
                <a:latin typeface="Times New Roman" panose="02020603050405020304" pitchFamily="18" charset="0"/>
              </a:rPr>
              <a:t>编译的各个阶段都有可能会用到符号表中登记的信息</a:t>
            </a:r>
          </a:p>
          <a:p>
            <a:pPr lvl="1"/>
            <a:r>
              <a:rPr lang="zh-CN" altLang="en-US" dirty="0">
                <a:latin typeface="Times New Roman" panose="02020603050405020304" pitchFamily="18" charset="0"/>
              </a:rPr>
              <a:t>协助进行</a:t>
            </a:r>
            <a:r>
              <a:rPr lang="zh-CN" altLang="en-US" dirty="0">
                <a:solidFill>
                  <a:srgbClr val="FF0000"/>
                </a:solidFill>
                <a:latin typeface="Times New Roman" panose="02020603050405020304" pitchFamily="18" charset="0"/>
              </a:rPr>
              <a:t>语义检查</a:t>
            </a:r>
            <a:r>
              <a:rPr lang="en-US" altLang="zh-CN" dirty="0">
                <a:latin typeface="Times New Roman" panose="02020603050405020304" pitchFamily="18" charset="0"/>
              </a:rPr>
              <a:t>(</a:t>
            </a:r>
            <a:r>
              <a:rPr lang="zh-CN" altLang="en-US" dirty="0">
                <a:latin typeface="Times New Roman" panose="02020603050405020304" pitchFamily="18" charset="0"/>
              </a:rPr>
              <a:t>如检查一个名字的引用和之前的声明是否相符</a:t>
            </a:r>
            <a:r>
              <a:rPr lang="en-US" altLang="zh-CN" dirty="0">
                <a:latin typeface="Times New Roman" panose="02020603050405020304" pitchFamily="18" charset="0"/>
              </a:rPr>
              <a:t>)</a:t>
            </a:r>
            <a:r>
              <a:rPr lang="zh-CN" altLang="en-US" dirty="0">
                <a:latin typeface="Times New Roman" panose="02020603050405020304" pitchFamily="18" charset="0"/>
              </a:rPr>
              <a:t>和中间代码生成 </a:t>
            </a:r>
          </a:p>
          <a:p>
            <a:pPr lvl="1"/>
            <a:r>
              <a:rPr lang="zh-CN" altLang="en-US" dirty="0">
                <a:latin typeface="Times New Roman" panose="02020603050405020304" pitchFamily="18" charset="0"/>
              </a:rPr>
              <a:t>在目标代码生成阶段，当需要为名字</a:t>
            </a:r>
            <a:r>
              <a:rPr lang="zh-CN" altLang="en-US" dirty="0">
                <a:solidFill>
                  <a:srgbClr val="FF0000"/>
                </a:solidFill>
                <a:latin typeface="Times New Roman" panose="02020603050405020304" pitchFamily="18" charset="0"/>
              </a:rPr>
              <a:t>分配地址</a:t>
            </a:r>
            <a:r>
              <a:rPr lang="zh-CN" altLang="en-US" dirty="0">
                <a:latin typeface="Times New Roman" panose="02020603050405020304" pitchFamily="18" charset="0"/>
              </a:rPr>
              <a:t>时，符号表中的信息将是地址分配的主要依据 </a:t>
            </a:r>
          </a:p>
          <a:p>
            <a:pPr lvl="1"/>
            <a:r>
              <a:rPr lang="zh-CN" altLang="en-US" dirty="0">
                <a:latin typeface="Times New Roman" panose="02020603050405020304" pitchFamily="18" charset="0"/>
              </a:rPr>
              <a:t>编译器用符号表来记录、收集和查找出现在源程序中的各种名字及其</a:t>
            </a:r>
            <a:r>
              <a:rPr lang="zh-CN" altLang="en-US" dirty="0">
                <a:solidFill>
                  <a:srgbClr val="FF0000"/>
                </a:solidFill>
                <a:latin typeface="Times New Roman" panose="02020603050405020304" pitchFamily="18" charset="0"/>
              </a:rPr>
              <a:t>语义信息</a:t>
            </a:r>
            <a:r>
              <a:rPr lang="zh-CN" altLang="en-US"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683">
                                            <p:txEl>
                                              <p:pRg st="0" end="0"/>
                                            </p:txEl>
                                          </p:spTgt>
                                        </p:tgtEl>
                                        <p:attrNameLst>
                                          <p:attrName>style.visibility</p:attrName>
                                        </p:attrNameLst>
                                      </p:cBhvr>
                                      <p:to>
                                        <p:strVal val="visible"/>
                                      </p:to>
                                    </p:set>
                                    <p:animEffect transition="in" filter="blinds(horizontal)">
                                      <p:cBhvr>
                                        <p:cTn id="7" dur="500"/>
                                        <p:tgtEl>
                                          <p:spTgt spid="23756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75683">
                                            <p:txEl>
                                              <p:pRg st="1" end="1"/>
                                            </p:txEl>
                                          </p:spTgt>
                                        </p:tgtEl>
                                        <p:attrNameLst>
                                          <p:attrName>style.visibility</p:attrName>
                                        </p:attrNameLst>
                                      </p:cBhvr>
                                      <p:to>
                                        <p:strVal val="visible"/>
                                      </p:to>
                                    </p:set>
                                    <p:animEffect transition="in" filter="blinds(horizontal)">
                                      <p:cBhvr>
                                        <p:cTn id="10" dur="500"/>
                                        <p:tgtEl>
                                          <p:spTgt spid="23756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75683">
                                            <p:txEl>
                                              <p:pRg st="2" end="2"/>
                                            </p:txEl>
                                          </p:spTgt>
                                        </p:tgtEl>
                                        <p:attrNameLst>
                                          <p:attrName>style.visibility</p:attrName>
                                        </p:attrNameLst>
                                      </p:cBhvr>
                                      <p:to>
                                        <p:strVal val="visible"/>
                                      </p:to>
                                    </p:set>
                                    <p:animEffect transition="in" filter="blinds(horizontal)">
                                      <p:cBhvr>
                                        <p:cTn id="13" dur="500"/>
                                        <p:tgtEl>
                                          <p:spTgt spid="237568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75683">
                                            <p:txEl>
                                              <p:pRg st="3" end="3"/>
                                            </p:txEl>
                                          </p:spTgt>
                                        </p:tgtEl>
                                        <p:attrNameLst>
                                          <p:attrName>style.visibility</p:attrName>
                                        </p:attrNameLst>
                                      </p:cBhvr>
                                      <p:to>
                                        <p:strVal val="visible"/>
                                      </p:to>
                                    </p:set>
                                    <p:animEffect transition="in" filter="blinds(horizontal)">
                                      <p:cBhvr>
                                        <p:cTn id="16" dur="500"/>
                                        <p:tgtEl>
                                          <p:spTgt spid="2375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68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D88E49C1-8A3A-8D08-BF23-81D4F1D867DC}"/>
              </a:ext>
            </a:extLst>
          </p:cNvPr>
          <p:cNvSpPr>
            <a:spLocks noGrp="1" noChangeArrowheads="1"/>
          </p:cNvSpPr>
          <p:nvPr>
            <p:ph type="title"/>
          </p:nvPr>
        </p:nvSpPr>
        <p:spPr/>
        <p:txBody>
          <a:bodyPr anchor="ctr">
            <a:normAutofit/>
          </a:bodyPr>
          <a:lstStyle/>
          <a:p>
            <a:r>
              <a:rPr lang="zh-CN" altLang="en-US" sz="4000">
                <a:latin typeface="Times New Roman" panose="02020603050405020304" pitchFamily="18" charset="0"/>
              </a:rPr>
              <a:t>本章小结</a:t>
            </a:r>
          </a:p>
        </p:txBody>
      </p:sp>
      <p:sp>
        <p:nvSpPr>
          <p:cNvPr id="61444" name="Rectangle 3">
            <a:extLst>
              <a:ext uri="{FF2B5EF4-FFF2-40B4-BE49-F238E27FC236}">
                <a16:creationId xmlns:a16="http://schemas.microsoft.com/office/drawing/2014/main" id="{B1705500-FE98-284A-879A-C261B9DA3206}"/>
              </a:ext>
            </a:extLst>
          </p:cNvPr>
          <p:cNvSpPr>
            <a:spLocks noGrp="1" noChangeArrowheads="1"/>
          </p:cNvSpPr>
          <p:nvPr>
            <p:ph idx="1"/>
          </p:nvPr>
        </p:nvSpPr>
        <p:spPr>
          <a:xfrm>
            <a:off x="1331976" y="2109334"/>
            <a:ext cx="9677400" cy="3697014"/>
          </a:xfrm>
        </p:spPr>
        <p:txBody>
          <a:bodyPr>
            <a:noAutofit/>
          </a:bodyPr>
          <a:lstStyle/>
          <a:p>
            <a:pPr marL="609600" indent="-609600"/>
            <a:r>
              <a:rPr lang="zh-CN" altLang="en-US" dirty="0">
                <a:latin typeface="Times New Roman" panose="02020603050405020304" pitchFamily="18" charset="0"/>
              </a:rPr>
              <a:t>随着程序规模的扩大，符号名的数量会很大，因而必须关注符号表的组织和高效管理。无序线性符号表、有序线性符号表、散列表示符号表具有不同性能的组织形式。</a:t>
            </a:r>
          </a:p>
          <a:p>
            <a:pPr marL="609600" indent="-609600"/>
            <a:r>
              <a:rPr lang="zh-CN" altLang="en-US" dirty="0">
                <a:latin typeface="Times New Roman" panose="02020603050405020304" pitchFamily="18" charset="0"/>
              </a:rPr>
              <a:t>符号表管理中必须关注到语言所规定的符号的作用域，特别是在嵌套结构的程序中，符号的作用域是分层的。</a:t>
            </a:r>
          </a:p>
          <a:p>
            <a:pPr marL="609600" indent="-609600"/>
            <a:r>
              <a:rPr lang="en-US" altLang="zh-CN" dirty="0">
                <a:latin typeface="Times New Roman" panose="02020603050405020304" pitchFamily="18" charset="0"/>
              </a:rPr>
              <a:t>C</a:t>
            </a:r>
            <a:r>
              <a:rPr lang="zh-CN" altLang="en-US" dirty="0">
                <a:latin typeface="Times New Roman" panose="02020603050405020304" pitchFamily="18" charset="0"/>
              </a:rPr>
              <a:t>语言符号表的管理。</a:t>
            </a:r>
          </a:p>
        </p:txBody>
      </p:sp>
      <p:sp>
        <p:nvSpPr>
          <p:cNvPr id="4" name="日期占位符 3">
            <a:extLst>
              <a:ext uri="{FF2B5EF4-FFF2-40B4-BE49-F238E27FC236}">
                <a16:creationId xmlns:a16="http://schemas.microsoft.com/office/drawing/2014/main" id="{9EB2BD50-C2A4-AF65-9381-B85CB9236AC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EA9A53D-CB6F-4C12-8E30-5E3D211623D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1442" name="灯片编号占位符 5">
            <a:extLst>
              <a:ext uri="{FF2B5EF4-FFF2-40B4-BE49-F238E27FC236}">
                <a16:creationId xmlns:a16="http://schemas.microsoft.com/office/drawing/2014/main" id="{5744E1AE-6B73-684F-2754-69B50823B35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A7AAD03-DDDC-4B8C-91CE-B4602B63A817}" type="slidenum">
              <a:rPr lang="en-US" altLang="zh-CN">
                <a:latin typeface="Arial" panose="020B0604020202020204" pitchFamily="34" charset="0"/>
              </a:rPr>
              <a:pPr/>
              <a:t>30</a:t>
            </a:fld>
            <a:endParaRPr lang="en-US" altLang="zh-CN">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3E65733B-5514-E082-D33F-3D36A44B3894}"/>
              </a:ext>
            </a:extLst>
          </p:cNvPr>
          <p:cNvSpPr>
            <a:spLocks noGrp="1" noChangeArrowheads="1"/>
          </p:cNvSpPr>
          <p:nvPr>
            <p:ph type="title"/>
          </p:nvPr>
        </p:nvSpPr>
        <p:spPr/>
        <p:txBody>
          <a:bodyPr anchor="ctr"/>
          <a:lstStyle/>
          <a:p>
            <a:r>
              <a:rPr lang="en-US" altLang="zh-CN" dirty="0">
                <a:latin typeface="Times New Roman" panose="02020603050405020304" pitchFamily="18" charset="0"/>
              </a:rPr>
              <a:t>8.1 </a:t>
            </a:r>
            <a:r>
              <a:rPr lang="zh-CN" altLang="en-US" dirty="0">
                <a:latin typeface="Times New Roman" panose="02020603050405020304" pitchFamily="18" charset="0"/>
              </a:rPr>
              <a:t>符号表的作用</a:t>
            </a:r>
          </a:p>
        </p:txBody>
      </p:sp>
      <p:sp>
        <p:nvSpPr>
          <p:cNvPr id="4" name="日期占位符 3">
            <a:extLst>
              <a:ext uri="{FF2B5EF4-FFF2-40B4-BE49-F238E27FC236}">
                <a16:creationId xmlns:a16="http://schemas.microsoft.com/office/drawing/2014/main" id="{FDD73B76-850E-077B-CAFB-C32764D003B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3FD24BF-0EA6-4F48-92B6-00855EC8F77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194" name="灯片编号占位符 5">
            <a:extLst>
              <a:ext uri="{FF2B5EF4-FFF2-40B4-BE49-F238E27FC236}">
                <a16:creationId xmlns:a16="http://schemas.microsoft.com/office/drawing/2014/main" id="{98369CB9-2393-EE58-9926-515D8479ADF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9ECBDEA-1C0B-4624-BBA7-2871065F4458}" type="slidenum">
              <a:rPr lang="en-US" altLang="zh-CN">
                <a:latin typeface="Arial" panose="020B0604020202020204" pitchFamily="34" charset="0"/>
              </a:rPr>
              <a:pPr/>
              <a:t>4</a:t>
            </a:fld>
            <a:endParaRPr lang="en-US" altLang="zh-CN">
              <a:latin typeface="Arial" panose="020B0604020202020204" pitchFamily="34" charset="0"/>
            </a:endParaRPr>
          </a:p>
        </p:txBody>
      </p:sp>
      <p:sp>
        <p:nvSpPr>
          <p:cNvPr id="2917379" name="Rectangle 3">
            <a:extLst>
              <a:ext uri="{FF2B5EF4-FFF2-40B4-BE49-F238E27FC236}">
                <a16:creationId xmlns:a16="http://schemas.microsoft.com/office/drawing/2014/main" id="{C3EF7948-009A-7918-4EB6-917EBCE76151}"/>
              </a:ext>
            </a:extLst>
          </p:cNvPr>
          <p:cNvSpPr>
            <a:spLocks noGrp="1" noChangeArrowheads="1"/>
          </p:cNvSpPr>
          <p:nvPr>
            <p:ph type="body" sz="quarter" idx="13"/>
          </p:nvPr>
        </p:nvSpPr>
        <p:spPr/>
        <p:txBody>
          <a:bodyPr/>
          <a:lstStyle/>
          <a:p>
            <a:r>
              <a:rPr lang="zh-CN" altLang="en-US" b="0">
                <a:latin typeface="Times New Roman" panose="02020603050405020304" pitchFamily="18" charset="0"/>
              </a:rPr>
              <a:t>符号表是以名字为关键字来记录其信息的数据结构，其上支持的两个最基本操作应该是填加表项和查找表项，这两个操作必须是高效的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7379">
                                            <p:txEl>
                                              <p:pRg st="0" end="0"/>
                                            </p:txEl>
                                          </p:spTgt>
                                        </p:tgtEl>
                                        <p:attrNameLst>
                                          <p:attrName>style.visibility</p:attrName>
                                        </p:attrNameLst>
                                      </p:cBhvr>
                                      <p:to>
                                        <p:strVal val="visible"/>
                                      </p:to>
                                    </p:set>
                                    <p:animEffect transition="in" filter="blinds(horizontal)">
                                      <p:cBhvr>
                                        <p:cTn id="7" dur="500"/>
                                        <p:tgtEl>
                                          <p:spTgt spid="29173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737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2C0A7805-96A6-68C1-4BBD-715530931071}"/>
              </a:ext>
            </a:extLst>
          </p:cNvPr>
          <p:cNvSpPr>
            <a:spLocks noGrp="1" noChangeArrowheads="1"/>
          </p:cNvSpPr>
          <p:nvPr>
            <p:ph type="title"/>
          </p:nvPr>
        </p:nvSpPr>
        <p:spPr/>
        <p:txBody>
          <a:bodyPr anchor="ctr"/>
          <a:lstStyle/>
          <a:p>
            <a:r>
              <a:rPr lang="en-US" altLang="zh-CN" dirty="0">
                <a:latin typeface="Times New Roman" panose="02020603050405020304" pitchFamily="18" charset="0"/>
              </a:rPr>
              <a:t>8.1.1 </a:t>
            </a:r>
            <a:r>
              <a:rPr lang="zh-CN" altLang="en-US" dirty="0">
                <a:latin typeface="Times New Roman" panose="02020603050405020304" pitchFamily="18" charset="0"/>
              </a:rPr>
              <a:t>符号表中的名字</a:t>
            </a:r>
          </a:p>
        </p:txBody>
      </p:sp>
      <p:sp>
        <p:nvSpPr>
          <p:cNvPr id="4" name="日期占位符 3">
            <a:extLst>
              <a:ext uri="{FF2B5EF4-FFF2-40B4-BE49-F238E27FC236}">
                <a16:creationId xmlns:a16="http://schemas.microsoft.com/office/drawing/2014/main" id="{289D0F78-8A3A-0718-2DE8-E4E36E81745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1851F4A-E258-44DD-A619-CEED5C6F25E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290" name="灯片编号占位符 5">
            <a:extLst>
              <a:ext uri="{FF2B5EF4-FFF2-40B4-BE49-F238E27FC236}">
                <a16:creationId xmlns:a16="http://schemas.microsoft.com/office/drawing/2014/main" id="{2FAFFEAF-5F81-ABFE-BE27-105FA326B90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045273F-3AC5-4566-8DD0-EDBD8AC406F6}" type="slidenum">
              <a:rPr lang="en-US" altLang="zh-CN">
                <a:latin typeface="Arial" panose="020B0604020202020204" pitchFamily="34" charset="0"/>
              </a:rPr>
              <a:pPr/>
              <a:t>5</a:t>
            </a:fld>
            <a:endParaRPr lang="en-US" altLang="zh-CN">
              <a:latin typeface="Arial" panose="020B0604020202020204" pitchFamily="34" charset="0"/>
            </a:endParaRPr>
          </a:p>
        </p:txBody>
      </p:sp>
      <p:sp>
        <p:nvSpPr>
          <p:cNvPr id="2379779" name="Rectangle 3">
            <a:extLst>
              <a:ext uri="{FF2B5EF4-FFF2-40B4-BE49-F238E27FC236}">
                <a16:creationId xmlns:a16="http://schemas.microsoft.com/office/drawing/2014/main" id="{26F9AD58-1C01-3964-8BF8-F86E82E63B88}"/>
              </a:ext>
            </a:extLst>
          </p:cNvPr>
          <p:cNvSpPr>
            <a:spLocks noGrp="1" noChangeArrowheads="1"/>
          </p:cNvSpPr>
          <p:nvPr>
            <p:ph type="body" sz="quarter" idx="13"/>
          </p:nvPr>
        </p:nvSpPr>
        <p:spPr>
          <a:xfrm>
            <a:off x="1064596" y="1221076"/>
            <a:ext cx="9783916" cy="4806862"/>
          </a:xfrm>
        </p:spPr>
        <p:txBody>
          <a:bodyPr>
            <a:normAutofit fontScale="77500" lnSpcReduction="20000"/>
          </a:bodyPr>
          <a:lstStyle/>
          <a:p>
            <a:r>
              <a:rPr lang="zh-CN" altLang="en-US" dirty="0">
                <a:latin typeface="Times New Roman" panose="02020603050405020304" pitchFamily="18" charset="0"/>
              </a:rPr>
              <a:t>名字字段长度固定</a:t>
            </a:r>
          </a:p>
          <a:p>
            <a:pPr lvl="1"/>
            <a:r>
              <a:rPr lang="zh-CN" altLang="en-US" dirty="0">
                <a:latin typeface="Times New Roman" panose="02020603050405020304" pitchFamily="18" charset="0"/>
              </a:rPr>
              <a:t>名字项的长度大小取决于标识符允许的最大长度</a:t>
            </a:r>
          </a:p>
          <a:p>
            <a:pPr lvl="1"/>
            <a:r>
              <a:rPr lang="zh-CN" altLang="en-US" dirty="0">
                <a:latin typeface="Times New Roman" panose="02020603050405020304" pitchFamily="18" charset="0"/>
              </a:rPr>
              <a:t>不适于标识符长度变化范围较大的语言</a:t>
            </a:r>
          </a:p>
          <a:p>
            <a:pPr lvl="1"/>
            <a:r>
              <a:rPr lang="zh-CN" altLang="en-US" dirty="0">
                <a:latin typeface="Times New Roman" panose="02020603050405020304" pitchFamily="18" charset="0"/>
              </a:rPr>
              <a:t>空间浪费 </a:t>
            </a:r>
          </a:p>
          <a:p>
            <a:r>
              <a:rPr lang="zh-CN" altLang="en-US" dirty="0">
                <a:latin typeface="Times New Roman" panose="02020603050405020304" pitchFamily="18" charset="0"/>
              </a:rPr>
              <a:t>名字字段长度可变</a:t>
            </a:r>
          </a:p>
          <a:p>
            <a:pPr lvl="1"/>
            <a:r>
              <a:rPr lang="zh-CN" altLang="en-US" dirty="0">
                <a:latin typeface="Times New Roman" panose="02020603050405020304" pitchFamily="18" charset="0"/>
              </a:rPr>
              <a:t>标识符的长度没有限制 </a:t>
            </a:r>
          </a:p>
          <a:p>
            <a:pPr lvl="1"/>
            <a:r>
              <a:rPr lang="zh-CN" altLang="en-US" dirty="0">
                <a:latin typeface="Times New Roman" panose="02020603050405020304" pitchFamily="18" charset="0"/>
              </a:rPr>
              <a:t>符号表上的操作复杂而低效 </a:t>
            </a:r>
          </a:p>
          <a:p>
            <a:r>
              <a:rPr lang="zh-CN" altLang="en-US" dirty="0">
                <a:latin typeface="Times New Roman" panose="02020603050405020304" pitchFamily="18" charset="0"/>
              </a:rPr>
              <a:t>引入一个单独的字符串表，将符号表中的全部标识符集中放在这个字符串表中，而在符号表表项的名字部分只要给出相应标识符的首字符在字符串表中的位置即可。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9779">
                                            <p:txEl>
                                              <p:pRg st="0" end="0"/>
                                            </p:txEl>
                                          </p:spTgt>
                                        </p:tgtEl>
                                        <p:attrNameLst>
                                          <p:attrName>style.visibility</p:attrName>
                                        </p:attrNameLst>
                                      </p:cBhvr>
                                      <p:to>
                                        <p:strVal val="visible"/>
                                      </p:to>
                                    </p:set>
                                    <p:animEffect transition="in" filter="blinds(horizontal)">
                                      <p:cBhvr>
                                        <p:cTn id="7" dur="500"/>
                                        <p:tgtEl>
                                          <p:spTgt spid="23797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79779">
                                            <p:txEl>
                                              <p:pRg st="1" end="1"/>
                                            </p:txEl>
                                          </p:spTgt>
                                        </p:tgtEl>
                                        <p:attrNameLst>
                                          <p:attrName>style.visibility</p:attrName>
                                        </p:attrNameLst>
                                      </p:cBhvr>
                                      <p:to>
                                        <p:strVal val="visible"/>
                                      </p:to>
                                    </p:set>
                                    <p:animEffect transition="in" filter="blinds(horizontal)">
                                      <p:cBhvr>
                                        <p:cTn id="10" dur="500"/>
                                        <p:tgtEl>
                                          <p:spTgt spid="23797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79779">
                                            <p:txEl>
                                              <p:pRg st="2" end="2"/>
                                            </p:txEl>
                                          </p:spTgt>
                                        </p:tgtEl>
                                        <p:attrNameLst>
                                          <p:attrName>style.visibility</p:attrName>
                                        </p:attrNameLst>
                                      </p:cBhvr>
                                      <p:to>
                                        <p:strVal val="visible"/>
                                      </p:to>
                                    </p:set>
                                    <p:animEffect transition="in" filter="blinds(horizontal)">
                                      <p:cBhvr>
                                        <p:cTn id="13" dur="500"/>
                                        <p:tgtEl>
                                          <p:spTgt spid="237977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79779">
                                            <p:txEl>
                                              <p:pRg st="3" end="3"/>
                                            </p:txEl>
                                          </p:spTgt>
                                        </p:tgtEl>
                                        <p:attrNameLst>
                                          <p:attrName>style.visibility</p:attrName>
                                        </p:attrNameLst>
                                      </p:cBhvr>
                                      <p:to>
                                        <p:strVal val="visible"/>
                                      </p:to>
                                    </p:set>
                                    <p:animEffect transition="in" filter="blinds(horizontal)">
                                      <p:cBhvr>
                                        <p:cTn id="16" dur="500"/>
                                        <p:tgtEl>
                                          <p:spTgt spid="237977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379779">
                                            <p:txEl>
                                              <p:pRg st="4" end="4"/>
                                            </p:txEl>
                                          </p:spTgt>
                                        </p:tgtEl>
                                        <p:attrNameLst>
                                          <p:attrName>style.visibility</p:attrName>
                                        </p:attrNameLst>
                                      </p:cBhvr>
                                      <p:to>
                                        <p:strVal val="visible"/>
                                      </p:to>
                                    </p:set>
                                    <p:animEffect transition="in" filter="blinds(horizontal)">
                                      <p:cBhvr>
                                        <p:cTn id="21" dur="500"/>
                                        <p:tgtEl>
                                          <p:spTgt spid="237977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379779">
                                            <p:txEl>
                                              <p:pRg st="5" end="5"/>
                                            </p:txEl>
                                          </p:spTgt>
                                        </p:tgtEl>
                                        <p:attrNameLst>
                                          <p:attrName>style.visibility</p:attrName>
                                        </p:attrNameLst>
                                      </p:cBhvr>
                                      <p:to>
                                        <p:strVal val="visible"/>
                                      </p:to>
                                    </p:set>
                                    <p:animEffect transition="in" filter="blinds(horizontal)">
                                      <p:cBhvr>
                                        <p:cTn id="24" dur="500"/>
                                        <p:tgtEl>
                                          <p:spTgt spid="237977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379779">
                                            <p:txEl>
                                              <p:pRg st="6" end="6"/>
                                            </p:txEl>
                                          </p:spTgt>
                                        </p:tgtEl>
                                        <p:attrNameLst>
                                          <p:attrName>style.visibility</p:attrName>
                                        </p:attrNameLst>
                                      </p:cBhvr>
                                      <p:to>
                                        <p:strVal val="visible"/>
                                      </p:to>
                                    </p:set>
                                    <p:animEffect transition="in" filter="blinds(horizontal)">
                                      <p:cBhvr>
                                        <p:cTn id="27" dur="500"/>
                                        <p:tgtEl>
                                          <p:spTgt spid="237977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79779">
                                            <p:txEl>
                                              <p:pRg st="7" end="7"/>
                                            </p:txEl>
                                          </p:spTgt>
                                        </p:tgtEl>
                                        <p:attrNameLst>
                                          <p:attrName>style.visibility</p:attrName>
                                        </p:attrNameLst>
                                      </p:cBhvr>
                                      <p:to>
                                        <p:strVal val="visible"/>
                                      </p:to>
                                    </p:set>
                                    <p:animEffect transition="in" filter="blinds(horizontal)">
                                      <p:cBhvr>
                                        <p:cTn id="32" dur="500"/>
                                        <p:tgtEl>
                                          <p:spTgt spid="2379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977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3D4D6747-1AE0-048E-0F4E-CEC9A18C0807}"/>
              </a:ext>
            </a:extLst>
          </p:cNvPr>
          <p:cNvSpPr>
            <a:spLocks noGrp="1" noChangeArrowheads="1"/>
          </p:cNvSpPr>
          <p:nvPr>
            <p:ph type="title"/>
          </p:nvPr>
        </p:nvSpPr>
        <p:spPr/>
        <p:txBody>
          <a:bodyPr anchor="ctr"/>
          <a:lstStyle/>
          <a:p>
            <a:r>
              <a:rPr lang="en-US" altLang="zh-CN" dirty="0">
                <a:latin typeface="Times New Roman" panose="02020603050405020304" pitchFamily="18" charset="0"/>
              </a:rPr>
              <a:t>8.1.1 </a:t>
            </a:r>
            <a:r>
              <a:rPr lang="zh-CN" altLang="en-US" dirty="0">
                <a:latin typeface="Times New Roman" panose="02020603050405020304" pitchFamily="18" charset="0"/>
              </a:rPr>
              <a:t>符号表中的名字</a:t>
            </a:r>
          </a:p>
        </p:txBody>
      </p:sp>
      <p:sp>
        <p:nvSpPr>
          <p:cNvPr id="6" name="日期占位符 3">
            <a:extLst>
              <a:ext uri="{FF2B5EF4-FFF2-40B4-BE49-F238E27FC236}">
                <a16:creationId xmlns:a16="http://schemas.microsoft.com/office/drawing/2014/main" id="{41F446CA-2C1D-9B9A-2988-BFC12A12555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8977266-2841-480F-874C-F2034267606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338" name="灯片编号占位符 5">
            <a:extLst>
              <a:ext uri="{FF2B5EF4-FFF2-40B4-BE49-F238E27FC236}">
                <a16:creationId xmlns:a16="http://schemas.microsoft.com/office/drawing/2014/main" id="{6442C938-7A26-E845-6539-17385261CA8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536C50E5-C9A2-432F-99BD-E81F5F5CD01E}" type="slidenum">
              <a:rPr lang="en-US" altLang="zh-CN">
                <a:latin typeface="Arial" panose="020B0604020202020204" pitchFamily="34" charset="0"/>
              </a:rPr>
              <a:pPr/>
              <a:t>6</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203CE96E-DA88-DD97-81B5-DED76DFEA37D}"/>
              </a:ext>
            </a:extLst>
          </p:cNvPr>
          <p:cNvSpPr>
            <a:spLocks noGrp="1"/>
          </p:cNvSpPr>
          <p:nvPr>
            <p:ph type="body" sz="quarter" idx="13"/>
          </p:nvPr>
        </p:nvSpPr>
        <p:spPr/>
        <p:txBody>
          <a:bodyPr/>
          <a:lstStyle/>
          <a:p>
            <a:endParaRPr lang="zh-CN" altLang="en-US"/>
          </a:p>
        </p:txBody>
      </p:sp>
      <p:sp>
        <p:nvSpPr>
          <p:cNvPr id="14340" name="Rectangle 3">
            <a:extLst>
              <a:ext uri="{FF2B5EF4-FFF2-40B4-BE49-F238E27FC236}">
                <a16:creationId xmlns:a16="http://schemas.microsoft.com/office/drawing/2014/main" id="{2BF55784-CE88-631C-02EC-01B8CF07DE78}"/>
              </a:ext>
            </a:extLst>
          </p:cNvPr>
          <p:cNvSpPr>
            <a:spLocks noChangeArrowheads="1"/>
          </p:cNvSpPr>
          <p:nvPr/>
        </p:nvSpPr>
        <p:spPr bwMode="auto">
          <a:xfrm>
            <a:off x="1524001" y="23298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4341" name="Object 4">
            <a:extLst>
              <a:ext uri="{FF2B5EF4-FFF2-40B4-BE49-F238E27FC236}">
                <a16:creationId xmlns:a16="http://schemas.microsoft.com/office/drawing/2014/main" id="{284F2B8B-D53A-22CA-E05A-2BCB6B14D751}"/>
              </a:ext>
            </a:extLst>
          </p:cNvPr>
          <p:cNvGraphicFramePr>
            <a:graphicFrameLocks/>
          </p:cNvGraphicFramePr>
          <p:nvPr/>
        </p:nvGraphicFramePr>
        <p:xfrm>
          <a:off x="2135188" y="1425575"/>
          <a:ext cx="7956550" cy="3587750"/>
        </p:xfrm>
        <a:graphic>
          <a:graphicData uri="http://schemas.openxmlformats.org/presentationml/2006/ole">
            <mc:AlternateContent xmlns:mc="http://schemas.openxmlformats.org/markup-compatibility/2006">
              <mc:Choice xmlns:v="urn:schemas-microsoft-com:vml" Requires="v">
                <p:oleObj spid="_x0000_s2067" r:id="rId4" imgW="4159440" imgH="1882080" progId="Visio.Drawing.11">
                  <p:embed/>
                </p:oleObj>
              </mc:Choice>
              <mc:Fallback>
                <p:oleObj r:id="rId4" imgW="4159440" imgH="1882080" progId="Visio.Drawing.11">
                  <p:embed/>
                  <p:pic>
                    <p:nvPicPr>
                      <p:cNvPr id="14341" name="Object 4">
                        <a:extLst>
                          <a:ext uri="{FF2B5EF4-FFF2-40B4-BE49-F238E27FC236}">
                            <a16:creationId xmlns:a16="http://schemas.microsoft.com/office/drawing/2014/main" id="{284F2B8B-D53A-22CA-E05A-2BCB6B14D75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8" y="1425575"/>
                        <a:ext cx="795655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2" name="Rectangle 5">
            <a:extLst>
              <a:ext uri="{FF2B5EF4-FFF2-40B4-BE49-F238E27FC236}">
                <a16:creationId xmlns:a16="http://schemas.microsoft.com/office/drawing/2014/main" id="{DD9A751F-7236-B1B7-4409-0D9560E2707E}"/>
              </a:ext>
            </a:extLst>
          </p:cNvPr>
          <p:cNvSpPr>
            <a:spLocks noChangeArrowheads="1"/>
          </p:cNvSpPr>
          <p:nvPr/>
        </p:nvSpPr>
        <p:spPr bwMode="auto">
          <a:xfrm>
            <a:off x="4141788" y="5516563"/>
            <a:ext cx="3910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228600" algn="l"/>
              </a:tabLst>
              <a:defRPr sz="2600">
                <a:solidFill>
                  <a:schemeClr val="tx1"/>
                </a:solidFill>
                <a:latin typeface="Times New Roman" panose="02020603050405020304" pitchFamily="18" charset="0"/>
                <a:ea typeface="宋体" panose="02010600030101010101" pitchFamily="2" charset="-122"/>
              </a:defRPr>
            </a:lvl1pPr>
            <a:lvl2pPr>
              <a:tabLst>
                <a:tab pos="228600" algn="l"/>
              </a:tabLst>
              <a:defRPr sz="2600">
                <a:solidFill>
                  <a:schemeClr val="tx1"/>
                </a:solidFill>
                <a:latin typeface="Times New Roman" panose="02020603050405020304" pitchFamily="18" charset="0"/>
                <a:ea typeface="宋体" panose="02010600030101010101" pitchFamily="2" charset="-122"/>
              </a:defRPr>
            </a:lvl2pPr>
            <a:lvl3pPr>
              <a:tabLst>
                <a:tab pos="228600" algn="l"/>
              </a:tabLst>
              <a:defRPr sz="2600">
                <a:solidFill>
                  <a:schemeClr val="tx1"/>
                </a:solidFill>
                <a:latin typeface="Times New Roman" panose="02020603050405020304" pitchFamily="18" charset="0"/>
                <a:ea typeface="宋体" panose="02010600030101010101" pitchFamily="2" charset="-122"/>
              </a:defRPr>
            </a:lvl3pPr>
            <a:lvl4pPr>
              <a:tabLst>
                <a:tab pos="228600" algn="l"/>
              </a:tabLst>
              <a:defRPr sz="2600">
                <a:solidFill>
                  <a:schemeClr val="tx1"/>
                </a:solidFill>
                <a:latin typeface="Times New Roman" panose="02020603050405020304" pitchFamily="18" charset="0"/>
                <a:ea typeface="宋体" panose="02010600030101010101" pitchFamily="2" charset="-122"/>
              </a:defRPr>
            </a:lvl4pPr>
            <a:lvl5pPr>
              <a:tabLst>
                <a:tab pos="228600" algn="l"/>
              </a:tabLst>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tabLst>
                <a:tab pos="228600" algn="l"/>
              </a:tabLst>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tabLst>
                <a:tab pos="228600" algn="l"/>
              </a:tabLst>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tabLst>
                <a:tab pos="228600" algn="l"/>
              </a:tabLst>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tabLst>
                <a:tab pos="228600" algn="l"/>
              </a:tabLst>
              <a:defRPr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AutoNum type="alphaLcParenBoth"/>
            </a:pPr>
            <a:r>
              <a:rPr lang="zh-CN" altLang="en-US" sz="2400" b="1"/>
              <a:t>标识符长度放在符号表中</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7DC6C775-8956-0AA7-510A-D854A88B094F}"/>
              </a:ext>
            </a:extLst>
          </p:cNvPr>
          <p:cNvSpPr>
            <a:spLocks noGrp="1" noChangeArrowheads="1"/>
          </p:cNvSpPr>
          <p:nvPr>
            <p:ph type="title"/>
          </p:nvPr>
        </p:nvSpPr>
        <p:spPr/>
        <p:txBody>
          <a:bodyPr anchor="ctr"/>
          <a:lstStyle/>
          <a:p>
            <a:r>
              <a:rPr lang="en-US" altLang="zh-CN" dirty="0">
                <a:latin typeface="Times New Roman" panose="02020603050405020304" pitchFamily="18" charset="0"/>
              </a:rPr>
              <a:t>8.1.1 </a:t>
            </a:r>
            <a:r>
              <a:rPr lang="zh-CN" altLang="en-US" dirty="0">
                <a:latin typeface="Times New Roman" panose="02020603050405020304" pitchFamily="18" charset="0"/>
              </a:rPr>
              <a:t>符号表中的名字</a:t>
            </a:r>
          </a:p>
        </p:txBody>
      </p:sp>
      <p:sp>
        <p:nvSpPr>
          <p:cNvPr id="7" name="日期占位符 3">
            <a:extLst>
              <a:ext uri="{FF2B5EF4-FFF2-40B4-BE49-F238E27FC236}">
                <a16:creationId xmlns:a16="http://schemas.microsoft.com/office/drawing/2014/main" id="{81DB5865-997F-0FE3-88FC-53932DA7B2B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68249B0-0AF2-4B0C-915C-FA976B40581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386" name="灯片编号占位符 5">
            <a:extLst>
              <a:ext uri="{FF2B5EF4-FFF2-40B4-BE49-F238E27FC236}">
                <a16:creationId xmlns:a16="http://schemas.microsoft.com/office/drawing/2014/main" id="{40FC7F37-6A52-FF83-1760-44AD03CAAE6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CCB0C7E-6BF6-4DD3-A05F-C69564495DF8}" type="slidenum">
              <a:rPr lang="en-US" altLang="zh-CN">
                <a:latin typeface="Arial" panose="020B0604020202020204" pitchFamily="34" charset="0"/>
              </a:rPr>
              <a:pPr/>
              <a:t>7</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3925AC85-6BE9-F48D-AF65-184148AC4BB1}"/>
              </a:ext>
            </a:extLst>
          </p:cNvPr>
          <p:cNvSpPr>
            <a:spLocks noGrp="1"/>
          </p:cNvSpPr>
          <p:nvPr>
            <p:ph type="body" sz="quarter" idx="13"/>
          </p:nvPr>
        </p:nvSpPr>
        <p:spPr/>
        <p:txBody>
          <a:bodyPr/>
          <a:lstStyle/>
          <a:p>
            <a:endParaRPr lang="zh-CN" altLang="en-US"/>
          </a:p>
        </p:txBody>
      </p:sp>
      <p:sp>
        <p:nvSpPr>
          <p:cNvPr id="16388" name="Rectangle 3">
            <a:extLst>
              <a:ext uri="{FF2B5EF4-FFF2-40B4-BE49-F238E27FC236}">
                <a16:creationId xmlns:a16="http://schemas.microsoft.com/office/drawing/2014/main" id="{4460215D-747D-5BFF-28F4-247F6E37A0D7}"/>
              </a:ext>
            </a:extLst>
          </p:cNvPr>
          <p:cNvSpPr>
            <a:spLocks noChangeArrowheads="1"/>
          </p:cNvSpPr>
          <p:nvPr/>
        </p:nvSpPr>
        <p:spPr bwMode="auto">
          <a:xfrm>
            <a:off x="1524001" y="23298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16389" name="Rectangle 4">
            <a:extLst>
              <a:ext uri="{FF2B5EF4-FFF2-40B4-BE49-F238E27FC236}">
                <a16:creationId xmlns:a16="http://schemas.microsoft.com/office/drawing/2014/main" id="{1006FBE8-2520-112A-0F19-B55A751E03E6}"/>
              </a:ext>
            </a:extLst>
          </p:cNvPr>
          <p:cNvSpPr>
            <a:spLocks noChangeArrowheads="1"/>
          </p:cNvSpPr>
          <p:nvPr/>
        </p:nvSpPr>
        <p:spPr bwMode="auto">
          <a:xfrm>
            <a:off x="1524001" y="23790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6390" name="Object 5">
            <a:extLst>
              <a:ext uri="{FF2B5EF4-FFF2-40B4-BE49-F238E27FC236}">
                <a16:creationId xmlns:a16="http://schemas.microsoft.com/office/drawing/2014/main" id="{5901E536-DB08-3CE9-CAB3-9EABB66FA785}"/>
              </a:ext>
            </a:extLst>
          </p:cNvPr>
          <p:cNvGraphicFramePr>
            <a:graphicFrameLocks/>
          </p:cNvGraphicFramePr>
          <p:nvPr/>
        </p:nvGraphicFramePr>
        <p:xfrm>
          <a:off x="1919288" y="1701801"/>
          <a:ext cx="8532812" cy="2879725"/>
        </p:xfrm>
        <a:graphic>
          <a:graphicData uri="http://schemas.openxmlformats.org/presentationml/2006/ole">
            <mc:AlternateContent xmlns:mc="http://schemas.openxmlformats.org/markup-compatibility/2006">
              <mc:Choice xmlns:v="urn:schemas-microsoft-com:vml" Requires="v">
                <p:oleObj spid="_x0000_s3091" r:id="rId4" imgW="5189400" imgH="1758600" progId="Visio.Drawing.11">
                  <p:embed/>
                </p:oleObj>
              </mc:Choice>
              <mc:Fallback>
                <p:oleObj r:id="rId4" imgW="5189400" imgH="1758600" progId="Visio.Drawing.11">
                  <p:embed/>
                  <p:pic>
                    <p:nvPicPr>
                      <p:cNvPr id="16390" name="Object 5">
                        <a:extLst>
                          <a:ext uri="{FF2B5EF4-FFF2-40B4-BE49-F238E27FC236}">
                            <a16:creationId xmlns:a16="http://schemas.microsoft.com/office/drawing/2014/main" id="{5901E536-DB08-3CE9-CAB3-9EABB66FA78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88" y="1701801"/>
                        <a:ext cx="85328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1" name="Rectangle 6">
            <a:extLst>
              <a:ext uri="{FF2B5EF4-FFF2-40B4-BE49-F238E27FC236}">
                <a16:creationId xmlns:a16="http://schemas.microsoft.com/office/drawing/2014/main" id="{0979E721-A9A2-4DEF-8D69-F90043EF7907}"/>
              </a:ext>
            </a:extLst>
          </p:cNvPr>
          <p:cNvSpPr>
            <a:spLocks noChangeArrowheads="1"/>
          </p:cNvSpPr>
          <p:nvPr/>
        </p:nvSpPr>
        <p:spPr bwMode="auto">
          <a:xfrm>
            <a:off x="4103688" y="4957763"/>
            <a:ext cx="3986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 </a:t>
            </a:r>
            <a:r>
              <a:rPr lang="zh-CN" altLang="en-US" sz="2400" b="1">
                <a:latin typeface="Times New Roman" panose="02020603050405020304" pitchFamily="18" charset="0"/>
                <a:ea typeface="宋体" panose="02010600030101010101" pitchFamily="2" charset="-122"/>
              </a:rPr>
              <a:t>标识符长度放在字符串中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B8C2F839-C014-5325-A934-52538BEFF82A}"/>
              </a:ext>
            </a:extLst>
          </p:cNvPr>
          <p:cNvSpPr>
            <a:spLocks noGrp="1" noChangeArrowheads="1"/>
          </p:cNvSpPr>
          <p:nvPr>
            <p:ph type="title"/>
          </p:nvPr>
        </p:nvSpPr>
        <p:spPr/>
        <p:txBody>
          <a:bodyPr anchor="ctr"/>
          <a:lstStyle/>
          <a:p>
            <a:r>
              <a:rPr lang="en-US" altLang="zh-CN" dirty="0">
                <a:latin typeface="Times New Roman" panose="02020603050405020304" pitchFamily="18" charset="0"/>
              </a:rPr>
              <a:t>8.1.1 </a:t>
            </a:r>
            <a:r>
              <a:rPr lang="zh-CN" altLang="en-US" dirty="0">
                <a:latin typeface="Times New Roman" panose="02020603050405020304" pitchFamily="18" charset="0"/>
              </a:rPr>
              <a:t>符号表中的名字</a:t>
            </a:r>
          </a:p>
        </p:txBody>
      </p:sp>
      <p:sp>
        <p:nvSpPr>
          <p:cNvPr id="7" name="日期占位符 3">
            <a:extLst>
              <a:ext uri="{FF2B5EF4-FFF2-40B4-BE49-F238E27FC236}">
                <a16:creationId xmlns:a16="http://schemas.microsoft.com/office/drawing/2014/main" id="{EF417891-F575-1027-0B39-A5805FC2BCF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9C70036-89E3-427D-BD0A-2A6C8A18AED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434" name="灯片编号占位符 5">
            <a:extLst>
              <a:ext uri="{FF2B5EF4-FFF2-40B4-BE49-F238E27FC236}">
                <a16:creationId xmlns:a16="http://schemas.microsoft.com/office/drawing/2014/main" id="{3BA358BB-2AA7-6A1F-65E3-D5EF444F0F1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C681DDD-F132-4153-855E-08052D03AC3B}" type="slidenum">
              <a:rPr lang="en-US" altLang="zh-CN">
                <a:latin typeface="Arial" panose="020B0604020202020204" pitchFamily="34" charset="0"/>
              </a:rPr>
              <a:pPr/>
              <a:t>8</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BB5317C3-9A06-0F25-CD2C-CBD89E4EE219}"/>
              </a:ext>
            </a:extLst>
          </p:cNvPr>
          <p:cNvSpPr>
            <a:spLocks noGrp="1"/>
          </p:cNvSpPr>
          <p:nvPr>
            <p:ph type="body" sz="quarter" idx="13"/>
          </p:nvPr>
        </p:nvSpPr>
        <p:spPr/>
        <p:txBody>
          <a:bodyPr/>
          <a:lstStyle/>
          <a:p>
            <a:endParaRPr lang="zh-CN" altLang="en-US"/>
          </a:p>
        </p:txBody>
      </p:sp>
      <p:sp>
        <p:nvSpPr>
          <p:cNvPr id="18436" name="Rectangle 3">
            <a:extLst>
              <a:ext uri="{FF2B5EF4-FFF2-40B4-BE49-F238E27FC236}">
                <a16:creationId xmlns:a16="http://schemas.microsoft.com/office/drawing/2014/main" id="{D1273D31-7FD8-F84C-D4B0-D36DCF926FF0}"/>
              </a:ext>
            </a:extLst>
          </p:cNvPr>
          <p:cNvSpPr>
            <a:spLocks noChangeArrowheads="1"/>
          </p:cNvSpPr>
          <p:nvPr/>
        </p:nvSpPr>
        <p:spPr bwMode="auto">
          <a:xfrm>
            <a:off x="1524001" y="23298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18437" name="Rectangle 4">
            <a:extLst>
              <a:ext uri="{FF2B5EF4-FFF2-40B4-BE49-F238E27FC236}">
                <a16:creationId xmlns:a16="http://schemas.microsoft.com/office/drawing/2014/main" id="{C9E0D8D9-1169-EED1-763C-8F871B4FD8B1}"/>
              </a:ext>
            </a:extLst>
          </p:cNvPr>
          <p:cNvSpPr>
            <a:spLocks noChangeArrowheads="1"/>
          </p:cNvSpPr>
          <p:nvPr/>
        </p:nvSpPr>
        <p:spPr bwMode="auto">
          <a:xfrm>
            <a:off x="1524001" y="23901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8438" name="Object 5">
            <a:extLst>
              <a:ext uri="{FF2B5EF4-FFF2-40B4-BE49-F238E27FC236}">
                <a16:creationId xmlns:a16="http://schemas.microsoft.com/office/drawing/2014/main" id="{EB91DDB5-2D6A-3B30-D4E9-879788BF6BFE}"/>
              </a:ext>
            </a:extLst>
          </p:cNvPr>
          <p:cNvGraphicFramePr>
            <a:graphicFrameLocks/>
          </p:cNvGraphicFramePr>
          <p:nvPr/>
        </p:nvGraphicFramePr>
        <p:xfrm>
          <a:off x="1703388" y="1746251"/>
          <a:ext cx="8748712" cy="2906713"/>
        </p:xfrm>
        <a:graphic>
          <a:graphicData uri="http://schemas.openxmlformats.org/presentationml/2006/ole">
            <mc:AlternateContent xmlns:mc="http://schemas.openxmlformats.org/markup-compatibility/2006">
              <mc:Choice xmlns:v="urn:schemas-microsoft-com:vml" Requires="v">
                <p:oleObj spid="_x0000_s4115" r:id="rId4" imgW="5189400" imgH="1731600" progId="Visio.Drawing.11">
                  <p:embed/>
                </p:oleObj>
              </mc:Choice>
              <mc:Fallback>
                <p:oleObj r:id="rId4" imgW="5189400" imgH="1731600" progId="Visio.Drawing.11">
                  <p:embed/>
                  <p:pic>
                    <p:nvPicPr>
                      <p:cNvPr id="18438" name="Object 5">
                        <a:extLst>
                          <a:ext uri="{FF2B5EF4-FFF2-40B4-BE49-F238E27FC236}">
                            <a16:creationId xmlns:a16="http://schemas.microsoft.com/office/drawing/2014/main" id="{EB91DDB5-2D6A-3B30-D4E9-879788BF6BF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388" y="1746251"/>
                        <a:ext cx="8748712"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9" name="Rectangle 6">
            <a:extLst>
              <a:ext uri="{FF2B5EF4-FFF2-40B4-BE49-F238E27FC236}">
                <a16:creationId xmlns:a16="http://schemas.microsoft.com/office/drawing/2014/main" id="{C3AB811A-C20D-0723-B9D4-BE01DA89A5EF}"/>
              </a:ext>
            </a:extLst>
          </p:cNvPr>
          <p:cNvSpPr>
            <a:spLocks noChangeArrowheads="1"/>
          </p:cNvSpPr>
          <p:nvPr/>
        </p:nvSpPr>
        <p:spPr bwMode="auto">
          <a:xfrm>
            <a:off x="4084874" y="5028557"/>
            <a:ext cx="40222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用’</a:t>
            </a:r>
            <a:r>
              <a:rPr lang="en-US" altLang="zh-CN" sz="2400">
                <a:latin typeface="Times New Roman" panose="02020603050405020304" pitchFamily="18" charset="0"/>
                <a:ea typeface="宋体" panose="02010600030101010101" pitchFamily="2" charset="-122"/>
              </a:rPr>
              <a:t>\0’</a:t>
            </a:r>
            <a:r>
              <a:rPr lang="zh-CN" altLang="en-US" sz="2400">
                <a:latin typeface="Times New Roman" panose="02020603050405020304" pitchFamily="18" charset="0"/>
                <a:ea typeface="宋体" panose="02010600030101010101" pitchFamily="2" charset="-122"/>
              </a:rPr>
              <a:t>表示标识符的结束</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8323FB21-570C-3A55-1459-4AB1F96692EA}"/>
              </a:ext>
            </a:extLst>
          </p:cNvPr>
          <p:cNvSpPr>
            <a:spLocks noGrp="1" noChangeArrowheads="1"/>
          </p:cNvSpPr>
          <p:nvPr>
            <p:ph type="title"/>
          </p:nvPr>
        </p:nvSpPr>
        <p:spPr/>
        <p:txBody>
          <a:bodyPr anchor="ctr"/>
          <a:lstStyle/>
          <a:p>
            <a:r>
              <a:rPr lang="en-US" altLang="zh-CN" dirty="0">
                <a:latin typeface="Times New Roman" panose="02020603050405020304" pitchFamily="18" charset="0"/>
              </a:rPr>
              <a:t>8.1.2 </a:t>
            </a:r>
            <a:r>
              <a:rPr lang="zh-CN" altLang="en-US" dirty="0">
                <a:latin typeface="Times New Roman" panose="02020603050405020304" pitchFamily="18" charset="0"/>
              </a:rPr>
              <a:t>符号表中的属性</a:t>
            </a:r>
          </a:p>
        </p:txBody>
      </p:sp>
      <p:sp>
        <p:nvSpPr>
          <p:cNvPr id="4" name="日期占位符 3">
            <a:extLst>
              <a:ext uri="{FF2B5EF4-FFF2-40B4-BE49-F238E27FC236}">
                <a16:creationId xmlns:a16="http://schemas.microsoft.com/office/drawing/2014/main" id="{7264F79F-A9D0-5644-D4D9-F1ADA7012C3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803068A-C795-407B-A8AA-5824CF22CD5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0482" name="灯片编号占位符 5">
            <a:extLst>
              <a:ext uri="{FF2B5EF4-FFF2-40B4-BE49-F238E27FC236}">
                <a16:creationId xmlns:a16="http://schemas.microsoft.com/office/drawing/2014/main" id="{C61799A9-31FD-F89F-C54A-1DDBFF59EFE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24480A9-F03C-4B92-AA32-ECB617D468AD}" type="slidenum">
              <a:rPr lang="en-US" altLang="zh-CN">
                <a:latin typeface="Arial" panose="020B0604020202020204" pitchFamily="34" charset="0"/>
              </a:rPr>
              <a:pPr/>
              <a:t>9</a:t>
            </a:fld>
            <a:endParaRPr lang="en-US" altLang="zh-CN">
              <a:latin typeface="Arial" panose="020B0604020202020204" pitchFamily="34" charset="0"/>
            </a:endParaRPr>
          </a:p>
        </p:txBody>
      </p:sp>
      <p:sp>
        <p:nvSpPr>
          <p:cNvPr id="2387971" name="Rectangle 3">
            <a:extLst>
              <a:ext uri="{FF2B5EF4-FFF2-40B4-BE49-F238E27FC236}">
                <a16:creationId xmlns:a16="http://schemas.microsoft.com/office/drawing/2014/main" id="{8DAB4469-42E3-3A05-5B3A-E73A6A9668F1}"/>
              </a:ext>
            </a:extLst>
          </p:cNvPr>
          <p:cNvSpPr>
            <a:spLocks noGrp="1" noChangeArrowheads="1"/>
          </p:cNvSpPr>
          <p:nvPr>
            <p:ph type="body" sz="quarter" idx="13"/>
          </p:nvPr>
        </p:nvSpPr>
        <p:spPr/>
        <p:txBody>
          <a:bodyPr/>
          <a:lstStyle/>
          <a:p>
            <a:r>
              <a:rPr lang="zh-CN" altLang="en-US" b="0">
                <a:latin typeface="Times New Roman" panose="02020603050405020304" pitchFamily="18" charset="0"/>
              </a:rPr>
              <a:t>符号所表达的含义不同，符号表中需要存放的属性也就不同</a:t>
            </a:r>
            <a:r>
              <a:rPr lang="zh-CN" altLang="en-US">
                <a:latin typeface="Times New Roman" panose="02020603050405020304" pitchFamily="18" charset="0"/>
              </a:rPr>
              <a:t> </a:t>
            </a:r>
          </a:p>
          <a:p>
            <a:pPr lvl="1"/>
            <a:r>
              <a:rPr lang="zh-CN" altLang="en-US" b="0">
                <a:latin typeface="Times New Roman" panose="02020603050405020304" pitchFamily="18" charset="0"/>
              </a:rPr>
              <a:t>数组名字需要存放的属性信息应该包括数组的维数、各维的维长等 </a:t>
            </a:r>
          </a:p>
          <a:p>
            <a:pPr lvl="1"/>
            <a:r>
              <a:rPr lang="zh-CN" altLang="en-US" b="0">
                <a:latin typeface="Times New Roman" panose="02020603050405020304" pitchFamily="18" charset="0"/>
              </a:rPr>
              <a:t>函数</a:t>
            </a:r>
            <a:r>
              <a:rPr lang="en-US" altLang="zh-CN" b="0">
                <a:latin typeface="Times New Roman" panose="02020603050405020304" pitchFamily="18" charset="0"/>
              </a:rPr>
              <a:t>(</a:t>
            </a:r>
            <a:r>
              <a:rPr lang="zh-CN" altLang="en-US" b="0">
                <a:latin typeface="Times New Roman" panose="02020603050405020304" pitchFamily="18" charset="0"/>
              </a:rPr>
              <a:t>或过程</a:t>
            </a:r>
            <a:r>
              <a:rPr lang="en-US" altLang="zh-CN" b="0">
                <a:latin typeface="Times New Roman" panose="02020603050405020304" pitchFamily="18" charset="0"/>
              </a:rPr>
              <a:t>)</a:t>
            </a:r>
            <a:r>
              <a:rPr lang="zh-CN" altLang="en-US" b="0">
                <a:latin typeface="Times New Roman" panose="02020603050405020304" pitchFamily="18" charset="0"/>
              </a:rPr>
              <a:t>的名字应该存放其参数个数、各参数的类型、返回值的类型等</a:t>
            </a:r>
            <a:r>
              <a:rPr lang="zh-CN" altLang="en-US">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7971">
                                            <p:txEl>
                                              <p:pRg st="0" end="0"/>
                                            </p:txEl>
                                          </p:spTgt>
                                        </p:tgtEl>
                                        <p:attrNameLst>
                                          <p:attrName>style.visibility</p:attrName>
                                        </p:attrNameLst>
                                      </p:cBhvr>
                                      <p:to>
                                        <p:strVal val="visible"/>
                                      </p:to>
                                    </p:set>
                                    <p:animEffect transition="in" filter="blinds(horizontal)">
                                      <p:cBhvr>
                                        <p:cTn id="7" dur="500"/>
                                        <p:tgtEl>
                                          <p:spTgt spid="23879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87971">
                                            <p:txEl>
                                              <p:pRg st="1" end="1"/>
                                            </p:txEl>
                                          </p:spTgt>
                                        </p:tgtEl>
                                        <p:attrNameLst>
                                          <p:attrName>style.visibility</p:attrName>
                                        </p:attrNameLst>
                                      </p:cBhvr>
                                      <p:to>
                                        <p:strVal val="visible"/>
                                      </p:to>
                                    </p:set>
                                    <p:animEffect transition="in" filter="blinds(horizontal)">
                                      <p:cBhvr>
                                        <p:cTn id="10" dur="500"/>
                                        <p:tgtEl>
                                          <p:spTgt spid="238797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87971">
                                            <p:txEl>
                                              <p:pRg st="2" end="2"/>
                                            </p:txEl>
                                          </p:spTgt>
                                        </p:tgtEl>
                                        <p:attrNameLst>
                                          <p:attrName>style.visibility</p:attrName>
                                        </p:attrNameLst>
                                      </p:cBhvr>
                                      <p:to>
                                        <p:strVal val="visible"/>
                                      </p:to>
                                    </p:set>
                                    <p:animEffect transition="in" filter="blinds(horizontal)">
                                      <p:cBhvr>
                                        <p:cTn id="13" dur="500"/>
                                        <p:tgtEl>
                                          <p:spTgt spid="2387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7971"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2200</Words>
  <Application>Microsoft Office PowerPoint</Application>
  <PresentationFormat>宽屏</PresentationFormat>
  <Paragraphs>262</Paragraphs>
  <Slides>30</Slides>
  <Notes>28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2" baseType="lpstr">
      <vt:lpstr>等线</vt:lpstr>
      <vt:lpstr>仿宋_GB2312</vt:lpstr>
      <vt:lpstr>楷体_GB2312</vt:lpstr>
      <vt:lpstr>微软雅黑</vt:lpstr>
      <vt:lpstr>Arial</vt:lpstr>
      <vt:lpstr>Calibri</vt:lpstr>
      <vt:lpstr>Tahoma</vt:lpstr>
      <vt:lpstr>Times New Roman</vt:lpstr>
      <vt:lpstr>Wingdings</vt:lpstr>
      <vt:lpstr>Office 主题​​</vt:lpstr>
      <vt:lpstr>Visio.Drawing.11</vt:lpstr>
      <vt:lpstr>MathType 7.0 Equation</vt:lpstr>
      <vt:lpstr>第8章 符号表管理</vt:lpstr>
      <vt:lpstr>第8章 符号表管理 </vt:lpstr>
      <vt:lpstr>8.1 符号表的作用</vt:lpstr>
      <vt:lpstr>8.1 符号表的作用</vt:lpstr>
      <vt:lpstr>8.1.1 符号表中的名字</vt:lpstr>
      <vt:lpstr>8.1.1 符号表中的名字</vt:lpstr>
      <vt:lpstr>8.1.1 符号表中的名字</vt:lpstr>
      <vt:lpstr>8.1.1 符号表中的名字</vt:lpstr>
      <vt:lpstr>8.1.2 符号表中的属性</vt:lpstr>
      <vt:lpstr>8.1.2 符号表中的属性</vt:lpstr>
      <vt:lpstr>8.1.2 符号表中的属性</vt:lpstr>
      <vt:lpstr>8.1.2 符号表中的属性</vt:lpstr>
      <vt:lpstr>8.1.3 符号的地址属性</vt:lpstr>
      <vt:lpstr>8.2 符号表中存放的信息</vt:lpstr>
      <vt:lpstr>8.3 符号表的组织结构 8.3.1 符号表的线性表实现 </vt:lpstr>
      <vt:lpstr>8.3.2 符号表的散列表实现 </vt:lpstr>
      <vt:lpstr>8.3.2 符号表的散列表实现 </vt:lpstr>
      <vt:lpstr>8.4 符号表与作用域 </vt:lpstr>
      <vt:lpstr>8.4.1 程序块结构的符号表 </vt:lpstr>
      <vt:lpstr>8.4.1 程序块结构的符号表 </vt:lpstr>
      <vt:lpstr>8.4.2 程序块结构符号表的其他实现 </vt:lpstr>
      <vt:lpstr>8.4.2 程序块结构符号表的其他实现 </vt:lpstr>
      <vt:lpstr>8.4.2 程序块结构符号表的其他实现 </vt:lpstr>
      <vt:lpstr>8.4.2 程序块结构符号表的其他实现 </vt:lpstr>
      <vt:lpstr>8.4.2 程序块结构符号表的其他实现 </vt:lpstr>
      <vt:lpstr>8.4.3 C语言的符号表 </vt:lpstr>
      <vt:lpstr>8.4.4 嵌套过程的符号表 </vt:lpstr>
      <vt:lpstr>8.4.4 嵌套过程的符号表 </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Ashley</cp:lastModifiedBy>
  <cp:revision>28</cp:revision>
  <dcterms:created xsi:type="dcterms:W3CDTF">2022-01-05T10:21:38Z</dcterms:created>
  <dcterms:modified xsi:type="dcterms:W3CDTF">2022-07-13T08:12:08Z</dcterms:modified>
</cp:coreProperties>
</file>