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.xml" ContentType="application/inkml+xml"/>
  <Override PartName="/ppt/notesSlides/notesSlide25.xml" ContentType="application/vnd.openxmlformats-officedocument.presentationml.notesSlide+xml"/>
  <Override PartName="/ppt/ink/ink3.xml" ContentType="application/inkml+xml"/>
  <Override PartName="/ppt/notesSlides/notesSlide26.xml" ContentType="application/vnd.openxmlformats-officedocument.presentationml.notesSlide+xml"/>
  <Override PartName="/ppt/ink/ink4.xml" ContentType="application/inkml+xml"/>
  <Override PartName="/ppt/notesSlides/notesSlide27.xml" ContentType="application/vnd.openxmlformats-officedocument.presentationml.notesSlide+xml"/>
  <Override PartName="/ppt/ink/ink5.xml" ContentType="application/inkml+xml"/>
  <Override PartName="/ppt/notesSlides/notesSlide28.xml" ContentType="application/vnd.openxmlformats-officedocument.presentationml.notesSlide+xml"/>
  <Override PartName="/ppt/ink/ink6.xml" ContentType="application/inkml+xml"/>
  <Override PartName="/ppt/notesSlides/notesSlide29.xml" ContentType="application/vnd.openxmlformats-officedocument.presentationml.notesSlide+xml"/>
  <Override PartName="/ppt/ink/ink7.xml" ContentType="application/inkml+xml"/>
  <Override PartName="/ppt/notesSlides/notesSlide30.xml" ContentType="application/vnd.openxmlformats-officedocument.presentationml.notesSlide+xml"/>
  <Override PartName="/ppt/ink/ink8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ink/ink9.xml" ContentType="application/inkml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98" r:id="rId18"/>
    <p:sldId id="299" r:id="rId19"/>
    <p:sldId id="300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2192000" cy="6858000"/>
  <p:notesSz cx="6858000" cy="9144000"/>
  <p:embeddedFontLst>
    <p:embeddedFont>
      <p:font typeface="Roboto" panose="02000000000000000000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59" roundtripDataSignature="AMtx7mi/HSUCuXD0DpMe0OrYQYVw2tQL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04C6A-15FD-4B7F-882B-36E723A2627B}" v="4" dt="2024-07-24T14:46:50.913"/>
  </p1510:revLst>
</p1510:revInfo>
</file>

<file path=ppt/tableStyles.xml><?xml version="1.0" encoding="utf-8"?>
<a:tblStyleLst xmlns:a="http://schemas.openxmlformats.org/drawingml/2006/main" def="{71E16FD5-9BA2-4186-9D4C-58D932002158}">
  <a:tblStyle styleId="{71E16FD5-9BA2-4186-9D4C-58D9320021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9"/>
  </p:normalViewPr>
  <p:slideViewPr>
    <p:cSldViewPr snapToGrid="0">
      <p:cViewPr varScale="1">
        <p:scale>
          <a:sx n="112" d="100"/>
          <a:sy n="112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3.fntdata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font" Target="fonts/font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customschemas.google.com/relationships/presentationmetadata" Target="meta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4.fntdata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2.fntdata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PINOSA MAURO JAVIER" userId="S::mespinosa@alumno.unlam.edu.ar::20434c72-3f05-429d-a133-4420d7724bd4" providerId="AD" clId="Web-{CCFDD7DD-1EB5-36E5-EAA3-910233EC850A}"/>
    <pc:docChg chg="addSld">
      <pc:chgData name="ESPINOSA MAURO JAVIER" userId="S::mespinosa@alumno.unlam.edu.ar::20434c72-3f05-429d-a133-4420d7724bd4" providerId="AD" clId="Web-{CCFDD7DD-1EB5-36E5-EAA3-910233EC850A}" dt="2024-05-03T03:03:16.767" v="3"/>
      <pc:docMkLst>
        <pc:docMk/>
      </pc:docMkLst>
      <pc:sldChg chg="new">
        <pc:chgData name="ESPINOSA MAURO JAVIER" userId="S::mespinosa@alumno.unlam.edu.ar::20434c72-3f05-429d-a133-4420d7724bd4" providerId="AD" clId="Web-{CCFDD7DD-1EB5-36E5-EAA3-910233EC850A}" dt="2024-05-03T03:03:10.814" v="0"/>
        <pc:sldMkLst>
          <pc:docMk/>
          <pc:sldMk cId="2756587990" sldId="301"/>
        </pc:sldMkLst>
      </pc:sldChg>
      <pc:sldChg chg="new">
        <pc:chgData name="ESPINOSA MAURO JAVIER" userId="S::mespinosa@alumno.unlam.edu.ar::20434c72-3f05-429d-a133-4420d7724bd4" providerId="AD" clId="Web-{CCFDD7DD-1EB5-36E5-EAA3-910233EC850A}" dt="2024-05-03T03:03:14.423" v="1"/>
        <pc:sldMkLst>
          <pc:docMk/>
          <pc:sldMk cId="2598973171" sldId="302"/>
        </pc:sldMkLst>
      </pc:sldChg>
      <pc:sldChg chg="new">
        <pc:chgData name="ESPINOSA MAURO JAVIER" userId="S::mespinosa@alumno.unlam.edu.ar::20434c72-3f05-429d-a133-4420d7724bd4" providerId="AD" clId="Web-{CCFDD7DD-1EB5-36E5-EAA3-910233EC850A}" dt="2024-05-03T03:03:14.798" v="2"/>
        <pc:sldMkLst>
          <pc:docMk/>
          <pc:sldMk cId="1465728995" sldId="303"/>
        </pc:sldMkLst>
      </pc:sldChg>
      <pc:sldChg chg="new">
        <pc:chgData name="ESPINOSA MAURO JAVIER" userId="S::mespinosa@alumno.unlam.edu.ar::20434c72-3f05-429d-a133-4420d7724bd4" providerId="AD" clId="Web-{CCFDD7DD-1EB5-36E5-EAA3-910233EC850A}" dt="2024-05-03T03:03:16.767" v="3"/>
        <pc:sldMkLst>
          <pc:docMk/>
          <pc:sldMk cId="1536632602" sldId="304"/>
        </pc:sldMkLst>
      </pc:sldChg>
    </pc:docChg>
  </pc:docChgLst>
  <pc:docChgLst>
    <pc:chgData name="PARODI FRANCISCO MAXIMILIANO" userId="S::frparodi@alumno.unlam.edu.ar::af052bc1-4219-4c18-a85b-ebe61f42bffb" providerId="AD" clId="Web-{FC282260-C2B9-BDC1-E06F-5E69E3F6E5F0}"/>
    <pc:docChg chg="modSld">
      <pc:chgData name="PARODI FRANCISCO MAXIMILIANO" userId="S::frparodi@alumno.unlam.edu.ar::af052bc1-4219-4c18-a85b-ebe61f42bffb" providerId="AD" clId="Web-{FC282260-C2B9-BDC1-E06F-5E69E3F6E5F0}" dt="2024-05-04T04:55:18.656" v="5" actId="20577"/>
      <pc:docMkLst>
        <pc:docMk/>
      </pc:docMkLst>
      <pc:sldChg chg="modSp">
        <pc:chgData name="PARODI FRANCISCO MAXIMILIANO" userId="S::frparodi@alumno.unlam.edu.ar::af052bc1-4219-4c18-a85b-ebe61f42bffb" providerId="AD" clId="Web-{FC282260-C2B9-BDC1-E06F-5E69E3F6E5F0}" dt="2024-05-04T04:55:18.656" v="5" actId="20577"/>
        <pc:sldMkLst>
          <pc:docMk/>
          <pc:sldMk cId="1531844958" sldId="300"/>
        </pc:sldMkLst>
        <pc:spChg chg="mod">
          <ac:chgData name="PARODI FRANCISCO MAXIMILIANO" userId="S::frparodi@alumno.unlam.edu.ar::af052bc1-4219-4c18-a85b-ebe61f42bffb" providerId="AD" clId="Web-{FC282260-C2B9-BDC1-E06F-5E69E3F6E5F0}" dt="2024-05-04T04:55:18.656" v="5" actId="20577"/>
          <ac:spMkLst>
            <pc:docMk/>
            <pc:sldMk cId="1531844958" sldId="300"/>
            <ac:spMk id="161" creationId="{00000000-0000-0000-0000-000000000000}"/>
          </ac:spMkLst>
        </pc:spChg>
      </pc:sldChg>
    </pc:docChg>
  </pc:docChgLst>
  <pc:docChgLst>
    <pc:chgData name="BARRIONUEVO LUCIANO NICOLAS" userId="S::lbarrionuevo539@alumno.unlam.edu.ar::cbd88b07-b9ea-4b83-8dd2-710b7e0f2ffb" providerId="AD" clId="Web-{D5A022FD-DB91-9EE4-D2FD-B541703C12BC}"/>
    <pc:docChg chg="modSld">
      <pc:chgData name="BARRIONUEVO LUCIANO NICOLAS" userId="S::lbarrionuevo539@alumno.unlam.edu.ar::cbd88b07-b9ea-4b83-8dd2-710b7e0f2ffb" providerId="AD" clId="Web-{D5A022FD-DB91-9EE4-D2FD-B541703C12BC}" dt="2024-05-11T03:08:07.689" v="0" actId="1076"/>
      <pc:docMkLst>
        <pc:docMk/>
      </pc:docMkLst>
      <pc:sldChg chg="modSp">
        <pc:chgData name="BARRIONUEVO LUCIANO NICOLAS" userId="S::lbarrionuevo539@alumno.unlam.edu.ar::cbd88b07-b9ea-4b83-8dd2-710b7e0f2ffb" providerId="AD" clId="Web-{D5A022FD-DB91-9EE4-D2FD-B541703C12BC}" dt="2024-05-11T03:08:07.689" v="0" actId="1076"/>
        <pc:sldMkLst>
          <pc:docMk/>
          <pc:sldMk cId="0" sldId="293"/>
        </pc:sldMkLst>
        <pc:picChg chg="mod">
          <ac:chgData name="BARRIONUEVO LUCIANO NICOLAS" userId="S::lbarrionuevo539@alumno.unlam.edu.ar::cbd88b07-b9ea-4b83-8dd2-710b7e0f2ffb" providerId="AD" clId="Web-{D5A022FD-DB91-9EE4-D2FD-B541703C12BC}" dt="2024-05-11T03:08:07.689" v="0" actId="1076"/>
          <ac:picMkLst>
            <pc:docMk/>
            <pc:sldMk cId="0" sldId="293"/>
            <ac:picMk id="322" creationId="{00000000-0000-0000-0000-000000000000}"/>
          </ac:picMkLst>
        </pc:picChg>
      </pc:sldChg>
    </pc:docChg>
  </pc:docChgLst>
  <pc:docChgLst>
    <pc:chgData name="MARTINEZ PABLO ARIEL" userId="S::pabloamartinez@alumno.unlam.edu.ar::92920aee-d239-4b92-9a6f-580d034ce716" providerId="AD" clId="Web-{7B6B3BFF-3C40-49C3-8AB9-0C08B2D50B74}"/>
    <pc:docChg chg="delSld">
      <pc:chgData name="MARTINEZ PABLO ARIEL" userId="S::pabloamartinez@alumno.unlam.edu.ar::92920aee-d239-4b92-9a6f-580d034ce716" providerId="AD" clId="Web-{7B6B3BFF-3C40-49C3-8AB9-0C08B2D50B74}" dt="2024-05-09T09:49:47.946" v="3"/>
      <pc:docMkLst>
        <pc:docMk/>
      </pc:docMkLst>
      <pc:sldChg chg="del">
        <pc:chgData name="MARTINEZ PABLO ARIEL" userId="S::pabloamartinez@alumno.unlam.edu.ar::92920aee-d239-4b92-9a6f-580d034ce716" providerId="AD" clId="Web-{7B6B3BFF-3C40-49C3-8AB9-0C08B2D50B74}" dt="2024-05-09T09:49:33.820" v="0"/>
        <pc:sldMkLst>
          <pc:docMk/>
          <pc:sldMk cId="2756587990" sldId="301"/>
        </pc:sldMkLst>
      </pc:sldChg>
      <pc:sldChg chg="del">
        <pc:chgData name="MARTINEZ PABLO ARIEL" userId="S::pabloamartinez@alumno.unlam.edu.ar::92920aee-d239-4b92-9a6f-580d034ce716" providerId="AD" clId="Web-{7B6B3BFF-3C40-49C3-8AB9-0C08B2D50B74}" dt="2024-05-09T09:49:42.930" v="2"/>
        <pc:sldMkLst>
          <pc:docMk/>
          <pc:sldMk cId="2598973171" sldId="302"/>
        </pc:sldMkLst>
      </pc:sldChg>
      <pc:sldChg chg="del">
        <pc:chgData name="MARTINEZ PABLO ARIEL" userId="S::pabloamartinez@alumno.unlam.edu.ar::92920aee-d239-4b92-9a6f-580d034ce716" providerId="AD" clId="Web-{7B6B3BFF-3C40-49C3-8AB9-0C08B2D50B74}" dt="2024-05-09T09:49:39.618" v="1"/>
        <pc:sldMkLst>
          <pc:docMk/>
          <pc:sldMk cId="1465728995" sldId="303"/>
        </pc:sldMkLst>
      </pc:sldChg>
      <pc:sldChg chg="del">
        <pc:chgData name="MARTINEZ PABLO ARIEL" userId="S::pabloamartinez@alumno.unlam.edu.ar::92920aee-d239-4b92-9a6f-580d034ce716" providerId="AD" clId="Web-{7B6B3BFF-3C40-49C3-8AB9-0C08B2D50B74}" dt="2024-05-09T09:49:47.946" v="3"/>
        <pc:sldMkLst>
          <pc:docMk/>
          <pc:sldMk cId="1536632602" sldId="304"/>
        </pc:sldMkLst>
      </pc:sldChg>
    </pc:docChg>
  </pc:docChgLst>
  <pc:docChgLst>
    <pc:chgData name="PALAZZESI CORREA FACUNDO GABRIEL" userId="S::fpalazzesicorrea@alumno.unlam.edu.ar::785f7f35-4bf7-4bfe-9542-b5946f009085" providerId="AD" clId="Web-{C5A884A0-3403-5267-0E7D-A4D62C791939}"/>
    <pc:docChg chg="modSld">
      <pc:chgData name="PALAZZESI CORREA FACUNDO GABRIEL" userId="S::fpalazzesicorrea@alumno.unlam.edu.ar::785f7f35-4bf7-4bfe-9542-b5946f009085" providerId="AD" clId="Web-{C5A884A0-3403-5267-0E7D-A4D62C791939}" dt="2024-05-10T15:33:08.186" v="1"/>
      <pc:docMkLst>
        <pc:docMk/>
      </pc:docMkLst>
      <pc:sldChg chg="addSp delSp">
        <pc:chgData name="PALAZZESI CORREA FACUNDO GABRIEL" userId="S::fpalazzesicorrea@alumno.unlam.edu.ar::785f7f35-4bf7-4bfe-9542-b5946f009085" providerId="AD" clId="Web-{C5A884A0-3403-5267-0E7D-A4D62C791939}" dt="2024-05-10T15:33:08.186" v="1"/>
        <pc:sldMkLst>
          <pc:docMk/>
          <pc:sldMk cId="0" sldId="287"/>
        </pc:sldMkLst>
        <pc:inkChg chg="add del">
          <ac:chgData name="PALAZZESI CORREA FACUNDO GABRIEL" userId="S::fpalazzesicorrea@alumno.unlam.edu.ar::785f7f35-4bf7-4bfe-9542-b5946f009085" providerId="AD" clId="Web-{C5A884A0-3403-5267-0E7D-A4D62C791939}" dt="2024-05-10T15:33:08.186" v="1"/>
          <ac:inkMkLst>
            <pc:docMk/>
            <pc:sldMk cId="0" sldId="287"/>
            <ac:inkMk id="2" creationId="{1AC0E474-5F25-0AEC-C35F-740F9FF94AE4}"/>
          </ac:inkMkLst>
        </pc:inkChg>
      </pc:sldChg>
    </pc:docChg>
  </pc:docChgLst>
  <pc:docChgLst>
    <pc:chgData name="BARRIONUEVO LUCIANO NICOLAS" userId="S::lbarrionuevo539@alumno.unlam.edu.ar::cbd88b07-b9ea-4b83-8dd2-710b7e0f2ffb" providerId="AD" clId="Web-{CA004C6A-15FD-4B7F-882B-36E723A2627B}"/>
    <pc:docChg chg="modSld">
      <pc:chgData name="BARRIONUEVO LUCIANO NICOLAS" userId="S::lbarrionuevo539@alumno.unlam.edu.ar::cbd88b07-b9ea-4b83-8dd2-710b7e0f2ffb" providerId="AD" clId="Web-{CA004C6A-15FD-4B7F-882B-36E723A2627B}" dt="2024-07-24T14:46:49.944" v="2" actId="20577"/>
      <pc:docMkLst>
        <pc:docMk/>
      </pc:docMkLst>
      <pc:sldChg chg="modSp">
        <pc:chgData name="BARRIONUEVO LUCIANO NICOLAS" userId="S::lbarrionuevo539@alumno.unlam.edu.ar::cbd88b07-b9ea-4b83-8dd2-710b7e0f2ffb" providerId="AD" clId="Web-{CA004C6A-15FD-4B7F-882B-36E723A2627B}" dt="2024-07-24T14:46:49.944" v="2" actId="20577"/>
        <pc:sldMkLst>
          <pc:docMk/>
          <pc:sldMk cId="0" sldId="285"/>
        </pc:sldMkLst>
        <pc:spChg chg="mod">
          <ac:chgData name="BARRIONUEVO LUCIANO NICOLAS" userId="S::lbarrionuevo539@alumno.unlam.edu.ar::cbd88b07-b9ea-4b83-8dd2-710b7e0f2ffb" providerId="AD" clId="Web-{CA004C6A-15FD-4B7F-882B-36E723A2627B}" dt="2024-07-24T14:46:49.944" v="2" actId="20577"/>
          <ac:spMkLst>
            <pc:docMk/>
            <pc:sldMk cId="0" sldId="285"/>
            <ac:spMk id="270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1:48:33.4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19344 15014 24575,'0'8'0,"0"3"0,0-1 0,0 1 0,0 3 0,0-1 0,0 1 0,0 3 0,0-1 0,0 1 0,0-1 0,0-1 0,0 0 0,0-1 0,0-4 0,0-1 0,0 0 0,0 7 0,0 15 0,0 19 0,0 13-358,1-30 0,1 1 358,2-2 0,0 0 0,8 26-93,2-8 93,-1-6 0,-4-11 0,-4-12 0,-4-11 0,-6-15 178,-7-19 0,5 9 0,-3-6 0</inkml:trace>
  <inkml:trace contextRef="#ctx0" brushRef="#br0" timeOffset="1575">19218 15114 24575,'10'0'0,"2"0"0,2 0 0,2 0 0,1 0 0,2 0 0,1 0 0,-1 0 0,1 0 0,-4 0 0,-1 0 0,0 0 0,2 0 0,-1 5 0,0 3 0,-2 7 0,-1 10 0,1 1 0,-1 5 0,-1 0 0,0 0 0,2 2 0,-2-5 0,-1-3 0,-3-5 0,-1-4 0,-1-3 0,0-2 0,0-2 0,-1 2 0,-2 0 0,-1 2 0,-2 0 0,0 0 0,0 1 0,0 1 0,0 1 0,0-2 0,0-4 0,0 0 0,0-1 0,0-1 0,0 0 0,0 2 0,0 2 0,0 4 0,-3 2 0,-3 3 0,-4 2 0,-4 0 0,0 1 0,-1-2 0,-1-3 0,-2-3 0,0-2 0,-2-1 0,-3-2 0,0 0 0,-3-2 0,0 1 0,3-2 0,3-1 0,5 0 0,3-1 0,2 1 0,2-3 0,3-1 0,0-2 0,2-2 0,2 0 0</inkml:trace>
  <inkml:trace contextRef="#ctx0" brushRef="#br1" timeOffset="16300">3334 5204 11381,'-8'0'0,"2"0"4929,-1 0-4929,0 0 2297,-1 0-2297,-5 0 1305,-2 0-1305,-4 0 4663,-7 0-4663,0 0 0,-4 0 0,-2 0 0,1 0 0,-5 0 0,0 0 0,-5 0 0,-4 0 0,-6 4 0,-3 4 0,2 7 0,2 1 0,5-1 0,-3 2 0,-1-1 0,-1 4 0,5-1 0,7-3 0,8-2 0,4-1 0,7-2 0,3-1 0,3-1 0,5-1 0,1 1 0,1-1 0,3 0 0,0 1 0,1-1 0,2 1 0,0 0 0,0 2 0,0 4 0,0 3 0,0 7 0,2 5 0,2 2 0,6 1 0,6 0 0,5 0 0,5-1 0,4-2 0,4-2 0,7 0 0,5 1-552,5 1 552,3 1 0,-25-15 0,-1-1 0,3 2 0,0 0 0,3 0 0,1 0 0,0 0 0,2-1-580,2 1 0,0-1 580,1-1 0,-1-1 0,-2-1 0,0-2 0,4 1 0,-1-1 0,-2 0 0,0-1 0,1 1 0,0-1 0,0 2 0,0-1 0,-3-1 0,-1-1 0,1 1 0,1 0 0,-1 0 0,0 0-265,0 0 1,-1 0 264,-3-1 0,-1-1 0,29 6 0,-26-7 0,-1 0 0,29 5 0,-26-6 0,0-2 0,-3 0 0,0-1 0,24-1 0,-24-2 0,0 0 0,28 0 0,-29 0 0,1 0 0,-1 0 0,2 0 0,9 0 0,0 0 0,20 0 0,-19 0 0,1 0 0,12 0 0,-22 0 0,1 0 0,-2 0 0,-1 0 0,0-1 0,1 0 0,3-1 0,-1-2 0,-4 1 0,0-1 0,4-2 0,2 0 0,-1 0 0,0 0 0,-2 1 0,1-1 0,1 0 0,1 0 0,-2 0 0,-1-1 0,3 0 0,-1 0 0,-2 0 0,1-1 0,1-1 0,0-1 0,0 0 0,2 0 0,14-5 0,1 0 0,-10 3 0,0 0-771,14-2 1,0 1 770,-16 3 0,-1 2 0,5 0 0,0 0 0,1 0 0,-1 1 0,-4 1 0,-1 0 0,4-1 0,1 0 0,-2 0 0,-1 0-226,-1 1 1,0 1 225,1 0 0,0 0 0,-5 1 0,0 0 0,0 1 0,-1 0 0,1 0 0,0-1 0,0 1 0,1 1 0,-1 0 0,-1 1 0,2 0 0,-1 0 0,0 1 0,-2 0 796,27 0-796,-3 0 0,-4 0 0,0 0 0,4 2 0,-7 1 0,-6 4 0,5 4 0,-2 0 0,0 1 0,-1-2 0,-7 0 493,3 2-493,0-1 1619,-4-1-1619,-3 2 1078,-3-2-1078,-3 0 247,-2 0-247,-3-3 0,-3 0 0,0-2 0,0 1 0,0-2 0,1 1 0,0-1 0,1 0 0,2 0 0,0 0 0,3 1 0,2 1 0,6 2 0,-1 0 0,4 2 0,0 1 0,-3 1 0,2 2 0,-2-1 0,-1-1 0,1-2 0,-4-2 0,-1 0 0,1-2 0,-2-2 0,1-3 0,2-1 0,-3 0 0,1 0 0,-3 0 0,7-4 0,-12 0 0,9-5 0,-12 0 0,3-3 0,-1-1 0,0 0 0,-1 1 0,-2-1 0,0-1 0,-1 0 0,1 0 0,-1-1 0,0 1 0,1 0 0,-1 0 0,3-3 0,2 0 0,1-2 0,3-3 0,-2 0 0,-2-1 0,2-1 0,-2 0 0,1 0 0,-3 1 0,-3 0 0,-2 0 0,0 1 0,-2 1 0,-4 3 0,-2 3 0,-5 2 0,1-1 0,-2 2 0,-2 0 0,-1 3 0,-2 0 0,-1 1 0,-6 0 0,-9-2 0,-8 0 0,-7 0 0,-5-2 0,3 3 0,-9-4 0,-7-3-1131,-10-1 1131,19 5 0,-4 0-1041,-7 0 1,-2 1 1040,-4-1 0,-1 1 0,1 0 0,-1 1 0,-4-1 0,2 1 0,4-2 0,1 1 0,-1-1 0,-1 0 0,-3-1 0,1-2 0,8 2 0,0-1 0,-1 0 0,1 0-543,4 1 0,1-1 543,7 3 0,1 0 0,-1 0 0,-1 3 0,0 0 0,-1 2 0,-4 0 0,0 3 0,1 0 0,0 2 0,1 0 0,2 1 0,2-1 0,0 1 0,3 0 0,-1 0 0,-5 0 0,0 0 0,0 0 0,-1 0 0,1 0 0,0 0 0,3 0 0,-1 0 0,3 0 0,-1 0 0,-3 0 0,0 0 0,-2 0 0,-1 0 0,-3 0 0,1 0 0,4-1 0,0 0 0,-4-1 0,1-1 0,-1-2 0,-1-1 0,2-1 0,0-1 0,-1-1 0,1 0 0,6-2 0,0-1 0,1 1 0,-1 0 0,0-1 0,0 1 0,-1 0 0,-1 2 0,-1 0 0,0 2 0,-2 1 0,-1 2 0,-3 1 0,-1 1 0,-5 0 0,-3 1 0,12 1 0,-2 0 0,1 0 0,-10 0 0,2 0 0,-4 0 0,3 0 0,18 0 0,3 0-196,-29 0 196,5 0 0,-1 0 0,8 0 0,-2 0 0,4 0 0,2 0 934,4 0-934,2 0 2039,-3 0-2039,-4 0 0,-4 0 0,-3 0 0,-2 0 649,-4 0-649,30 0 0,-1 0 0,-3 0 0,0 0 0,-1 0 0,1 0 0,-1 0 0,0 0 0,-2 0 0,1 0 0,-1 0 0,1 0 0,-3 2 0,1 0 0,-2 2 0,1 2 0,4 0 0,1 2 0,1 0 0,2 0 0,-27 8 0,4-1 0,-2 0 0,6-2 240,4-3-240,5-1 0,8-2 0,5-1 0,6-2 0,5-3 632,3-1-632,4 0 0,4 0 0,2 0 0,3 0 0</inkml:trace>
  <inkml:trace contextRef="#ctx0" brushRef="#br1" timeOffset="19067">21948 5363 24575,'-11'-4'0,"-3"2"0,-10 2 0,-8 0 0,-5 0 0,-9 0 0,-4 0 0,-8 0-762,24 0 0,-2 0 762,-8 0 0,-3 0 0,-7 0 0,-1 0 0,-1 0 0,1 0 0,-1 0 0,1 0-888,4 0 0,0 0 888,0 0 0,0 0 0,5 0 0,1 0-253,6 0 1,2 0 252,5 0 0,0 0 0,0 0 0,-1 0 0,-5 0 0,1 0 0,0 0 0,2 0 0,-25 0 0,13 0 0,9 0 0,3 0 0,-6 0 0,7 1 1341,1 2-1341,4 2 1861,4 1-1861,-1 3 603,0 0-603,0 1 0,1 1 0,1 0 0,-2 1 0,0 1 0,0 2 0,-3 0 0,1 0 0,-1 0 0,1 0 0,1 0 0,3-1 0,1 1 0,1 1 0,2 0 0,2 1 0,3 5 0,1 4 0,2 3 0,0 9 0,-1 3 0,3 3 0,2 3 0,2-1 0,-1 2 0,0-3 0,1 0 0,1-4 0,3 1 0,0-1 0,2 0 0,0 1 0,0-1 0,0 0 0,0 0 0,10 15 0,-1-15 0,12 11 0,-1-17 0,5 5 0,5 4 0,3 4-708,3 5 708,-18-27 0,1 1 0,0 1 0,1 0 0,2 1 0,1 0 0,1 1 0,2-1 0,2 1 0,2-1-577,1-1 0,2-1 577,3-1 0,1-3 0,3-1 0,2-2 0,2-2 0,2-3-812,3-1 1,0-3 811,3-1 0,1-1-889,-11-5 1,1 0 0,1-1 888,6 0 0,0-1 0,2 0-820,4 0 0,0-1 0,2 0 820,3-1 0,1 0 0,0 1 0,1-1 0,0 0 0,1 0-583,-14 0 1,0 0 0,1 0 0,1 0 582,2 0 0,1 0 0,0 0 0,0 0 0,2 0 0,1 0 0,-1 0 0,-1 0 0,-3-1 0,-1 0 0,-1 0 0,0-1-345,0 0 0,-1-1 0,0 0 0,-1-1 345,14-2 0,-1 0 0,1-2 0,-11 0 0,2-2 0,0 0 0,1-1-241,5 0 0,2-1 0,0 0 1,-2-1 240,-4 2 0,-2-2 0,1 1 0,-1-1 0,-2 0 0,1 0 0,-1-1 0,-2 1 28,8-3 0,-1 1 0,-1-1-28,-3 1 0,0-1 0,0 1 0,2-1 0,2 1 0,-2 0 0,-2 1 0,-1 0 0,0 1 282,-2 0 1,1 0 0,-1 1-283,-2 0 0,0 2 0,-1 0 0,-1 0 0,0 1 0,-1 0 572,17-3 1,-1 1-573,-4 1 0,-3 0 0,-7 0 0,-2 1 0,-9 1 0,-2 0 0,27-6 2896,-7-1-2896,0-1 0,0-1 0,-9 0 2872,-7 2-2872,-5 1 2758,-6 1-2758,-3 0 2184,-3-1-2184,-5 0 495,-2-1-495,-2-1 0,-2-3 0,-1-2 0,-3 0 0,-2-6 0,-2-6 0,-1-8 0,-4-8 0,-10-7-1181,0 17 0,-5-3 1181,-5-12 0,-3-3-900,8 17 0,-1-1 1,-1 0 899,-1-4 0,0-1 0,-1 0 0,1 2 0,-1 0 0,0 1 0,-1 2 0,0 0 0,-2 0 0,0-1 0,-2 0 0,0 2 0,0 3 0,1 1 0,-1 2-702,-13-12 0,0 3 702,2 5 0,-1 3 0,6 8 0,-1 3-218,2 4 0,0 1 218,3 3 0,0 2 0,-27-10 0,24 12 0,-2 0 0,0 2 0,-1 1 0,0 2 0,-2 2 0,-1-1 0,0 2 0,-1 1 0,0 1 315,-5 0 1,-1 1-316,-4 0 0,-1 0 0,-2 1 0,-1 0 0,3 0 0,1 0 0,3 0 0,0 2 0,-1 0 0,-3 2 0,-3 2 0,-5 3 0,3 0 0,-6 1 0,-2 1 2,18-3 1,-4 1 0,1 1 0,3-2-3,-14 5 0,4-2 0,-5 2 0,0 0 65,6-2 0,2-1-65,5 0 0,1-2-84,5 0 0,1-2 84,4-1 0,1 0 0,1-1 0,1 0 1138,-23 1-1138,10-1 2668,7-1-2668,9 0 1622,4 1-1622,3 0 869,3 2-869,-2 0 0,1 1 0,-3 2 0,-1 0 0,-4 3 0,-1-1 0,1-1 0,2-1 0,5-3 0,2-2 0,4-2 0,4-2 0,3 0 0,3 0 0,2 0 0,2 0 0</inkml:trace>
  <inkml:trace contextRef="#ctx0" brushRef="#br1" timeOffset="25583">20317 6501 24575,'-14'0'0,"-6"0"0,-10 0 0,-14 0 0,13 0 0,-2 0-584,-3 0 1,-1 0 583,-3 0 0,-4 0-1077,-8 1 0,-4 1 1077,-4 0 0,-3 1-971,12-1 0,-2 1 1,-1-1 970,2 0 0,1 0 0,-2 1 0,-5 0 0,-1 0 0,-1 0-860,12 0 1,-1 0-1,0 0 1,0 0 859,-3 1 0,0-1 0,-1 0 0,-1 0 0,-4 1 0,-2 0 0,1 0 0,0-1-624,2-1 1,0 1 0,1-1 0,-1-1 623,-1 1 0,0-1 0,1 1 0,-1-1 0,0 1 0,1-1 0,0 1 0,-3 0 0,4-1 0,-2 0 0,-1-1 0,0 1 0,0 0-393,0 0 0,1 0 0,-1 0 0,0-1 1,-1 1 392,-2 1 0,-1-1 0,0 1 0,-1-1 0,-1 0-177,12 0 0,-1 0 1,-1 0-1,-1-1 1,1 1-1,0-1 1,1 1 176,-5 0 0,0 0 0,1-1 0,0 1 0,1 0 0,-1 0 0,1 0 0,1 0 0,-1 0 0,1 0 0,0 0 0,1 0 0,-8 1 0,-1 0 0,1 0 0,1 0 0,3 1-104,-6 1 1,4 1-1,-1 0 1,0 0 103,11 0 0,-1 0 0,0 0 0,0 1 0,-1 0 0,-2 0 0,0 1 0,-1 0 0,1 0 0,0 0 0,-8 2 0,0 0 0,1 1 0,0 0 28,4 0 0,-1 1 0,2 0 0,1 1-28,3-1 0,1 2 0,0-1 0,2 1 236,2 0 1,1 1 0,1 0 0,1 0-237,-13 5 0,0 0 0,2 0 458,1 0 0,2 0 1,0-1-459,3 0 0,1-1 0,1-1 1081,-13 3 1,2-1-1082,6-3 0,3-2 0,8-2 0,2-1 1373,5-3 1,1 1-1374,1-1 0,2 0 3005,-17 4-3005,7-3 3119,-1 2-3119,11-2 1825,-3 1-1825,13-3 485,0 1-485,-1 1 0,1 2 0,-4 3 0,-4 5 0,-9 5 0,-11 7-520,21-13 0,-1 0 520,-4 3 0,-1-1 0,0-1 0,1 0 0,1-2 0,1 0-243,0-1 0,0-1 243,-26 11 0,-1-1 0,2-4 0,7-4 0,5-2 0,7-3 0,7-3 0,6-3 1014,6-3-1014,2-1 512,1 1-512,-4 2 0,-5-1 0,-5 1 0,-2 1 0,0 1 0,2 2 0,1-1 0,2 0 0,2 1 0,4-2 0,5 1 0,3-1 0,4-1 0,1-2 0,4-2 0,0-1 0</inkml:trace>
  <inkml:trace contextRef="#ctx0" brushRef="#br1" timeOffset="27017">11895 7359 24575,'0'9'0,"0"3"0,0 0 0,-1 0 0,-1 1 0,1-3 0,-1 1 0,2 1 0,0-2 0,0-1 0,0-3 0,0 1 0,0 2 0,0 1 0,0 2 0,0 3 0,-2 1 0,-2 3 0,-2-2 0,0-3 0,0-2 0,2-2 0,-1-1 0,0-1 0,0-1 0,-1 2 0,0 2 0,-3 3 0,-1 0 0,0 3 0,-2 1 0,0 1 0,-1 0 0,1-1 0,2-2 0,2-4 0,2-2 0,2-2 0,0-2 0,1 1 0,0-2 0,-2 1 0,-1 0 0,-2 0 0,0 0 0,2 0 0,0 0 0,0 0 0,0-1 0,2 1 0,0 0 0,-1 0 0,1 0 0,-2 1 0,-2 2 0,-1 2 0,-1 2 0,0 0 0,2-2 0,0 1 0,2-5 0,1 0 0,13-3 0,13 3 0,18 6 0,14 6 0,-20-6 0,2 0-805,5 1 1,2-1 804,4 2 0,2-1 0,3 0 0,0-2 0,-6-1 0,0-2-408,-3 0 1,-2-2 407,-5-1 0,-1-2-6,25 4 6,-7-3 0,-13-2 0,-11-3 1539,-8 0-1539,-6 0 0,-6 0 0,-3 0 0</inkml:trace>
  <inkml:trace contextRef="#ctx0" brushRef="#br1" timeOffset="31542">19988 15861 24575,'19'0'0,"-6"0"0,12 0 0,-9 0 0,3 0 0,1 0 0,-1 0 0,-2 0 0,-1 0 0,-3 0 0,1 0 0,-1 0 0,0 0 0,5 0 0,4 0 0,4 0 0,6 0 0,1 0 0,-1 0 0,-1 0 0,-4 0 0,-4-1 0,-2-1 0,-5 0 0,-3 1 0,0 1 0,0-1 0,0 1 0,1 0 0,-1 0 0,0 0 0,0 0 0,-2 0 0,0-1 0,0-1 0,0 0 0,2-1 0,0 1 0,-2 1 0,0-1 0,0 2 0,0 0 0,2 0 0,1 0 0,1 0 0,3 0 0,4 0 0,3-1 0,6-1 0,1-1 0,2-1 0,-3 1 0,-2-1 0,-1 1 0,-3 1 0,-1 2 0,-2 0 0,0 0 0,-1-1 0,1 1 0,-1 0 0,0-1 0,1-1 0,-1 0 0,1-1 0,-3 1 0,1 0 0,-3-1 0,-1 1 0,1-1 0,0 0 0,2 1 0,1-1 0,1-1 0,1 0 0,1-1 0,1 1 0,2 2 0,2 0 0,1 2 0,-1 0 0,0 0 0,0 0 0,1 0 0,-1 0 0,-2 0 0,-1 0 0,6 0 0,-9 0 0,5 0 0,-11-1 0,3-1 0,0 0 0,-1 1 0,-1 0 0,-2 1 0,2 0 0,0 0 0,1 0 0,-1-1 0,0 1 0,0 0 0,-1 0 0,0 0 0,0 0 0,1 0 0,2-1 0,0-2 0,2-1 0,0-1 0,1 1 0,-3 2 0,0 0 0,0 1 0,1-1 0,1-1 0,1 0 0,1 1 0,0-1 0,1-1 0,0 2 0,-2 0 0,-1 1 0,-2-1 0,-2 0 0,-1 0 0,-1 2 0,0 0 0,0 0 0,-2 0 0,-2 0 0,0 0 0,-2 0 0,1 0 0,0 0 0,0 0 0,-1 0 0,0 0 0,-2 0 0,0 0 0,-1 0 0,0 0 0,-1 1 0,-2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1:53:10.58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6649 6630 14464,'6'2'0,"-3"-5"4203,0-4-4203,-3-7 1751,0-1-1751,0-2 952,0 0-952,0-1 3205,0-1-3205,0 2 0,-1 3 0,-2 0 0,-4 1 0,-2 1 0,-1-3 0,-4-5 0,-1-4 0,-3-3 0,-6-7 0,0 0 0,-1-5 0,-3-4 0,2 4 0,-4-4 0,0 1 0,2 4 0,3 3 0,1 5 0,0 3 0,1 4 0,-7-1 0,-3 0 0,-3-1 0,-2-2 0,1 2 0,-2-2 0,-1-1 0,1 0 0,2 0 0,2 4 0,4 1 0,1 2 0,0 3 0,1 1 0,-4 3 0,-1 0 0,0-1 0,-2 1 0,2 0 0,0 2 0,0 2 0,4-1 0,-3 1 0,-4-1 0,-3 2 0,-4 0 0,-3 0 0,-4 0 0,-7 2-721,-4 0 721,29 4 0,1-1 0,-28-1 0,26 1 0,0 0 0,-29-1 0,28 2 0,1 0 0,0 0 0,0 1 0,-23-1 0,-3-2 0,8 3 0,-2-1-119,4 1 119,3 2 0,2 0 0,-4 0 0,-2 0 0,-4 0 0,14 0 0,0 0 0,-14 2 0,17-1 0,0 2 0,-11 8 0,-5 5 0,-3 5-372,26-9 1,1 1 371,0 0 0,1 1 0,-1 1 0,1 1 0,1 0 0,0 0-76,-20 14 76,0-1 0,3-1 0,0 1 0,0 0 0,1-3 0,3-2 0,3-2 686,1-3-686,1 1 119,1-2-119,0 3 772,1 1-772,1 1 82,2 2-82,0-1 0,2 2 0,0 1 0,0 2 0,1 0 0,0 0 0,0 0 0,4-3 0,1-2 0,5-3 0,3-2 0,1-2 0,5 0 0,0 2 0,0 0 0,2 2 0,0 0 0,0 0 0,2-2 0,1 1 0,3 0 0,1 1 0,0 4 0,0-2 0,0 3 0,0 0 0,1 0 0,6 2 0,10 4 0,8 3 0,8 0 0,4-1 0,5-1-524,6 0 524,4-1 0,-24-16 0,1-1 0,1-1 0,2 1 0,2-1 0,2 1-658,3-1 0,2 0 658,2 0 0,2-1 0,2 0 0,0 1-875,4-1 0,0-1 875,1 1 0,-1 0 0,2 0 0,1 1 0,3 0 0,0 1-998,1 0 0,1-1 998,0 1 0,-1 0 0,0-1 0,-1 0 0,-2-1 0,-2 0-261,-7-2 1,-1 0 260,-3 0 0,-2-1 0,-4-1 0,0-1 0,2 1 0,0 0 0,5 1 0,0 0 0,0 0 0,1-1 0,0-1 0,0-1 0,-3 0 0,-1-1 0,2-1 0,0 0 0,0-1 0,2 0 0,15-1 0,1-1 0,-19 0 0,-1-1 0,15-1 0,-1 0 0,-20 0 0,-2 0 0,5 0 0,0 0 217,0-2 1,0 0-218,0 0 0,0-2 0,1 0 0,-1-2 0,0-1 0,1-1 0,0 0 0,-1-1 0,-3 1 0,-1 0 0,-1-1 0,0 1 1345,25-7-1345,-3 1 0,0-1 0,-4 0 0,-4-2 0,-4 0 2165,-3 1-2165,-2 0 1161,-2 0-1161,-1-2 764,-3-2-764,0-2 237,-2-2-237,-3-2 0,-1-2 0,-4-2 0,-3-4 0,-1-4 0,-2-8 0,-1-4 0,-4-1 0,-1 0 0,0 1 0,0 0 0,-2-7-420,-1 0 420,-2 2 0,-1 2 0,-1 6 0,-2 5 0,0 3 0,-2 1 0,-6 1 0,-6 2 0,-9 1 0,-8 5 0,-11-5-271,16 15 0,-1-1 271,-3-1 0,-2-1 0,-1-1 0,-2-1 0,-1 0 0,0 0-671,-1-1 1,-1-1 670,0 0 0,0 0 0,0 0 0,0 1 0,4 3 0,1 0 0,-2-1 0,1 0 0,2 3 0,2 1 0,-7-5 0,10 6 0</inkml:trace>
  <inkml:trace contextRef="#ctx0" brushRef="#br0" timeOffset="6633">13050 11589 24575,'0'15'0,"0"-1"0,0 5 0,0 2 0,0 3 0,0 1 0,0-1 0,0-1 0,0 1 0,0-3 0,0-2 0,0-5 0,0-3 0,0-4 0,0 2 0,0 2 0,0 6 0,0 4 0,0 3 0,0 2 0,0-4 0,0-2 0,0-7 0,0-3 0,0-2 0,0-3 0,0 1 0,0 0 0,0-1 0,0 0 0,0 0 0,0 0 0,0 0 0,0 1 0,0-3 0,0 0 0</inkml:trace>
  <inkml:trace contextRef="#ctx0" brushRef="#br0" timeOffset="7725">12813 11814 11875,'2'-7'0,"7"4"4843,8 0-4843,9 3 2209,2 0-2209,2 0 1246,1 0-1246,1 0 4402,-1 0-4402,-2 0 0,-3 0 0,-4 0 0,-1 0 0,-4 0 0,-2 0 0,-2 0 0,-2 0 0,-2 0 0,-1 0 0,-1 0 0,-2 0 0,-2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1:54:35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15691 8444 24575,'18'0'0,"-3"0"0,2 0 0,0 0 0,-1 0 0,-1 0 0,-6 0 0,-4 0 0,-1 0 0,2 0 0,5 0 0,1 0 0,7 0 0,5-3 0,8-4 0,8-3 0,-1-3 0,3 1 0,-1 1 0,-1 1 0,-2 1 0,-5 1 0,-7 2 0,-9 1 0,-5 1 0,-4 2 0,-1 1 0,-1 1 0,-3 0 0,-1-1 0</inkml:trace>
  <inkml:trace contextRef="#ctx0" brushRef="#br0" timeOffset="16533">16588 18257 24575,'11'0'0,"2"0"0,3 0 0,3 0 0,4 0 0,5 0 0,4 0 0,2 0 0,-1 0 0,-2 0 0,2 0 0,-2 0 0,0 0 0,-3 0 0,-2-2 0,0-2 0,0-1 0,0-3 0,-3 2 0,-1-1 0,0 1 0,1-1 0,1 0 0,1-2 0,0 0 0,1-1 0,0-1 0,-3 1 0,-2-1 0,-2 2 0,-3-1 0,-1 0 0,-2 2 0,-3-2 0,-2 2 0,0-1 0,1-2 0,-1 0 0,1-3 0,0-1 0,0-2 0,0 0 0,0 1 0,-1 1 0,0 2 0,-1 0 0,-1 0 0,1-1 0,-1 1 0,1-2 0,0 0 0,-1-2 0,1-2 0,0 0 0,0-1 0,0 3 0,-1 1 0,1 2 0,-2 1 0,-2 0 0,-2 3 0,-1-1 0,2 2 0,-1-5 0,1 4 0,-1-7 0,-1 4 0,0-2 0,0-1 0,0 1 0,0-1 0,1 0 0,1 2 0,0 0 0,-1 0 0,0 3 0,-1-2 0,0 0 0,0-1 0,0 1 0,0-1 0,0-1 0,0 0 0,0-2 0,0 0 0,0-2 0,0-2 0,0-2 0,0-1 0,0-2 0,0-1 0,0 1 0,0-2 0,0-1 0,-2 0 0,-1 1 0,-1 2 0,-2-1 0,1 3 0,-1 3 0,-1 0 0,0 3 0,0-1 0,1 2 0,-1 2 0,-1 1 0,0 2 0,0-1 0,-2 0 0,-2-2 0,-4-2 0,-3-1 0,-2 0 0,-2-1 0,-3 0 0,-1 1 0,-1 1 0,1 4 0,0 1 0,1 0 0,0 1 0,-2 1 0,-1 1 0,-2 0 0,0 1 0,0 2 0,0 0 0,-2 0 0,-1 1 0,-3-1 0,-1 2 0,-1 0 0,-3 0 0,0-1 0,2 1 0,1 1 0,2 0 0,3 1 0,2-1 0,5 2 0,4 0 0,2 1 0,1 0 0,1 0 0,1 0 0,0 0 0,-1 0 0,2 0 0,-2 4 0,3 0 0,-3 5 0,5-1 0,-2 3 0,0 2 0,-1 1 0,2 1 0,-3 1 0,1-1 0,-1 2 0,-1 2 0,0 3 0,-2 0 0,2 1 0,-1 1 0,1 0 0,1 1 0,1-1 0,2-1 0,2-1 0,1 1 0,1 1 0,2 0 0,1-1 0,1-2 0,1 3 0,0 0 0,0 0 0,1 1 0,1-1 0,0 3 0,0 1 0,0 1 0,-2 2 0,2 0 0,-2 0 0,2 2 0,0 0 0,0 1 0,2-1 0,1-3 0,1-1 0,0-2 0,0-1 0,0-4 0,0 2 0,0-2 0,0 1 0,1 3 0,2-2 0,3 3 0,4-1 0,0-2 0,2 1 0,0-3 0,-1 1 0,2 1 0,-1-1 0,-1 0 0,1-3 0,-1-1 0,0-1 0,-1-1 0,0-1 0,1-3 0,-1 0 0,1 0 0,0 0 0,-1 0 0,1-1 0,-1-1 0,0-1 0,1 0 0,1 1 0,0-1 0,1 1 0,0 0 0,0-1 0,2 2 0,0-1 0,2 1 0,2 0 0,0 0 0,4-1 0,1-2 0,1-1 0,3 0 0,1-2 0,22-3 0,-17-1 0,25-2 0,-18 0 0,10 0 0,6 0-523,2 0 523,-2 0 0,-1 0 0,-4 0 0,-2-2 0,1-1 0,-2-2 0,-5 0 0,-6 1 0,-5-1 0,-5 2 0,-5 0 0,-10 2 0,-5 0 0</inkml:trace>
  <inkml:trace contextRef="#ctx0" brushRef="#br0" timeOffset="33075">22436 18468 24575,'21'0'0,"-1"0"0,16 0 0,-5 0 0,4 0 0,0 0 0,3 0 0,-4 0 0,-1 0 0,-3 0 0,0 0 0,1 0 0,-4 0 0,-3 0 0,-4 0 0,-2 0 0,-2 0 0,-2 0 0,1 0 0,-1 0 0,2 0 0,-1 0 0,2 0 0,2 1 0,3 4 0,4 3 0,2 1 0,1 0 0,2-3 0,-1 0 0,1-3 0,0 0 0,0-2 0,0-1 0,-1 0 0,3 0 0,1 0 0,-1-1 0,3-2 0,-3 0 0,-1-1 0,3 2 0,-3 0 0,1 2 0,0 0 0,-3 0 0,1 0 0,-1 0 0,3 0 0,3 0 0,2 0 0,3 0 0,3 0 0,0 0 0,1 0 0,3 0 0,-3 0 0,1 0 0,-2 0 0,1 0 0,0 0 0,5 0 0,-1 0 0,-3 0 0,-1 0 0,-4-2 0,-2-1 0,-2-2 0,-3 1 0,-4 2 0,-3 2 0,-2-2 0,2 0 0,2-2 0,2 0 0,2 0 0,1-2 0,2 0 0,2 0 0,1 0 0,3 0 0,2-1 0,0-1 0,1-1 0,8-1 0,8 1 0,-14 2 0,4 2 0,-22 3 0,5 0 0,5 0 0,2-1 0,3 1 0,0 0 0,6 1 0,2 1 0,5 0-692,6-1 692,-2 0 0,-2-1 0,2-3 0,2-1 0,-30 3 0,1 0 0,4-1 0,1 1 0,-3 0 0,-1 0 0,2 2 0,1-1 0,1 0 0,-1-1 0,-3 2 0,0-1 0,0 1 0,-1-1 0,28 0 0,-2 2 0,1-1 0,-3-1 0,-3 0 0,-17 1 0,0-1 0,-6 1 0,0 0 0,8 1 0,0 0 0,-7 0 0,-2 0 0,22 0 0,1 0 0,0 0 0,-5-2 0,4-2 0,-4-1 0,-1-1 0,-1 2 0,-3-1 0,-2 1 0,-4 1 0,1-1 0,0 2 692,7-2-692,2 1 0,1 0 0,-1 0 0,-4 2 0,1 1 0,-3 0 0,0 0 0,-2 0 0,0 1 0,-3 2 0,-2 3 0,1 1 0,0 2 0,3 2 0,2 1 0,1 0 0,5 1 0,-1 0 0,1-1 0,0-1 0,-4-3 0,5 1 0,-1 0 0,-1-3 0,-1 1 0,-2-3 0,-1-1 0,0-2 0,-3-1 0,0 0 0,0 0 0,2 2 0,4 1 0,-1 1 0,3 2 0,0-1 0,10 2 0,-22-3 0,0 0 0,27 1 0,-28-1 0,0 0 0,14-2 0,3 2 0,-5-2 0,2 1 0,-2-1 0,-1-1 0,-2-1 0,-2 0 0,-3 1 0,-4 1 0,-4 0 0,-3 0 0,-2-2 0,-3 0 0,-3 0 0,-3 0 0,-3 0 0,-1 0 0,-2 0 0,-2 0 0,-3-1 0,-1-1 0,-3-3 0,0 0 0,-1-2 0,0-2 0,0 0 0,0 3 0,0 2 0</inkml:trace>
  <inkml:trace contextRef="#ctx0" brushRef="#br0" timeOffset="33733">30277 18438 24575,'0'0'0</inkml:trace>
  <inkml:trace contextRef="#ctx0" brushRef="#br0" timeOffset="37025">30271 18491 24575,'13'3'0,"7"-1"0,9-2 0,4 0 0,5 0 0,-2 0 0,2 0 0,6 0 0,2 0 0,2 0 0,1 0 0,-3 0 0,0 0 0,1 0 0,-3 0 0,-3 0 0,1 0 0,-4 0 0,2 0 0,3 0 0,0-1 0,0-1 0,-1-4 0,-3-2 0,1-2 0,2-3 0,0-2 0,-1-1 0,-1-3 0,0-2 0,-2-2 0,-1-2 0,-3-2 0,-3 0 0,-1-3 0,-3-1 0,0-1 0,-1-3 0,1-6 0,0-5 0,0-6-588,-2-2 588,-2-3 0,-12 28 0,1-2 0,-2-1 0,1-3 0,3-10 0,0-3 0,-1 0 0,-1 1 0,0 2 0,-1 1 0,-1 5 0,-2 3 0,2-9 0,-1-1 0,-2 5 0,0 2 0,-2 4 0,-2 1 0,-1-1 588,-2 1-588,1-2 0,-1-4 0,0-2 0,-2-3 0,-3 0 0,-5 3 0,-3-2 0,-4 1 0,-1 3 0,-1 0 0,-1 0 0,-3 2 0,-4-5 0,-6 1 0,-3-1 0,-4 0-791,-2 2 791,18 19 0,-2 1 0,0 0 0,-2 0 0,-2-2 0,-1 2 0,-1-1 0,-1 1 0,-1-1 0,0 1 0,-2 1 0,0-1 0,0 1 0,1-1 0,-1 1 0,1 0-577,-2-1 1,0 1 576,0 0 0,-2 0 0,-2-1 0,0 0-826,-3 1 0,-1-1 826,-3-1 0,-1 1 0,-5-2 0,-1 1-1115,-3-2 1,-1-1 1114,19 8 0,-1 1 0,1-1 0,-15-7 0,1 0 0,1 1 0,0 0 0,0 0 0,-1 2 0,-2-2 0,-2 0 0,16 7 0,-1 0 0,0 0 0,-1 0 0,1 0 0,-1 0 0,0 0 0,0 1 0,0-1 0,-1 1 0,1-1 0,0 1 0,-2 0 0,0 1 0,0 0 0,0 0 0,0 1 0,0 0 0,-1 0 0,1 1 0,-2 0 0,1 0 0,0 2 0,0-1 0,0 0 0,0 0 0,1 1 0,0-1 0,-1 1 0,1 0 0,1 0 0,0 0 0,-1 1 0,1 0 0,0 1 0,1-1 0,-1 2 0,0-1 0,0 1 0,1 0 0,0 1 0,0 0 0,0 0 0,1 0 0,0 1 0,-1 0 0,1 0 0,0 0 0,-20-2 0,0 1 0,0 0 0,1 0 0,2 1 0,0 0 0,1 1 0,0 0-571,0 0 0,0 1 571,1 1 0,0 0 0,2 1 0,0-1 0,0 2 0,1 0 0,1 0 0,0 0-211,2 0 1,0 0 210,1-1 0,0 2 0,1-1 0,1 2 215,6 0 0,0 0-215,-1 2 0,1 0 0,0 1 0,1 0 0,2 1 0,0 0 0,-3 0 0,0 1 0,5 0 0,1 1 0,0 0 0,0 0 0,0 0 0,0 0 865,4 0 0,1 0-865,0 0 0,1 0 0,-28 6 0,1 1 0,23-7 0,0 1 0,-1-1 0,1 1 0,1 0 0,-1 1 0,-12 3 0,1 1 0,15-4 0,0 0 0,-9 3 0,0 1 0,-10 4 0,-6 2 0,-3 2 564,26-10 1,0 0-565,-1 0 0,1 0 0,-1 0 0,0-2 614,3 0 1,0 0-615,-25 9 0,26-9 0,0 0 0,-26 10 0,0-1 0,-2-1 0,7-3 0,-3 1 0,1-1 0,-1 1 0,2 0 0,0 0 0,0-3 0,1 1 0,0-1 0,-1-1 0,1-1 0,-1 0 0,-4 0 0,3 1 0,-5 3 0,4 0 0,6-1 0,-2 1 0,7-2 0,-4 0 0,-6 4 0,-1-1 0,-3 3 0,6-2 0,-3 2 0,5 0 1107,6-1-1107,-1 2 0,3 3 0,-7 3-138,20-11 1,0 1 137,-2 1 0,2 0 0,0 0 0,0 1 0,0 0 0,-1 1 0,0 1 0,0 0 0,-1 1 0,1 0 0,-1 1 0,-1 0 0,2 0 0,0 1 0,0-1 0,0 1 0,0 0 0,0 0 0,0 1 0,1 0 0,1 0 0,0 0 0,0 0 0,1 0 0,0 2 0,0-1 0,0 0 0,0 1 0,2-2 0,0 2 0,1-1 0,1 1 0,-1 0 0,0 0 0,2 0 0,-1 0 0,2-1 0,0-1 634,-19 24-634,2-2 0,0 0 0,0 2 0,5-4 0,4-3 0,2-3 380,1-2-380,2-3 0,0 0 0,3-1 714,2-3-714,2 0 310,4-5-310,2-3 0,1-2 0,1-4 0,3 0 0,1 2 0,1-3 0,1 5 0,1-5 0,0 4 0,1 0 0,0 4 0,0 1 0,-1 2 0,1 3 0,2 0 0,1 2 0,2 1 0,3 0 0,3 0 0,3-1 0,3-1 0,3 1 0,3-2 0,2 2 0,1 1 0,-1 1 0,0 3 0,0 1 0,-2-1 0,0-2 0,-1-2 0,-2-3 0,2-1 0,-1-1 0,4 4 0,4 2 0,3 1 0,2 2 0,5 0 0,-1 1 0,3 1 0,2 0-431,-3-1 431,5 2 0,-3-5 0,-3-3 0,-4-3 0,0-2 0,0-2 0,-1-3 0,4-1 0,0-4 0,3-1 0,2-1 0,-3-2 431,1 0-431,-4-1 0,-4-3 0,-4 0 0,-4-3 0,-1-1 0,2-1 0,2-2 0,1 0 0,-1 0 0,0-1 0,0-3 0,-2-1 0,-2 0 0,-4 0 0,-2 0 0,-2 1 0,-3-1 0,-1 2 0,-3 1 0,-1 0 0,-2 2 0,0 0 0,-3 0 0,0 0 0</inkml:trace>
  <inkml:trace contextRef="#ctx0" brushRef="#br0" timeOffset="40816">20090 15225 24575,'0'9'0,"0"1"0,0 1 0,0 2 0,0 7 0,0 5 0,0 3 0,0 1 0,0 2 0,0 7 0,0 8 0,0 11-549,0-22 0,0 1 549,0 2 0,0 1 0,0 3 0,0 0 0,0 1 0,0-1 0,0-4 0,0-2-160,0-2 0,0-1 160,0 27 0,0-8 0,0 2 0,0-2 0,0-8 0,0-6 0,0-8 0,0-4 0,0-3 1080,0-4-1080,0-4 338,0-5-338,0-2 0,0-1 0,0-1 0,0 0 0,0-1 0,0 1 0,-1-3 0,-4-3 0,-6-5 0,-9-6 0,-4-3 0,-5-5 0,-2-3 0,2-4 0,-1-4 0,2-3 0,4 3 0,4 2 0,5 4 0,2 4 0,3 4 0,3 4 0,4 3 0,0 4 0,0 3 0,2 3 0,3 7 0,4 3 0,4 4 0,2 6 0,5 4 0,-1 0 0,1 2 0,0 0 0,0 0 0,4 7 0,1 0 0,2 3 0,0 0 0,0-2 0,-2 0 0,-1-1 0,0-3 0,-1-3 0,-4-4 0,-1-6 0,-4-3 0,-2-4 0,-1-2 0,-1-3 0,-1-2 0,0-3 0,0-3 0,-2-2 0,-1-2 0,0 0 0,-2 0 0,1-1 0,1-2 0,0-4 0,2-6 0,3-7 0,-1-8 0,1-3 0,2-1 0,1 0 0,1-1 0,0 0 0,-2 3 0,1 2 0,-7 13 0,2 1 0,-6 15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2:01:27.9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3965 11992 24575,'5'3'0,"5"-1"0,5-2 0,6 0 0,5 0 0,2 0 0,1 0 0,-1 0 0,0 0 0,-3 0 0,4 0 0,0 0 0,2 0 0,4 0 0,-1 0 0,2 0 0,-4 0 0,0 0 0,-1 0 0,-1 0 0,-1 0 0,0 0 0,-3 0 0,1 0 0,-1 0 0,-2 0 0,-1 0 0,-3 0 0,-2 1 0,-1 2 0,1 1 0,-3 1 0,0-2 0,-2-1 0,-1 1 0,-1-2 0,0 1 0,1 1 0,0-2 0,1 1 0,2 0 0,2-2 0,2 0 0,2 0 0,3 0 0,-1 0 0,3 0 0,2 0 0,0 0 0,3 0 0,-1 0 0,13 0 0,-11 0 0,9 0 0,-14 0 0,2 0 0,-2 0 0,1 0 0,-1 0 0,-2 0 0,0 0 0,0 0 0,0 0 0,3 0 0,1 0 0,1 0 0,3 0 0,2 0 0,2 0 0,2 1 0,2 1 0,2 2 0,1 2 0,1-2 0,-3 2 0,-2 0 0,0-1 0,-1 0 0,0-1 0,3-1 0,-1-1 0,1 0 0,0 0 0,-3 0 0,1 2 0,-1-2 0,-2 0 0,-1 0 0,-3-2 0,-5 0 0,-2 0 0,-5 0 0,-4 0 0,-4 0 0,-2 0 0,-3 0 0,-1 0 0,1 0 0,-1 0 0,0 0 0,1 0 0,-2 0 0,0 0 0,0 0 0,0 0 0,0 0 0,0 0 0,-1 0 0,1 0 0,0 0 0,-2-1 0,-1-3 0,-1-5 0,-2-7 0,0-7 0,1-7 0,2-4 0,-1-4 0,0-4 0,0-4 0,0 1 0,2 5 0,0 4 0,-1 7 0,0 5 0,-2 6 0,1 6 0,0 1 0,-2 0 0,0-7 0,2 1 0,0-7 0,-1 1 0,1-5 0,0-2 0,1-1 0,0 0 0,-1 2 0,2 0 0,-1 0 0,1 0 0,0 2 0,-2 2 0,2-1 0,-2 2 0,0 0 0,0 0 0,-2 4 0,0 1 0,1 5 0,-1 2 0,0 1 0,0-1 0,0-1 0,0 1 0,0-3 0,0 0 0,0-1 0,0-1 0,0 2 0,0-1 0,0 2 0,0 0 0,0 1 0,-2 0 0,-1 2 0,-2 0 0,-3 2 0,1 1 0,-1 1 0,-1 3 0,1-1 0,0 2 0,1 0 0,1 2 0,0-1 0,-1 1 0,-3-1 0,0 0 0,-3 0 0,-1 0 0,-5-3 0,-9 1 0,-8-2 0,-11 2 0,-8 1-766,-6 0 766,27 3 0,-1 0 0,-1 0 0,-2 0 0,-2-1 0,0 1 0,-1 0 0,0 0 0,0 0 0,1 0 0,-1 0 0,0 0 0,0 0 0,0 0 0,-1 1 0,1 0 0,4 0 0,1 0 0,3 2 0,-1-1 0,-28 3 0,2-1 0,28-1 0,-1-1 0,-28 3-318,6 1 318,4-1 0,0 1 0,-1-1 0,0-3 0,1 0 0,3-2 0,-1 1 0,4-1 0,2 0 0,2 0 0,2 0 753,0 0-753,1 0 331,0 0-331,1 0 0,-1 0 0,-1 0 0,3 0 0,3 0 0,-8 0 0,18-2 0,-8 1 0,15-1 0,1 0 0,0 2 0,1-1 0,0 1 0,-1 0 0,1 0 0,-2 0 0,-2 0 0,0 0 0,-1 0 0,0 0 0,1 0 0,1 0 0,2 0 0,1 0 0,1 0 0,2 1 0,0 1 0,1-1 0,-1 1 0,0-1 0,-1 1 0,-1 0 0,2 0 0,0 0 0,0 0 0,1 0 0,-1 0 0,1 1 0,1 0 0,-1-1 0,2 1 0,1-1 0,2 1 0,1-2 0,0 2 0,0 0 0,-1-1 0,0 1 0,0 0 0,-2 1 0,0 0 0,-1 1 0,0 0 0,2 0 0,0-1 0,1 1 0,1 0 0,2 0 0,1 1 0,1 1 0,0 1 0,0 3 0,0 2 0,0 2 0,0 0 0,0 2 0,0 2 0,0-2 0,0 2 0,0 0 0,0-1 0,0 3 0,0 0 0,0 1 0,0 1 0,0-2 0,0 0 0,0 3 0,0-5 0,0 1 0,0-7 0,0 1 0,0-3 0,0 1 0,0-1 0,0 0 0,0 1 0,0-1 0,0 0 0,0 0 0,0 0 0,0 1 0,0-3 0,0 0 0,0 0 0,0-1 0,0 0 0,0 0 0,0 0 0,0 2 0,0 0 0,0 2 0,0 0 0,0 3 0,0 0 0,0 0 0,0 0 0,0-2 0,0-1 0,0-1 0,0-2 0,0-1 0,0 1 0,0-1 0,0 1 0,0 0 0,0 1 0,0 1 0,0 0 0,0 2 0,0-1 0,0 0 0,1-2 0,0-1 0,1-1 0,-1 1 0,-1-2 0,2-1 0,0 1 0,1-1 0,1 1 0,-1 0 0,0 2 0,1 0 0,1-1 0,-1 1 0,1-1 0,-2 0 0,0 1 0,0-1 0,0 0 0,0-1 0,-1-1 0,-1 0 0,0 0 0,-1 0 0,0-1 0,0 0 0,0 1 0,0 1 0,0 2 0,0 3 0,0 0 0,0 0 0,0-1 0,0-2 0,0-1 0,0-1 0,0-1 0,0-3 0,0-1 0</inkml:trace>
  <inkml:trace contextRef="#ctx0" brushRef="#br0" timeOffset="84099">3814 14555 24575,'0'11'0,"0"3"0,0 3 0,0 1 0,0 1 0,0 0 0,0-2 0,0-2 0,0-1 0,0-3 0,0 1 0,0 1 0,0 4 0,0 4 0,0 2 0,0 3 0,-1-2 0,-1-1 0,0-2 0,-1-4 0,1-3 0,0-2 0,1-3 0,1 1 0,-1 1 0,1 0 0,0 2 0,0 0 0,0 0 0,0-2 0,0-1 0,0-3 0,0-1 0,0 0 0,0-1 0,0 1 0,0 4 0,0 0 0,0 8 0,0-5 0,0 2 0,0-6 0,0-1 0,0-2 0,0 0 0,1-1 0,1 0 0,0-1 0,1-1 0,-1 1 0,2 0 0,0 1 0,2 1 0,0 0 0,-1 0 0,3 1 0,-1 0 0,3 3 0,-1 0 0,1 0 0,-1 0 0,0-2 0,-1-2 0,0 0 0,0 0 0,-1 0 0,-1 0 0,0-2 0,-2 0 0,0 0 0,0 1 0,1-1 0,-1 0 0,1-1 0,-2-1 0,2-1 0,0-1 0,0 0 0,0 0 0,2 0 0,3 1 0,4 1 0,4 0 0,3-1 0,2 0 0,1-1 0,1 0 0,3 0 0,3 0 0,2 0 0,1 0 0,0 0 0,-1 0 0,-1 0 0,-1 1 0,-2 2 0,-4-1 0,-2 1 0,-1-1 0,-3 0 0,0-1 0,0 1 0,0 0 0,2 0 0,-2 1 0,0-2 0,-2 3 0,0-1 0,0-2 0,-2 2 0,-1-1 0,0 0 0,3-1 0,1-1 0,4 0 0,1 0 0,2 0 0,3 0 0,-1 0 0,1 0 0,-1 0 0,-1 0 0,0 0 0,-1 0 0,0 0 0,0 0 0,1 0 0,0 0 0,0 0 0,1 0 0,-1 0 0,2 0 0,1 0 0,4 0 0,0 0 0,3 0 0,3 0 0,0 0 0,3 0 0,-3 0 0,-3 0 0,-2 0 0,0 0 0,0 0 0,2 0 0,2 0 0,1 0 0,3 0 0,2-2 0,0 0 0,1-1 0,-1 1 0,-3 0 0,-4 0 0,-2 0 0,-2-1 0,-1 1 0,2-2 0,-1 1 0,-3 0 0,-2 0 0,-3 0 0,-3 1 0,0-1 0,0 1 0,-2-1 0,-1 0 0,-1 0 0,7-1 0,-7 1 0,4-1 0,11-1 0,-17 2 0,15 0 0,-20 3 0,-2-2 0,-1 1 0,-2-2 0,0 0 0,-2 0 0,0 0 0,-1 0 0,0-1 0,3-3 0,-1-2 0,3-4 0,-4 0 0,1-3 0,-1-2 0,-1 1 0,-1-2 0,-2 0 0,0 0 0,1-2 0,-1 0 0,0-1 0,0-1 0,0-2 0,0-3 0,0-6 0,-2-7 0,-2-6 0,-2-1 0,-2 0 0,1 3 0,1 1 0,1 1 0,1 6 0,0 4 0,1 8 0,1 6 0,2 6 0,0 5 0,0 1 0,-2 1 0,1 1 0,-2-1 0,0 0 0,0 1 0,0-1 0,1 0 0,-1 0 0,0 2 0,0-1 0,0 2 0,-1 2 0,-1-1 0,-1 2 0,-3-1 0,-2 0 0,-2-1 0,-4 0 0,-1 1 0,-1-2 0,-4-1 0,-2-1 0,-3-1 0,-7 0 0,-6-2 0,-6 0 0,-8-3-766,-5-1 766,27 6 0,-1 0 0,-1 0 0,-1 0 0,3 1 0,0 0 0,0 0 0,1 0-189,-27-2 189,4 0 0,0 0 0,9 2 0,6-1 0,4 0 0,4 2 0,1-2 758,-2 2-758,-4 0 197,-5 0-197,-5-1 0,-6 1 0,3 1 0,0 0 0,0 0 0,16 2 0,1 0 0,-18-1 0,18 1 0,1 2 0,-9-1 0,-4 0 0,1 0 0,-3 0 0,-3 0 0,0 0 0,-1 0 0,-5 0 0,4 1 0,-3 1 0,3 1 0,7 2 0,-1 2 0,5 0 0,3 1 0,4 0 0,2 0 0,1-1 0,-1 0 0,1-2 0,1 1 0,-1-2 0,0 2 0,-1 0 0,3 0 0,0-1 0,2 1 0,3-3 0,0 1 0,4 1 0,1-1 0,2 0 0,0-1 0,1 1 0,3-1 0,2-2 0,3 2 0,1-2 0,1 1 0,2 0 0,1 1 0,2 1 0,1 1 0,0 0 0,-1 0 0,1 1 0,0-1 0,0 2 0,0 1 0,0 1 0,0 2 0,0-1 0,0 1 0,0-2 0,0-1 0,0-1 0,0-1 0,0 0 0,0-1 0,0 1 0,3-1 0,-2 0 0,1 0 0,-2 0 0,0 1 0,0-1 0,0-1 0,0-1 0</inkml:trace>
  <inkml:trace contextRef="#ctx0" brushRef="#br1" timeOffset="110286">5183 15969 24575,'27'0'0,"7"0"0,4 0 0,9 0 0,4 0 0,-2 0 0,7 0-635,3 0 635,-4 0 0,0 0 0,-11 0 157,-3 0-157,1 0 0,-6 0 0,-2 0 0,-4 0 0,-2 0 478,-2 0-478,-3 0 0,-1 0 0,-2 0 0,-1 0 0,3 0 0,-1 0 0,0 0 0,1 0 0,1 0 0,3 0 0,1 0 0,1 0 0,0 0 0,1 2 0,2 1 0,2 3 0,2 2 0,4 0 0,3-1 0,-1-3 0,0 0 0,-2-2 0,-4 0 0,-4 0 0,-2-1 0,0 1 0,1 0 0,-3 0 0,-3-1 0,-2 1 0,-2 0 0,-2 0 0,-1-2 0,1 1 0,-2 1 0,0 0 0,0-1 0,0-1 0,3 0 0,0 0 0,2 0 0,2 0 0,1 0 0,0 0 0,-1 0 0,-1 0 0,-1 0 0,-1 0 0,-2 0 0,-3 0 0,-2 0 0,0 0 0,0-1 0,0-1 0,2 0 0,0 0 0,2 0 0,0-2 0,-2 1 0,-1 1 0,-5 0 0,-2 0 0,-1 0 0,0 1 0,-2 0 0,-1-7 0,-1 3 0,-2-2 0,0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2:04:08.60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2634 6358 24575,'11'0'0,"2"0"0,4 0 0,1 0 0,2 0 0,4 0 0,1 0 0,0 0 0,-5 0 0,-5 0 0,-5 0 0,-2 0 0,-4 0 0,-2 0 0</inkml:trace>
  <inkml:trace contextRef="#ctx0" brushRef="#br0" timeOffset="35450">4432 7804 24575,'15'0'0,"6"0"0,11 0 0,13 0 0,12 0-1021,6 0 1021,-29 0 0,0 0 0,4 0 0,0 0 0,2 0 0,1 0-530,3 0 1,0 0 529,2 0 0,0 0 0,-1 0 0,0 0 0,2 0 0,0 0 0,3 0 0,0 0-952,3 0 1,1 0 951,3 0 0,1 0 0,2 0 0,2 0-1013,-1 0 0,1 0 1013,0 0 0,-1 0 0,-2 0 0,-1 0-255,-5 1 1,-1-2 254,-9 0 0,-2-1 205,-1 0 1,-2 0-206,-3-1 0,0 1 0,-1 0 0,-1 0 0,1 2 0,0 0 1628,25 0-1628,-7 0 0,-9 0 2241,-8 0-2241,-4 0 1404,-5 0-1404,5 0 796,6 0-796,1 0 38,3 0-38,-3 0 0,-1 1 0,1 3 0,-2 1 0,-2-2 0,9-1 0,-9-2 0,11 0 0,-11 0 0,6 0 0,-1 0 0,0 0 0,0 0 0,-2 0 0,-3 0 0,-6 0 0,-6-1 0,-4 0 0,-5-1 0,-2 0 0,-3 2 0,-2 0 0,0-1 0,-3-2 0,-1 1 0,-2 0 0</inkml:trace>
  <inkml:trace contextRef="#ctx0" brushRef="#br0" timeOffset="38625">6392 7891 24575,'0'28'0,"0"6"0,0 19 0,0-12 0,0 3-2374,0 9 0,0 2 2374,0-12 0,0 2 0,0 0-723,0 4 1,0 1 0,0 1 722,0 0 0,0 0 0,0 0 0,0 4 0,1 1 0,-2 0-525,1 3 1,-1-1-1,0 1 525,-1 2 0,-1 1 0,-1-1 0,-1 1 0,-1 0 0,-1 1 0,1-15 0,0 0 0,-1-1 0,0 0 0,-2 12 0,-1-2 0,0 0-725,-1-1 0,0 0 0,-1-1 725,0-1 0,-1 0 0,0-1 0,-2-1 0,0-1 0,0 1 0,-1 1 0,-1 0 0,-1 0 0,1-4 0,-1 1 0,0-2-83,1-1 0,-1-1 0,0 0 83,0-2 0,0-1 0,-1 0 0,1-2 0,0-1 0,0 0 326,-8 16 0,0 0-326,0-4 0,1-2 0,1-2 0,1-3 979,2-5 1,0-2-980,2-4 0,1-1 0,0-2 0,-1-1 2520,-14 24-2520,0-4 0,6-9 2508,4-8-2508,4-6 2022,2-6-2022,2-1 1006,-1-3-1006,-2 1 246,-8 5-246,-2 0 0,3-3 0,1-1 0,9-7 0,-1 1 0,-1 0 0,0 0 0,0 2 0,-1 1 0,0 0 0,0 0 0,3-2 0,-1-1 0,4-1 0,2-2 0,1-2 0,3-1 0,0-1 0,2-1 0,0-1 0,-2 0 0,-2 1 0,-1 1 0,-1 1 0,1 1 0,0 1 0,-1 1 0,0 0 0,1 0 0,2-2 0,0-1 0,1-1 0,2 0 0,0-2 0,1-3 0,0-4 0,1-3 0,-1-2 0,0 1 0,1-1 0,1 2 0,0 0 0,1-1 0,0-5 0,0-9 0,3-9 0,4-4 0,-2 13 0,1 7 0</inkml:trace>
  <inkml:trace contextRef="#ctx0" brushRef="#br0" timeOffset="40408">6067 10609 24575,'0'19'0,"0"3"0,0 4 0,0 1 0,0 1 0,0 0 0,0 1 0,0 1 0,0-1 0,0 0 0,2-1 0,4 3 0,5 2 0,6 1 0,7 3 0,3 1 0,6 0 0,6 2-744,9 0 744,-22-21 0,2 1 0,1 1 0,0 1 0,2-2 0,1 0 0,0 0 0,-1-1 0,-1-1 0,0 0 0,-2-2 0,1 0 0,24 16 0,-1-2 0,-22-14 0,1-1 0,1 1 0,1-1 0,0-1 0,0-1 0,1 0 0,-1-2 0,25 8-316,-5-6 316,-3 0 0,-5-2 0,-3-1 0,-9 0 0,-4-4 0,-7 0 732,-7-4-732,-2 0 328,-8-1-328,-1 2 0,-4 0 0,1 0 0,-3-2 0</inkml:trace>
  <inkml:trace contextRef="#ctx0" brushRef="#br0" timeOffset="41866">7361 11440 24575,'0'23'0,"0"3"0,0-2 0,1 13 0,2-14 0,1 9 0,1-11 0,-1 0 0,-1-1 0,-3-2 0,2-1 0,0-1 0,2 0 0,0-1 0,0 0 0,0 0 0,0-1 0,0-2 0,2-3 0,-2-2 0,0-1 0,-3 0 0,0 0 0,0-1 0,1-1 0,-1 0 0,2 2 0,0 4 0,2 3 0,1 4 0,1 2 0,0 2 0,2 0 0,1 0 0,1 0 0,3 0 0,1 3 0,0 0 0,0-2 0,-1 1 0,-2-5 0,-2-3 0,-2-2 0,-3-5 0,1 0 0,0-1 0,-1-4 0,-2-3 0,-5-4 0,-5-1 0,-5-1 0,-4-1 0,-6-1 0,-18-5 0,8 2 0,-12-2 0,15 5 0,1 1 0,2 1 0,2 1 0,1 1 0,4 1 0,0-1 0,2 2 0,2 0 0,-1 1 0,-12-5 0,4 2 0,-12-3 0,13 3 0,2 0 0,6 1 0,3 0 0,3 1 0,2 1 0,4 0 0,1 0 0</inkml:trace>
  <inkml:trace contextRef="#ctx0" brushRef="#br0" timeOffset="43575">5181 11587 24575,'0'16'0,"-1"5"0,-2 2 0,-3 1 0,-5 3 0,-1-5 0,-2 1 0,3-3 0,1-3 0,0-2 0,3-2 0,-1-3 0,3-1 0,1-1 0,0-2 0,4 0 0,0 0 0,0 1 0,0 2 0,0 4 0,0 4 0,0 2 0,0 1 0,0-3 0,0-3 0,0-1 0,0 0 0,0 1 0,0 3 0,0 2 0,0 14 0,0-11 0,-2 9 0,1-14 0,-2-1 0,0-3 0,0-4 0,0-2 0,0-1 0,0-3 0,2-2 0,13-4 0,4 0 0,12 1 0,-1-2 0,4 2 0,3-2 0,5 0 0,3 2 0,0-1 0,-1-1 0,-5-1 0,-4 1 0,-5 1 0,-5 1 0,-7 0 0,-5-1 0,-1 1 0,-2 1 0,-1-1 0,-3 1 0,-2 0 0</inkml:trace>
  <inkml:trace contextRef="#ctx0" brushRef="#br0" timeOffset="51158">8284 7770 24575,'59'0'0,"3"0"0,-6 0-1000,-23 0 1,1 0 999,3 0 0,1 0 0,4 0 0,0 0 0,3 0 0,1 0-581,1 0 1,0 0 580,1 0 0,-1 0 0,0 0 0,0 0 0,-2 0 0,-2 0 0,0 0 0,-1 0 29,-3 0 1,0 0-30,-2 0 0,-1 0 0,-1 0 0,0 0 0,26 0-243,-4 0 243,-7 0 0,-5 0 0,2 0 903,-6 0-903,-1 0 1392,-2 0-1392,-8 0 762,2 0-762,-6 0 287,-3 0-287,-3 0 0,-5 0 0,-3 0 0,-3 0 0,-1 0 0,-2 0 0,-1 0 0,3 0 0,1 0 0,6 0 0,7 0 0,7 0 0,4 0 0,6 0 0,-1 0 0,-1 0 0,1 0 0,-4 0 0,2 0 0,-2 0 0,-3 0 0,-3 0 0,-3 0 0,-3 0 0,-1 0 0,-1 0 0,-2 0 0,-4 0 0,0 0 0,-4 0 0,-1 0 0,-2 0 0,-3 0 0,-1 0 0</inkml:trace>
  <inkml:trace contextRef="#ctx0" brushRef="#br0" timeOffset="53708">18005 7718 24575,'12'0'0,"9"0"0,9 0 0,12 0 0,10 0 0,7 0-732,-25 0 0,2 0 732,2 0 0,0 0 0,3 0 0,0 0 0,4 0 0,0 0 0,1 0 0,-1 0 0,-1 0 0,1 0 0,-2 0 0,-1 0 0,-1 0 0,-2 0 0,0 0 0,-1 0 0,1 0 0,1 0 0,-1 0 0,1 0 0,-1 0 0,1 0 0,2 0 0,1 0 0,1 0 0,-1 0 0,-2 0 0,-1 0 0,-2 0 0,0 0 0,-3 0 0,1 0 0,3 0 0,1 0 0,3 0 0,1 0 0,0 0 0,0 0 0,-2 0 0,-1 0-38,-7 0 0,-1 0 38,28 0 0,-4 0 0,-2 0 0,2 0 0,-7 0 0,-2 0 0,-4 0 0,-6 0 0,1 0 0,-3 0 1083,-3 0-1083,0 1 0,-5 2 457,-3-1-457,1-1 0,5-1 0,6 0 0,6 0 0,1 0 0,0 0 0,3 0 0,3 0 0,3 0 0,6-2-637,4-2 637,-2-1 0,-3 0 0,-5 3 0,-3 1-99,1 1 99,-3-1 0,-4 1 0,-4 0 0,-3 0 0,-2 0 634,-3 0-634,-5 0 102,-5 0-102,-4 0 0,-2 0 0,-4 0 0,-3 0 0,-1 0 0,-2 0 0,-3 0 0,0 0 0</inkml:trace>
  <inkml:trace contextRef="#ctx0" brushRef="#br0" timeOffset="61283">1619 13058 24575,'-4'11'0,"2"8"0,2 13 0,0 12 0,0 15-684,0-25 1,0 1 683,0 1 0,0 2 0,0 3 0,0 1 0,0 1 0,0 1 0,0 1 0,0 1 0,0 1 0,0 0 0,0-3 0,0-1 0,0 0 0,0-2 0,0-1 0,0-1 0,0-1 0,0 0 242,0 24-242,0-5 0,0-11 0,0-9 0,0-2 0,0-12 0,0-9 1029,0-5-1029,-2-4 24,-3-2 0,2-2 0,-1-1 0</inkml:trace>
  <inkml:trace contextRef="#ctx0" brushRef="#br0" timeOffset="63841">1613 12966 24575,'0'18'0,"0"4"0,0-1 0,0 3 0,0 0 0,0-2 0,0 1 0,0-5 0,0-6 0,0-3 0,0-4 0,0 0 0,0-2 0,0 0 0,-1 0 0,-2 2 0,-2 4 0,-1 2 0,-2 4 0,-2 0 0,-1 2 0,-1 1 0,2 0 0,0-1 0,2-3 0,1-3 0,1-1 0,3-3 0,-1-2 0,1 0 0,0-4 0,0-2 0,1-3 0,2-1 0,-1-2 0,1-2 0,2-3 0,0-1 0,1-1 0,2-2 0,-2 1 0,2 0 0,-2 4 0,0 2 0,0 1 0,-1 2 0,-1 1 0,0-1 0,1-3 0,0 2 0,1-2 0,-2 1 0,1 1 0,0 0 0,1 1 0,-1 1 0,0-1 0,1 1 0,-1 0 0,1 1 0,0 2 0,-2 1 0,0 4 0,-1 2 0,0 0 0,0 1 0,2 0 0,0 5 0,3 3 0,1 4 0,1 4 0,0 3 0,2 1 0,0 1 0,0 0 0,0-3 0,0 0 0,0-4 0,0 0 0,-1-3 0,-1-1 0,0 1 0,0 0 0,0 2 0,0 0 0,-2-1 0,0-3 0,-1-4 0,-2-1 0,0-2 0,0-2 0,0-3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2:05:44.64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A020F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3364 6341 24575,'58'0'0,"-26"0"0,1 0 0,8 0 0,3 0-4916,4 0 1,2 0 4700,2 0 1,0 0 214,4 0 0,0 0 143,-13 0 0,0 0 0,0 0-143,19 0 0,0 0 0,-17 0 0,1 0 0,0 0 0,-1 0 0,1 0 0,0 0 0,0 0 0,-1 0 0,1 0 0,3 0 0,0 0 0,0 0 0,-2 0 0,0 0 0,-1 0 0,-2 0 0,-1 0 0,0 0 376,16 0 0,-2 0-376,-4 0 0,-2 0 0,-2 0 0,0 0 0,-1 0 0,-1 0 0,1 0 0,0 0 0,1 0 0,0 0-300,-5 0 1,0 0 299,-3 0 0,0 0 0,-5 0 0,-1 0 2086,-3 0 1,0 0-2087,0 0 0,0 0 0,27 0 0,2 0 0,-30 0 0,1 0 0,1 1 0,0 0 0,1 1 0,0 0 0,-1 1 0,1 1 0,-2 1 0,1-1 0,0 0 0,1 0 0,28 2 0,-1 1 0,-3 0 0,-2 2 0,-1 0 0,-5 0 0,-5-1 2302,-3 0-2302,-1 1 1726,-4-2-1726,1 2 1055,-2-2-1055,-5-1 422,0 0-422,-6-1 0,-4-1 0,-4 1 0,-4-2 0,-3-1 0,0-1 0,-2 0 0,-1 1 0,-4-1 0,0 0 0</inkml:trace>
  <inkml:trace contextRef="#ctx0" brushRef="#br0" timeOffset="40921">7900 8067 24575,'8'3'0,"8"0"0,9-3 0,12 0 0,8 0 0,3 0 0,3 0 0,-3 0 0,1 0 0,4 0 0,3 0-542,4 0 542,3 0 0,-30 0 0,1 0 0,0 0 0,0 0 0,-1 0 0,1 0 0,29 0 0,-6 0 0,-8 0 0,-6 0-114,2 0 114,4 0 0,8 0 0,-4 0 0,-6 0 0,-2 0 0,1 0 0,3 0 0,-1 0 0,5 0 0,-1 0 0,7 0-691,3 0 691,-30 0 0,0 0 0,3 0 0,0 0 0,2 0 0,-1 0 0,-1 0 0,-1 0 0,-1 0 0,-1 0 0,30 0 0,-4 0 0,0 0 0,-3 0-79,-6 0 79,-3 0 518,-1 0-518,-3 0 112,0 0-112,0 0 711,0 0-711,0 0 85,1 0-85,-1 0 0,0 0 0,0 0 0,-3 0 0,0 0 0,-1 0 0,-1 0 0,-2 1 0,1 1 0,0 0 0,3 0 0,0-2 0,19 0 0,-19 0 0,21 0 0,-16 0 0,7 0 0,0 0 0,-2 0 0,0 0 0,-3 0 0,2 0 0,-4 0 0,-3 0 0,-5-1 0,-3-1 0,-4 0 0,-5 0 0,-1 1 0,-3-1 0,-2-1 0,1-1 0,-1 2 0,-1-1 0,0 0 0,0-2 0,2-2 0,-1 0 0,1 0 0,0 0 0,-2-1 0,2 0 0,0-3 0,1 0 0,1-2 0,1-3 0,0-1 0,-2-2 0,0 1 0,-3 3 0,-2 0 0,-2 3 0,-2 1 0,-2 2 0,-1 0 0,0-4 0,-2-1 0,1-1 0,1-2 0,0-4 0,1-5 0,3-6 0,0 0 0,-1-2 0,-1 4 0,-2 4 0,0 5 0,-1 4 0,-2 4 0,-1 1 0,-2 0 0,-1-1 0,-1-3 0,0-5 0,-1-3 0,-4-4 0,-4-2 0,-4-1 0,-3-1 0,-2 1 0,-2 0 0,0 4 0,-2 2 0,-1 1 0,-2 2 0,-8-3 0,-1 0 0,-8-4 0,-5-3 0,1 3-423,-7-3 423,7 5 0,0 2 0,1 2 0,2 2 0,1-2 0,3 0 0,2 2 0,3 3 0,-1 1 0,1-1 0,-15-4 0,11 5 0,-17 0 0,7 5 0,-5 0 0,-1 1 0,5 1 0,0 2 0,1 3 0,-3 1 0,0 0 0,0 2 0,-1 0 0,-1 1 0,-3 1 0,1-1 0,0 1 0,1 0 0,2 0 0,-4 0-80,-1 0 80,-2 0 0,1 0 0,3 0 0,0 0 0,1 0 0,0 0 0,0 0 0,2 0 0,4 0 0,4 0 0,2 0 0,-1 0 0,1 0 0,-1 0 0,1 0 503,0 0-503,1 0 0,-3 0 0,-6 0 0,0 0 0,-7 0 0,0 0 0,1 0 0,0 0 0,-1 0-3851,-3 0 3851,1 0 0,-1 1-396,6 3 396,-2 2 0,24-2 0,-1 0 0,-1 1 0,-1-1 0,0 2 0,-1 0 0,0-1 0,-1 2 0,1-1 0,0 2 0,0-1 0,1 1 0,-2 0 0,0 0 0,0 0 0,1 0 0,-1 1 0,-1-1 0,0 0 0,1 0 0,4-1 0,1 1 0,-30 5 0,6-1 0,2 0 0,-1 1 0,6-2 0,3 0 0,3 0 0,3-1 0,1 0 0,0 0 3760,1 2-3760,-1 0 487,3 0-487,-1 2 0,0 0 0,3 0 0,2 2 0,6-3 0,2-1 0,4-1 0,3-2 0,4-2 0,4 0 0,2-2 0,4 1 0,2 0 0,1 0 0,0 2 0,0 0 0,0 5 0,0 1 0,1 7 0,2 3 0,4 5 0,3 3 0,3 3 0,2 3 0,1-1 0,0 1 0,0-1 0,2-2 0,0 0 0,1-4 0,1-1 0,-4-3 0,0-1 0,-5-2 0,1-2 0,-2-2 0,0-1 0,0 0 0,-1 3 0,2 3 0,1 2 0,2 1 0,0 0 0,1-2 0,0 1 0,0-4 0,-1-3 0,-1-2 0,2-3 0,1-2 0,1-1 0,2-1 0,-2-2 0,2 0 0,-1-1 0,0 0 0,0-2 0,1-2 0,-2 0 0,0-2 0,-2-1 0,-1-1 0,3 0 0,2 0 0,1 0 0,0 0 0,-2 0 0,-4 0 0,-3 0 0,-3 0 0,-1 0 0,-1 1 0,-3 0 0,-2 0 0</inkml:trace>
  <inkml:trace contextRef="#ctx0" brushRef="#br0" timeOffset="49946">4710 10008 24575,'8'3'0,"1"-1"0,8-2 0,18 0 0,19 0 0,-17 0 0,4 0-1577,7 0 0,4 0 1577,9 0 0,3 0-888,-15 0 1,1 0 0,2 0 887,6 0 0,2 0 0,0 0 0,-1 0 0,0 0 0,-1 0 0,-1 0 0,-1 0 0,1 0 0,0 0 0,0 0 0,0 0 0,-3 0 0,-1 0 0,2 0 0,3 0 0,1 0 0,0 0 0,-2 0 0,0 0 0,-1 0-728,-3 0 1,-2 0-1,1 0 728,-3 0 0,-1 0 0,-2 0-411,12 0 1,-4 0 410,-7 0 0,-3 0 0,-6 0 0,-2 0 1305,26 0-1305,1 0 0,-10 2 0,-5 0 3008,-7 1-3008,-7-2 0,-6-1 2794,-6 0-2794,0 0 1322,3 0-1322,3 0 391,2-1-391,0-3 0,3-5 0,2-2 0,4-1 0,1 2 0,2 2 0,0 3 0,0 2 0,-2 2 0,-3 1 0,-3 0 0,1 0 0,1 0 0,0 0 0,5-1 0,1 1 0,1 0 0,1 0 0,-4 0 0,-1 0 0,-4 0 0,-3 0 0,-3 2 0,-4 1 0,3 1 0,4 0 0,7-3 0,9-1 0,6 0 0,-2-1 0,-2-4 0,-3-1 0,-4-2 0,-2-1 0,-7 1 0,-7 2 0,-8 3 0,-4 1 0,-8 2 0,-1 0 0</inkml:trace>
  <inkml:trace contextRef="#ctx0" brushRef="#br0" timeOffset="64412">27535 13545 24575,'-30'0'0,"-6"0"0,-16 0-905,21 0 1,-2 0 904,-4 0 0,-2 0 0,-3 0 0,0 0 0,1 0 0,0 0 0,0 0 0,0 0 0,0 0 0,1 0 0,4 0 0,1 0 50,-1 0 1,1 0-51,-21 0 0,8 0 0,7 0 413,6 0-413,0 0 0,5 0 0,-1 0 908,3 0-908,1 0 387,4 0-387,0 0 0,1 0 0,1 0 0,0 0 0,2 0 0,-1 0 0,-3 0 0,-1 0 0,-2 0 0,-1 0 0,-2 0 0,-1 0 0,-1 0 0,1 0 0,5 0 0,5 0 0,4 0 0,4 0 0,5 0 0,2 0 0</inkml:trace>
  <inkml:trace contextRef="#ctx0" brushRef="#br0" timeOffset="65942">26258 13362 8191,'-11'4'0,"2"-3"5063,-1 1-5063,1-2 2818,0 0-2818,-1 0 1719,0 0-1719,2 0 6784,2 0-6784,-3 0 0,-2 0 0,-3 0 0,-2 0 0,-1 3 0,-4 2 0,-3 4 0,-2 1 0,0 0 0,2-1 0,2-2 0,3-2 0,0 0 0,2-1 0,2-2 0,4-1 0,3-1 0,1 0 0,-1 0 0,-1 0 0,-4 0 0,-4 0 0,0 1 0,-2 0 0,1 1 0,0 0 0,-1-1 0,1 1 0,3 0 0,4-1 0,1 0 0,4 0 0,2 2 0,2 1 0,2 1 0,0 0 0,-1 1 0,3 2 0,1-2 0,1 4 0,4-1 0,1 2 0,4 2 0,4 1 0,4 0 0,2-1 0,6 0 0,3 0 0,3 0 0,6-1 0,3 1 0,3 0 0,3 1 0,-2 0 0,-4 1 0,-3 1 0,-6 0 0,-2-2 0,-3-1 0,-3 0 0,-4-1 0,-5-2 0,-2 0 0,-2-1 0,-2-1 0,-2 1 0,-2-1 0,-2 0 0,1 0 0,-1-2 0,0-1 0,-3-2 0,0-2 0</inkml:trace>
  <inkml:trace contextRef="#ctx0" brushRef="#br0" timeOffset="69566">343 12618 24575,'0'9'0,"0"1"0,0 5 0,0 6 0,0 2 0,0 0 0,0-1 0,0-2 0,0 1 0,0 3 0,0 2 0,0 2 0,0 1 0,0-3 0,0 0 0,0 0 0,0 3 0,0-2 0,0-1 0,0 3 0,0 0 0,0 5 0,0 1 0,0-1 0,2 3 0,1-3 0,3-4 0,1-6 0,0-7 0,-1-3 0,-1-5 0,-1-1 0,-1-2 0,-1 1 0,-1 2 0,1 3 0,-1 0 0,1 1 0,1 0 0,-1 0 0,-1-4 0,1 0 0,-2-5 0,-1-3 0,-2-3 0,-3-4 0,-5-3 0,-3-2 0,-4-3 0,-2-1 0,-1-2 0,0-1 0,1-1 0,2 0 0,1-1 0,0 1 0,3 1 0,2 0 0,2 5 0,2 3 0,1 3 0,3 5 0,1 3 0,1 2 0,2 2 0,0 0 0,0 1 0,0 0 0,1 1 0,1 0 0,-1 1 0,2-1 0,-1-1 0,1 0 0,1 0 0,0 0 0,1 0 0,2 0 0,1 1 0,5 1 0,3 2 0,4 2 0,4-1 0,1 2 0,5 0 0,1-1 0,3 2 0,-1-1 0,-1 1 0,-1 1 0,-2 0 0,-3 0 0,-4-2 0,-4-2 0,-5-3 0,-3-2 0,-3 0 0,-1 0 0,-1 0 0,-2-3 0,-2-5 0,-1-5 0,0-8 0,-1-5 0,-4-5 0,-2-6 0,-3-3 0,-3-3 0,0-1 0,1 4 0,2 3 0,2 3 0,1 8 0,1 3 0,1 5 0,2 4 0,-1 3 0,0 3 0,0-1 0,-2-1 0,3 3 0,0-2 0</inkml:trace>
  <inkml:trace contextRef="#ctx0" brushRef="#br0" timeOffset="75912">12110 12666 24575,'1'10'0,"5"2"0,6 5 0,6 1 0,4 4 0,1 1 0,-2-2 0,-2-2 0,-3-5 0,-5-4 0,-2 0 0,-4-1 0,-4 1 0,-2 3 0,-8 2 0,-8 2 0,-8-1 0,-15 5 0,-2 2 0,-2-1 0,-1 2 0,6-6 0,2 0 0,6-1 0,7-2 0,7-2 0,5-2 0,6-2 0,3-3 0,3-1 0,0 1 0,1 0 0,5 0 0,7 0 0,4 1 0,5 1 0,-1 1 0,-1 0 0,-4-1 0,-1-1 0,-5-1 0,-1 1 0,-2 0 0,-2 4 0,-2 1 0,1 5 0,1 3 0,0 2 0,2 1 0,1 0 0,0-3 0,0-2 0,2-3 0,1-2 0,0 1 0,1-3 0,-3-1 0,-1-3 0,-3 1 0,-2 1 0,-2 2 0,-1 2 0,0 0 0,0 2 0,0 0 0,0 2 0,-1 0 0,-1 0 0,-1-1 0,-1-1 0,2 0 0,1 2 0,1-5 0,0 3 0,1-6 0,2 2 0,1 0 0,1 0 0,0 0 0,-2 0 0,0 3 0,-3 4 0,-1 3 0,-5 5 0,-8 7 0,-11 4 0,-11 8 0,-2-1 0,-3 1 0,4-5 0,5-3 0,2-4 0,8-8 0,6-6 0,4-8 0,11-3 0,13-5 0,10-1 0,11-2 0,3 0 0,-2 0 0,-2 0 0,-8 0 0,-6 0 0,-7 0 0,-4 0 0,-1 0 0,-1 2 0,-2 0 0,-2 3 0,-1 0 0,0 1 0,0-1 0,0-2 0,0-1 0</inkml:trace>
  <inkml:trace contextRef="#ctx0" brushRef="#br0" timeOffset="103937">9694 15649 13709,'-5'0'0,"9"0"4417,5 0-4417,14 0 1885,5 0-1885,4 0 1036,6 0-1036,-1 0 3528,2 0-3528,-4 0 0,-5 0 0,-6 0 0,-6 0 0,-2 0 0,-5 0 0,-3 0 0,-3 0 0,-2 0 0</inkml:trace>
  <inkml:trace contextRef="#ctx0" brushRef="#br0" timeOffset="156741">4050 17853 24575,'17'0'0,"3"0"0,1 0 0,5 0 0,3 0 0,9 0 0,1 0 0,5 0 0,-4 0 0,0 0 0,9 0 0,-4 0 0,14 0-437,-1 0 437,-5 0 0,0 0 0,-3 0 0,-3 0 0,3 0 0,6 0 0,1 2 0,-24-1 0,0 1 0,1 1 0,0 0 0,0 1 0,0-1 0,-1 0 0,0 1 0,30 2 0,-1 1 0,-5 1 0,-1 0 0,-4-2 0,-5-1 0,-4-2 0,-2 0 0,3-3 0,0 0 0,-1 0 0,2 0 437,-5 0-437,2 0 0,-2 0 0,-5 0 0,-6 0 0,-4 0 0,-5 0 0,-2 0 0,-1 0 0,-1 0 0,-1 0 0,0 0 0,-2 0 0,0 0 0,-2 0 0,-1 0 0,-3 0 0,0 0 0,1 0 0,3 0 0,2 0 0,3 0 0,2 0 0,9 0 0,-8 0 0,5 0 0,-9 0 0,-1 0 0,-2 0 0,-2 0 0,-2 0 0,-2 0 0,0 0 0,0 0 0,0 0 0,1 0 0,3 0 0,3 0 0,3 0 0,1 0 0,-2 0 0,-1 0 0,-4 0 0,-2 0 0,-1 0 0,-1-1 0,0 0 0,0-1 0,0 1 0,-1 0 0,4 1 0,4 0 0,5 0 0,3-1 0,2-1 0,-1-2 0,0 1 0,-3 0 0,-4-1 0,-1 2 0,-5 1 0,-2 1 0,-2-1 0,-2-1 0,-2-3 0,-1 2 0,0-1 0</inkml:trace>
  <inkml:trace contextRef="#ctx0" brushRef="#br1" timeOffset="194307">8261 6436 24575,'53'0'0,"9"0"0,-21 0 0,4 0-2189,9-1 1,1-1 2188,4 1 0,2-1-815,-15 1 0,2-1 0,1 1 815,3 0 0,0 0 0,0 0 0,-3 1 0,0 0 0,-1 0 0,-1 0 0,0 0 0,-1 0-217,0 0 1,0 0-1,-1 0 217,0 0 0,0 0 0,0 0 0,3 0 0,1 0 0,1 0 0,-1 0 0,0 0 0,0 0 0,1 0 0,-1 0 0,0 0 0,-1 0 0,0 0 0,-1 0 0,-3 0 0,0 0 0,-1 0-485,14 0 0,-2 0 485,-7 0 0,-1 0 0,-5 0 0,0 0 418,-4 0 1,0 0-419,4 0 0,1 0 0,-1 0 0,-1 0 0,0 0 0,0 0 0,-1 0 0,-1-1 0,-4 0 0,0-1 1195,-3 0 1,0 0-1196,27-2 0,-13 0 0,2 0 0,-13 2 0,0-1 920,15-1 0,0 0-920,11 1 0,1 0 0,-9 3 0,4 0 1173,-5-1-1173,-1 1 0,3 0 0,1 0 0,3 0 0,-6 0 0,-5 0 0,0 0 0,-1 0 994,-1 0-994,-4 0 259,-7 0-259,-3 0 720,-3 0-720,-6 0 228,1 0-228,-9 1 0,2 1 0,-8 0 0,0 1 0,-1-1 0,-1-1 0,0 1 0,-2-2 0,-2 2 0</inkml:trace>
  <inkml:trace contextRef="#ctx0" brushRef="#br1" timeOffset="200849">7565 5295 24575,'26'0'0,"7"0"0,17 0 0,-17 0 0,2 0-1461,6 0 1,1 0 1460,8 0 0,2 0 0,2 0 0,0 0-895,3 0 1,1 0 894,2 0 0,-1 0 0,-1 0 0,-1 0 0,4 0 0,0 0 0,-1 0 0,-1 0 0,3 0 0,-1 0 0,1-1 0,-1 2 0,-2-1 0,-2 2 0,-8 0 0,-1 1 214,-7 0 1,3 1-215,-2 1 0,3 0 0,-3 0 0,-2 0 0,1-1-408,2 1 1,3 0 0,-3 0 407,-5-2 0,-2 1 0,7-1 0,1 0 0,3-1 0,1-1 0,-1 0 0,-1-1 0,-1 1 0,-2-1 197,-1 0 1,-2 0-198,-2 0 0,0 0 0,-1 0 0,0 0 854,-3 0 1,-2 0-855,26 0 0,-6 0 0,-8 0 670,-6 1-670,-6 1 1448,-2 1-1448,-3 1 1002,0-1-1002,-3 1 279,-4-2-279,-2 1 0,-4-1 0,-4 1 0,-2 0 0,-2-1 0,-1 0 0,-2 1 0,-3 2 0,0-2 0,-1-1 0</inkml:trace>
  <inkml:trace contextRef="#ctx0" brushRef="#br1" timeOffset="203232">7775 16929 24575,'14'0'0,"6"0"0,9 0 0,0 0 0,11 0 0,4 0 0,0 0 0,4 0 0,-6 0 0,3 0 0,5 0 0,6 0-643,4 0 643,-28 0 0,0 0 0,3 0 0,0 0 0,-1 0 0,2 0 0,15 0 0,1 0 0,-13 0 0,0 0-610,14 0 0,0 0 610,-14 0 0,0 0 0,5 0 0,1 0 0,1 0 0,0 0 0,-3 0 0,1 0 0,-3 0 0,0 0 0,-3 0 0,-1 0-276,-2 1 1,-1 0 275,0 0 0,-1 1 0,23 3 0,-10-1 0,-10-1 586,-7-3-586,-2 1 1222,-2-1-1222,0 0 606,0 0-606,1 0 0,1 0 0,1 0 0,-2 0 0,-1 0 0,-3 0 0,-3 0 0,-1 0 0,-4 0 0,-1 0 0,-2 0 0,-1 0 0,1 0 0,2 0 0,1 0 0,3 0 0,0 0 0,-2 0 0,-1 0 0,-1 0 0,0 0 0,0 0 0,1 0 0,1 0 0,-1 0 0,0 1 0,1 1 0,1 3 0,3 2 0,-2 1 0,-1 0 0,-3 0 0,0-1 0,-3-1 0,-2 0 0,-2 1 0,-3-4 0,-1 0 0</inkml:trace>
  <inkml:trace contextRef="#ctx0" brushRef="#br1" timeOffset="209307">3573 6350 24575,'10'0'0,"1"-1"0,4-2 0,3-2 0,2-1 0,1-2 0,-1-2 0,1-1 0,1-2 0,3-5 0,1-1 0,0-4 0,1 0 0,-1-1 0,1-4 0,1-1 0,4-5 0,3-1 0,5-1 0,2-2-415,1 0 415,0 2 0,-4 3 0,-2 3 0,-6 6 0,-3 2 0,-5 6 0,-7 5 0,-5 3 0,-3 3 415,-2 1-415,-1 0 0,-3-1 0,0 2 0,-2 1 0</inkml:trace>
  <inkml:trace contextRef="#ctx0" brushRef="#br1" timeOffset="210840">3437 5518 24575,'10'0'0,"-1"0"0,2 0 0,-1 0 0,2 0 0,1 0 0,-1 1 0,2 3 0,0 2 0,3 2 0,1 1 0,3 1 0,2 3 0,3 3 0,1 2 0,0 2 0,2 3 0,2 0 0,1 4 0,3 2 0,5 1 0,4 2 0,3 0 0,1 0 0,-3-3 0,-1-3 0,0 0 0,0 0 0,0-1 0,-2 1 0,-5-3 0,-3-1 0,-5-2 0,-4-1 0,-4 0 0,-3-1 0,-3-1 0,-3-4 0,-3 0 0,-1-4 0,-2-1 0,0-1 0,-2-1 0,0-1 0,-1-1 0,-2-1 0,1 1 0,-1-1 0,0 0 0</inkml:trace>
  <inkml:trace contextRef="#ctx0" brushRef="#br1" timeOffset="212990">8477 5542 24575,'8'5'0,"0"-1"0,11 11 0,5 3 0,6 3 0,6 5 0,3 1 0,-3 0 0,5 5 0,3 3-567,4 5 567,-2-1 0,0 0 0,0 0 0,-4-3 0,0 0 0,-5-5 0,-4-3 0,-6-6 0,-6-2 0,-4-4 0,-4-3 0,-1-1 567,-2-1-567,-2 0 0,-2-1 0,0-1 0,0-1 0,0-2 0,-2-1 0,-1 1 0,0-1 0,-2-1 0,2-1 0,0-1 0,1 4 0,0-3 0,1 3 0,-1-3 0,-1 0 0,0 0 0,0 0 0,0 0 0,2 0 0,-1 0 0,0 0 0,0 1 0,0-1 0,1 1 0,0-1 0,0 0 0,-1 0 0,-2-2 0,-1 1 0</inkml:trace>
  <inkml:trace contextRef="#ctx0" brushRef="#br1" timeOffset="214265">8702 6349 24575,'0'-12'0,"0"-7"0,0-8 0,5-6 0,1 1 0,2 1 0,2 1 0,-2 2 0,2-1 0,0 5 0,-2 4 0,0 4 0,1 2 0,1 1 0,2 0 0,1 0 0,2-1 0,2-1 0,3-3 0,0-1 0,0-1 0,1 1 0,-1 0 0,3-1 0,-1-1 0,3-1 0,0 1 0,-2 2 0,-1 3 0,-7 2 0,-2 4 0,-2 4 0,-3 1 0,-1 2 0,-2 1 0,-1-1 0,0 1 0,1 1 0,3-2 0,0 0 0,-1-1 0,-1 1 0,0 3 0,0 0 0,0 0 0,0 0 0,-3 0 0,-1 0 0</inkml:trace>
  <inkml:trace contextRef="#ctx0" brushRef="#br2" timeOffset="222611">13599 6414 24575,'26'0'0,"18"0"0,-10 0 0,2 0-1919,11 0 0,2 0 1919,9 0 0,2 0-866,-15 0 0,0 0 0,1 0 866,5 0 0,2 0 0,0 0-593,4 0 0,1 0 0,1 0 593,3 0 0,1 0 0,1 0-730,-13 0 0,0 0 1,0 0-1,0 0 730,2 0 0,-1 0 0,0 0 0,1 0 0,-1 0 0,1 0 0,0 0 0,-1 0-256,11 0 0,-2 0 0,0 0 256,-6 0 0,0 0 0,-2 0 0,-3 0 0,0 0 0,-1 0 164,-4 1 1,0 1-1,-1 0-164,18 1 0,-3 1 779,-7 2 1,-3 1-780,-8 1 0,-1 0 1408,-4 0 1,0-1-1409,-1 1 0,0-1 0,27 5 2623,-7-3-2623,-10 0 2109,-6-3-2109,-8 0 1341,-9-3-1341,-4-1 728,-6 0-728,-3-2 232,-1 0-232,-4-1 0,-2-1 0,-1 1 0,-2 0 0</inkml:trace>
  <inkml:trace contextRef="#ctx0" brushRef="#br2" timeOffset="231978">7845 17912 24575,'37'0'0,"10"0"0,-16 0 0,3 0-1074,5 0 1,3 0 1073,1 0 0,1 0 0,4 0 0,2 0-797,2 0 1,0 0 796,1 0 0,1 0 0,1 0 0,0 0 0,2 0 0,-1 0 0,-2 0 0,-1 0 0,0 0 0,0 0 0,0 0 0,-2 0 0,-5 0 0,-1 0 0,0 0 0,0 0-28,-2 0 0,-2 0 28,-2 0 0,-1 0 0,1 0 0,0 0 0,-3 0 0,-1 0-274,28 0 274,-1 0 0,-7 0 0,-7 0 934,-6 0-934,-9 0 1745,-7 0-1745,-4 0 1054,-6 0-1054,-4 0 337,-3 0-337,-3 0 0,1 0 0,-1 0 0,0 0 0,3 0 0,9-2 0,9 0 0,13-2 0,10-3 0,2 0 0,1-2 0,-2 0 0,6-1 0,-19 4 0,4-1 0,-25 5 0,-2 0 0,-3 2 0,-4-1 0,-3 1 0,-2 0 0</inkml:trace>
  <inkml:trace contextRef="#ctx0" brushRef="#br2" timeOffset="233911">11216 15482 24575,'10'0'0,"0"0"0,0 0 0,1 0 0,-2 0 0,1 0 0,-1 0 0,2 0 0,1 0 0,-1 0 0,1 0 0,-4 0 0,0 0 0,0 0 0,1 0 0,4 0 0,2 0 0,-1 0 0,-1 0 0,-4 0 0,-1 0 0,-1 0 0,-1 0 0,-1 0 0,0 0 0,0 0 0,1 0 0,4 0 0,4 0 0,4 0 0,1 0 0,-1 0 0,0 0 0,-2 0 0,-3 0 0,-2 0 0,-3 0 0,-5 0 0,0 0 0</inkml:trace>
  <inkml:trace contextRef="#ctx0" brushRef="#br3" timeOffset="243423">22866 5240 24575,'37'0'0,"18"0"0,-17 0 0,3 0-1427,2 0 0,2 0 1427,6 0 0,1 0 0,-1 0 0,2 0-793,-12 0 0,2 0 0,0 0 793,1 0 0,1 0 0,-1 0 0,1 0 0,0 0 0,1 0 0,0 0 0,-1 0 0,1 0 0,16 0 0,0 0 0,-18 0 0,1 0 0,-1 0 0,18 0 0,-2 0-130,-5 0 0,-1 0 130,-5 0 0,-1 0-371,-5 0 1,-2 0 370,-2 0 0,-1 0 0,-2 0 0,-1 0 1018,25 0-1018,-5 0 0,-6 0 0,-6 0 2404,1 0-2404,-5 0 1682,-5 0-1682,-8 0 1007,-8 0-1007,-7 0 123,-4 2-123,1-1 0,5 1 0,-1-1 0,9-1 0,-1 0 0,5 0 0,0 0 0,-1 0 0,-2 0 0,1 0 0,1 0 0,3 0 0,3 0 0,4 0 0,1 0 0,1 0 0,1 0 0,-4 0 0,-2 0 0,-4 0 0,0 0 0,-1 0 0,-3 0 0,-1 2 0,-4 1 0,-2 0 0,-1 2 0,-2-2 0,-1-1 0,-1 1 0,-2-1 0,-1-1 0,0 1 0,-2-2 0,0 0 0,-1 0 0,1 0 0,0 0 0,1 0 0,2 0 0,3 0 0,0 0 0,1 0 0,0 0 0,-2 0 0,-1 0 0,-1 0 0,-2 1 0,0 1 0,-5 0 0,0 0 0</inkml:trace>
  <inkml:trace contextRef="#ctx0" brushRef="#br3" timeOffset="258261">15215 17662 24575,'0'35'0,"0"9"0,0 18-1378,0-23 1,0 2 1377,0 0 0,0 0 0,0 4 0,0 0 46,0 0 0,0-2-46,0 19 631,0-7-631,0-22 0,0-5 0,0-14 0,0-5 0</inkml:trace>
  <inkml:trace contextRef="#ctx0" brushRef="#br3" timeOffset="259203">15057 17759 24575,'20'0'0,"6"0"0,14 0 0,10 0 0,6 0 0,0 0 0,-6 0 0,-5 0 0,-8 0 0,-2 0 0,-8 0 0,-9 0 0,-6 0 0,-4 0 0,-2 0 0,1 0 0,1 0 0,1 0 0,2 0 0,-1 0 0,-2 0 0,-1 0 0,-5 0 0,0 0 0</inkml:trace>
  <inkml:trace contextRef="#ctx0" brushRef="#br3" timeOffset="260244">15185 18068 24575,'9'4'0,"11"-2"0,17-2 0,13 0 0,13 0-589,-4 0 589,-3 0 0,-4 0 0,-9 0 146,-1 0-146,-7 0 0,-8 0 0,-7 0 0,-7 0 0,-4 0 0,-4 0 0,-3 0 0</inkml:trace>
  <inkml:trace contextRef="#ctx0" brushRef="#br3" timeOffset="260877">16334 18052 24575,'16'0'0,"7"0"0,10 0 0,4 0 0,0 0 0,-3 0 0,-9 0 0,-2 0 0,-7 0 0,-9 0 0,-2 0 0</inkml:trace>
  <inkml:trace contextRef="#ctx0" brushRef="#br3" timeOffset="261777">16170 18444 24575,'11'0'0,"3"0"0,7 0 0,5 0 0,3 0 0,-1 0 0,0 0 0,0 0 0,-2 0 0,-5 0 0,-9 0 0,-3 0 0,-2 0 0,2 0 0,9-4 0,10-6 0,8-5 0,6-6 0,2-2 0,0 0 0,-1-1 0,-5 4 0,-1-1 0,-15 9 0,0-1 0,-14 8 0,2 2 0,-1 1 0,-1 1 0,0 0 0,-2 1 0,0-1 0,0 0 0,-2-1 0,-2 1 0</inkml:trace>
  <inkml:trace contextRef="#ctx0" brushRef="#br3" timeOffset="265244">17744 17705 24575,'0'30'0,"0"0"0,0 5 0,0 2 0,0 2 0,0 2 0,0-1 0,0 0 0,0-5 0,0-6 0,0-3 0,0-4 0,0-2 0,0-7 0,0-4 0,0-3 0,0 0 0,0 0 0,0 1 0,0 3 0,0 1 0,0 0 0,0 2 0,0-2 0,0 0 0,0-1 0,0-2 0,0 0 0,0 1 0,0 2 0,0 1 0,0 3 0,0 0 0,0-1 0,0-2 0,0 1 0,0 2 0,2 2 0,1 4 0,1 2 0,1 1 0,-2 0 0,1-3 0,-1-3 0,0-4 0,0-4 0,-1-2 0,-1-2 0,-1-4 0,0 0 0,0-3 0</inkml:trace>
  <inkml:trace contextRef="#ctx0" brushRef="#br3" timeOffset="266219">17698 17781 24575,'28'0'0,"15"0"0,-11 0 0,14 0 0,-20 0 0,1 0 0,-1 0 0,-4 0 0,-4 0 0,-4 0 0,-3 0 0,-2 0 0,0 0 0,-3 0 0,-2 0 0,-2 0 0</inkml:trace>
  <inkml:trace contextRef="#ctx0" brushRef="#br3" timeOffset="267086">17598 18177 24575,'12'0'0,"3"0"0,4 0 0,5 0 0,3 0 0,0 0 0,-3 0 0,-4 0 0,-3 0 0,-3 0 0,3 0 0,-1 0 0,0 0 0,-1 0 0,-3 0 0,1 0 0,-1 0 0,-1 0 0,-2 0 0,-1 0 0,-1 0 0,-1 0 0,0 0 0,0 0 0,-1 0 0,1 0 0,0 0 0,-1 0 0,-1 0 0,-2 0 0</inkml:trace>
  <inkml:trace contextRef="#ctx0" brushRef="#br3" timeOffset="269702">18443 18153 24575,'0'0'0</inkml:trace>
  <inkml:trace contextRef="#ctx0" brushRef="#br3" timeOffset="272669">18443 18153 24575,'0'17'0,"0"5"0,0 0 0,0 3 0,0 1 0,0-3 0,0 3 0,0-2 0,0-2 0,0 0 0,0-3 0,0-1 0,0-3 0,0 0 0,0-2 0,0-1 0,0 0 0,0 0 0,0 3 0,0 1 0,0 1 0,0-1 0,0-2 0,0-1 0,0-4 0,0-1 0,0-3 0,0-2 0,0-17 0,0-4 0,0-16 0,0 1 0,0-3 0,0-4 0,0-5 0,0 0 0,0 0 0,0 3 0,0 3 0,0 3 0,0 0 0,0-2 0,0 1 0,0-1 0,0 2 0,0 4 0,0 2 0,0 6 0,0 4 0,0 3 0,1 5 0,1 1 0,-1 3 0,1 2 0,1-1 0,1 1 0,2-2 0,0-2 0,3-1 0,2-3 0,2-1 0,3-1 0,1 1 0,3-1 0,1 0 0,0 1 0,0 2 0,-4 4 0,-1 0 0,-3 2 0,-1 2 0,-1 1 0,-1 2 0,-1 2 0,2 0 0,1 0 0,0 0 0,1 0 0,0 1 0,-1 2 0,-1 0 0,-2 2 0,-1-2 0,-1 0 0,-1 1 0,-2 0 0,1 4 0,-2-3 0,1 3 0,-2-2 0,1 1 0,-1 0 0,0 1 0,-2-2 0,1 0 0,-1 0 0,0 1 0,0 2 0,0 5 0,0 3 0,0 6 0,-2 6 0,-3 1 0,-3 4 0,-5-3 0,-1-2 0,0-4 0,2-4 0,1-3 0,2-5 0,1-3 0,2-2 0,0-3 0,0-1 0,-1-3 0,-3 1 0,-3-1 0,-2 1 0,-2-1 0,-2 1 0,2 0 0,0 1 0,2 0 0,2-1 0,1 1 0,3-1 0,2-1 0,1 0 0,1-1 0,4 0 0,7 0 0,11 0 0,9 0 0,7-1 0,5-2 0,1 1 0,3 0 0,0 2 0,-2 0 0,-6 0 0,-3 0 0,-7 0 0,-4 0 0,-3 1 0,-6 1 0,0 1 0,-2 2 0,-2-1 0,2 4 0,1 1 0,4 5 0,-4-3 0,1 0 0,-5-6 0,-1 0 0,1 1 0,0 1 0,0 2 0,0 1 0,0 2 0,1 1 0,-1-1 0,1-1 0,-1-1 0,0-2 0,0 0 0,-1-2 0,-2 0 0,-1 0 0,-2 0 0,1 0 0,1-1 0,-1 3 0,0 1 0,-1 2 0,1 2 0,-1 2 0,0 0 0,0 0 0,0 0 0,-2-2 0,-3 0 0,-1 0 0,-4-1 0,-1 3 0,-1 2 0,-2 0 0,0 2 0,1-2 0,-1 0 0,2-2 0,1-2 0,-1-2 0,2-2 0,0-1 0,2 0 0,1-3 0,1 0 0,0-2 0,0 1 0,0 0 0,-1 0 0,-2 2 0,-2 0 0,-2 0 0,-3 1 0,-3-1 0,-2 1 0,-1 1 0,0-1 0,1 0 0,1-1 0,3-3 0,0-1 0,1-1 0,1-1 0,0 0 0,2 0 0,-2 0 0,-2 0 0,-3 0 0,-1 0 0,-1 0 0,1 0 0,0 0 0,0 0 0,0 0 0,2 0 0,0 0 0,2 0 0,0-2 0,-1-1 0,5 0 0,0-1 0,6 1 0,1-1 0,2 0 0,2 0 0,1 0 0,1 2 0</inkml:trace>
  <inkml:trace contextRef="#ctx0" brushRef="#br3" timeOffset="289077">14194 15604 24575,'13'0'0,"1"0"0,-3 0 0,1 0 0,-2 0 0,-1 0 0,-1 0 0,0 0 0,0 0 0,-2 0 0,1 0 0,1 0 0,0 0 0,-1 0 0,-1 0 0,-1 0 0,2 0 0,1 0 0,1 0 0,1 0 0,-3 0 0,0 0 0,-2 0 0,-2 0 0,-1 0 0</inkml:trace>
  <inkml:trace contextRef="#ctx0" brushRef="#br3" timeOffset="290452">19847 15552 24575,'9'0'0,"-1"0"0,-1 0 0,1 0 0,2 0 0,3 0 0,4 0 0,-2 0 0,-1 0 0,-1 0 0,-3 0 0,0 0 0,-2 0 0,-1 0 0,2 0 0,2 0 0,2 0 0,-1 0 0,0 0 0,-3 0 0,-2 0 0,-1 0 0,0 0 0,-3 0 0,0 0 0</inkml:trace>
  <inkml:trace contextRef="#ctx0" brushRef="#br3" timeOffset="292719">21902 16927 8191,'-8'0'0,"20"0"5063,6 0-5063,24 0 0,3 0 0,12 0 994,-25 0 0,1 0-994,6 0 0,1 0 0,5 0 0,1 0 362,2 0 0,1 0-362,3 0 0,0 0 0,1 0 0,0 0 0,0 0 0,0 0 0,1 0 0,-1 0 0,-1 0 0,-2 0 0,-7 0 0,-1 0 2649,-5 0 1,0 0-2650,-4 0 0,0 0 0,0 0 0,-1 0 0,0 0 0,1 0 0,28 0 0,-6 0 0,-3 0 0,-3 0 0,-6 0 950,-4 0-950,-7 0 1689,-2 0-1689,-4 0 671,0 0-671,2 0 0,-2 0 0,2 0 0,-2 0 0,0-4 0,7 0 0,-11 0 0,6 0 0,-13 4 0,0 0 0,1-1 0,1 0 0,2-1 0,0 0 0,0 1 0,-1 1 0,-2 0 0,-1 0 0,-3 0 0,-1 0 0,-3 0 0,-2 0 0,1 0 0,-1 0 0,0 0 0,0 0 0,1 0 0,2 0 0,2 0 0,0 0 0,0 0 0,-1 0 0,-3 0 0,1 0 0,-2 0 0,-1 0 0,1 0 0,-1 0 0,3 0 0,-1 0 0,1 0 0,0 0 0,-1 0 0,0 0 0,-1 0 0,-2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2:11:03.0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7201 7128 24575,'11'0'0,"5"0"0,8 0 0,8 0 0,9 0 0,6 0 0,5 0 0,0 0 0,5 0 0,-2 0 0,0 0 0,-5 0 0,-4 0 0,7 0 0,-4 0 0,9 0 0,-4 0 0,-4 0 0,1 0 0,-2 0 0,3 0 0,0 0 0,-1 0 0,-5 0 0,-1 0 0,6-2 0,0-1 0,-1 0 0,0 1 0,-7 2 0,4 0 0,1-1 0,-1 1 0,0 0 0,-2-1 0,2-2 0,-3-1 0,1-2 0,13-3 0,-17 2 0,11-2 0,-18 5 0,3 1 0,2 1 0,0 2 0,0-1 0,0 1 0,1 0 0,-1 0 0,-2 0 0,-2 0 0,-3 0 0,-3 0 0,-1-1 0,-2 1 0,-1 0 0,1 0 0,2 2 0,0 0 0,3 1 0,2 3 0,1-1 0,2 2 0,0-2 0,-1 1 0,1-2 0,-3 2 0,1-2 0,0-2 0,-3 0 0,0-2 0,3 0 0,-1 0 0,4 0 0,-1 0 0,0 0 0,2 0 0,7-2 0,3-3 0,-2-1 0,1-3 0,-6 1 0,2-1 0,-2 2 0,-4-1 0,-1 3 0,-1-1 0,2 2 0,-1 1 0,-1 1 0,-3 1 0,-2-1 0,-3 0 0,0 0 0,-1-1 0,0 1 0,2 0 0,-1 0 0,1 2 0,1-1 0,1 1 0,4 0 0,2 0 0,0 0 0,-2 0 0,2 0 0,-2 0 0,0 0 0,0 0 0,-5 0 0,0 0 0,-4 0 0,-3-2 0,-2-1 0,-3-2 0,0-2 0,-2 0 0,-1-1 0,-3 0 0,-1-2 0,-1-1 0,1 0 0,-2-2 0,0 0 0,-2-2 0,-1-2 0,-1 0 0,-3 1 0,-1 2 0,0 1 0,0 0 0,0-3 0,0 1 0,0-2 0,0-1 0,-1-3 0,-3-2 0,-3-2 0,-2-2 0,-1-2 0,0 0 0,1 3 0,-2 1 0,2 4 0,0 1 0,-1 3 0,1 1 0,1 0 0,-2 3 0,1-1 0,-3 1 0,-2 0 0,-3-1 0,-5-2 0,-2 0 0,-3 1 0,-2-2 0,-7-1 0,-4-3 0,-2 0 0,-1-1 0,-3-2 0,-5-6-342,24 13 0,0-1 342,0-1 0,0 1 0,0-1 0,0 0 0,-1 0 0,-1 0 0,-2 1 0,-2 0 0,-2 0 0,-2 1 0,-2 1 0,-1 2 0,1 2 0,1 1 0,2 2 0,1 1 0,-25-3 0,7 4 0,-2 1 0,3 0 0,-1 0 0,-3-3 0,-3 2 0,27 3 0,-2 1 0,-1 0 0,-2 0 0,-1 1 0,-1 0 0,-3 1 0,0-1 0,1 2 0,1 0 0,2-1 0,0 1 0,2 0 0,0 0 0,2 0 0,0 0 0,1 0 0,1 0 0,-30 0 0,9 0 0,-5 0 0,-2 0 0,28-1 0,-1 2 0,-5-1 0,0 2 0,-1 0 0,0 0 0,1 2 0,1 0 0,-1 0 0,1 1 0,2 0 0,1-1 0,2 1 0,0 0 0,-27 4 0,9 0 0,12-1 0,8-1 0,5-1 0,5-2 0,3-3 684,0 0-684,-2-1 0,-1 0 0,-1 1 0,0 1 0,0 0 0,0 1 0,0 1 0,-7 0 0,-5 5 0,3-4 0,-1 4 0,8-5 0,-3 3 0,-1 1 0,-1 1 0,2 0 0,1 0 0,2-1 0,5-1 0,4-1 0,3 1 0,2-2 0,0-1 0,3 1 0,-1-2 0,-2 1 0,-2 1 0,-1 0 0,-3 1 0,-2 1 0,-4 0 0,-3 0 0,0 0 0,1 0 0,1 1 0,2-1 0,1-2 0,0 0 0,1 0 0,-1 0 0,-2 2 0,-1 0 0,-2 0 0,-1 0 0,1 1 0,1 0 0,-1 1 0,3 0 0,0 0 0,0-2 0,0 0 0,3-1 0,1 0 0,1 1 0,-1 1 0,-3 2 0,-2 0 0,-3 1 0,-3 1 0,0 0 0,-1 1 0,3-2 0,1 1 0,1-1 0,4-1 0,1 0 0,4 0 0,-1 0 0,2 0 0,0 1 0,1 1 0,1-1 0,0 1 0,1-1 0,1 0 0,1 2 0,2 1 0,2 2 0,2 0 0,0 3 0,2 0 0,-1 5 0,0 2 0,-2 2 0,0 1 0,2 0 0,0-3 0,2-3 0,0 1 0,0-1 0,0 0 0,0 3 0,0 2 0,0 10 0,4 4 0,0-7 0,3-4 0,-1-17 0,0-1 0,-1-3 0,-1-3 0,-2 0 0,0-2 0,-1-1 0,0-2 0</inkml:trace>
  <inkml:trace contextRef="#ctx0" brushRef="#br0" timeOffset="18450">1025 8208 24575,'16'0'0,"6"0"0,7 0 0,5 0 0,0 0 0,-3 0 0,-3 0 0,0 0 0,1 0 0,-1 0 0,-4 0 0,-5 0 0,-3 0 0,1 0 0,1 0 0,3 0 0,5 0 0,0 0 0,5 0 0,-2 0 0,0 0 0,-3 0 0,-2 0 0,-2 0 0,-7 0 0,-4 0 0,-3 0 0,-2 0 0,1 0 0,2 0 0,2 0 0,4 0 0,2 0 0,1 0 0,3 0 0,-1 0 0,1 0 0,1 0 0,-1 0 0,-1 0 0,-1 0 0,0 0 0,3 0 0,2 0 0,4 0 0,2 0 0,-1 0 0,-1 0 0,-1 0 0,-2 0 0,-4 0 0,-4 1 0,-5 1 0,-3 1 0,-1 0 0,-1-2 0,3 1 0,2-2 0,3 1 0,2 1 0,2 0 0,-1 1 0,-1-2 0,-2 1 0,-4 1 0,-1-2 0,-3 1 0,-1-1 0,0-1 0,-3-3 0,-3-5 0,-1 3 0,-2-1 0</inkml:trace>
  <inkml:trace contextRef="#ctx0" brushRef="#br0" timeOffset="20166">3369 5306 24575,'18'0'0,"8"0"0,13 0 0,16 0 0,-22 0 0,1 0-728,5 0 0,1 0 728,2 0 0,1 0 0,3 0 0,1 0-697,3 0 1,1 0 696,0 0 0,1 0 0,0 0 0,1 0 0,-3 0 0,1 0 0,-9 0 0,2 0 0,-3 0 0,2 0 0,0 0 0,13 0 0,-2 0-634,9 0 634,-29 0 0,0 0 0,27 0 0,-4 0 0,0 0 0,3 0 0,-28 0 0,0 0 0,3 0 0,-1 0 0,27 0 0,-1 0 0,-4 0-47,-7 0 47,-2 0 963,-9 0-963,-6 0 1775,-7 0-1775,-7 0 735,-7 0-735,-3 0 57,-1 0-57,-1 0 0,0 0 0,1 0 0,2 0 0,1 0 0,-1 0 0,-1 0 0,-2 0 0,0 0 0,-3-1 0,0 1 0,-3-2 0</inkml:trace>
  <inkml:trace contextRef="#ctx0" brushRef="#br0" timeOffset="22875">3723 8149 24575,'20'0'0,"3"0"0,8 0 0,14 0 0,10 0-844,-20 0 0,2 0 844,5 0 0,1 0 0,7 0 0,1 0-857,5 0 0,2 0 857,1 0 0,1 0 0,2 0 0,0 0-1096,1 0 0,-1 0 1096,1 0 0,0 0 0,-1 0 0,0 0 0,-2 0 0,0 0 0,-2 0 0,0 0 0,1 0 0,-1 0-741,-2 0 0,1 0 741,-4 0 0,0 0 0,-1 0 0,-1 0 0,-2 0 0,0 0-46,-1 0 1,-2 0 45,0 0 0,-2 0 0,-1 1 0,-1 0 0,-2 1 0,1 1 0,-1 0 0,1 0 0,0-1 0,-1 1 742,-2-2 1,2 0-743,12-1 0,0 0 0,-16 0 0,0 0 681,14 0 1,-1 0-682,-15 0 0,-1 0 0,7-2 0,1 0 0,2-1 0,0-1 240,3 0 0,1-1-240,0-1 0,-1 1 0,-2 2 0,-1 0 0,-3 0 0,1 2 0,1 0 0,1 0 0,1 1 0,-1 0 0,3-1 0,0 0 0,-1-1 0,-1 1 0,-2 0 0,1-1 0,1 0 0,2 0 0,0 0 0,1 1 0,2-1 0,-1 1 0,-3-1 0,-2 1 0,-2 1 0,0 0 0,-3-1 0,0 1 0,2 0 0,1 0 0,4 0 0,1 0 0,-2 0 0,0 0 0,-2 0 0,-1 0 389,-7 0 0,-1 0-389,28 0 0,0 0 0,-1 0 0,3 0 0,-2 0 0,-3 2 0,-26 0 0,0 0 0,30 4 0,-30-4 0,0 0 0,32 1 0,-1-3 0,-30 0 0,0 0 0,3 0 0,-1 0 0,3 0 0,1 0 0,0 0 0,0 0-321,1 0 0,1 0 321,0 0 0,-1 0 0,1 1 0,-1 0 0,1 1 0,-1 1 0,-3 0 0,0 1 0,-1 0 0,-1 1 0,0-1 0,0 0 0,3 1 0,2 0 0,4-1 0,2 0-273,1 0 1,1-2 272,2 1 0,0-2 0,0 0 0,-1-1 0,-1 1 0,0-1 0,-2 0 0,0 0 0,-2 0 0,-1 0 0,1-1 0,-1 0 0,0-1 0,1 0 0,0-2 0,-1 0 254,-1 0 1,-1-1-255,-4 0 0,-2-1 0,-1 0 0,-2-1 112,30-7-112,-2-2 0,-29 8 0,1 0 0,28-6 0,-27 6 0,-1 1 0,26-4 0,-4 3 0,4 3 0,-6 3 0,6 1 0,-1 1 0,-4 0 0,-2 0 0,-5 0 845,-6 0-845,-6 0 1517,-7 0-1517,-5 0 879,-6 0-879,-7 0 386,-2 0-386,-1 0 0,0 0 0,-3 0 0,0 0 0</inkml:trace>
  <inkml:trace contextRef="#ctx0" brushRef="#br0" timeOffset="63333">6097 4483 24575,'0'8'0,"0"2"0,0 2 0,0 3 0,0 1 0,2 1 0,-1-3 0,1-1 0,-1-3 0,1-2 0,-1 0 0,1-3 0,-1 1 0,0-1 0,1-1 0,0 0 0,0 0 0,0 2 0,1-2 0,0 1 0,-1-1 0,2 0 0,1 0 0,0-1 0,0-2 0,0-1 0,2-2 0,1-4 0,3-3 0,2-5 0,0-1 0,2-2 0,2-3 0,1 0 0,2-2 0,-1-1 0,2 1 0,-1-1 0,4-1 0,2 0 0,2 0 0,5 0 0,0-3 0,2 0 0,0 0 0,-2 0 0,-3 5 0,-2 1 0,-4 2 0,-6 4 0,-4 4 0,-4 4 0,-3 3 0,0 0 0,-1 2 0,-2 1 0,-1 1 0</inkml:trace>
  <inkml:trace contextRef="#ctx0" brushRef="#br1" timeOffset="69899">7025 5417 24575,'31'0'0,"8"0"0,18 0-1176,-23 0 0,2 0 1176,4 0 0,1 0 0,4 0 0,2 0 0,-2 0 0,1 0 0,2 0 0,-1 0 0,-1 0 0,-1 0 0,-1 0 0,0 0 0,-2 0 0,-1 0 0,-6 0 0,-2 0 594,27 0-594,-6 0 0,-3 0 0,3 0 0,-3 0 0,-3 0 425,-3 0-425,-3 0 0,-4 0 0,-4 0 1203,-3 0-1203,-3 0 130,-3 0-130,-1 0 0,-3 0 0,-2 0 0,0 0 0,5 0 0,6 0 0,4 0 0,3 0 0,2 0 0,2 0 0,0 0 0,-1 0 0,0 0 0,-5 1 0,-2 2 0,-2 2 0,-3 2 0,1-1 0,-1 0 0,0-2 0,3-2 0,0 0 0,2 0 0,1 0 0,0 0 0,-2 0 0,-3-1 0,-3-1 0,-1 0 0,-2 0 0,-1 0 0,-1 0 0,1 0 0,-1 0 0,1 0 0,-1 0 0,-2 0 0,0 0 0,-2 0 0,-2 0 0,-1 0 0,-1 0 0,-2 0 0,-1 0 0,-1 0 0,-3 0 0,0-3 0,-3 0 0,-3-4 0,0 3 0,-2 0 0</inkml:trace>
  <inkml:trace contextRef="#ctx0" brushRef="#br1" timeOffset="73783">1303 12302 24575,'36'0'0,"13"0"0,-18 0 0,3 0-1385,7 0 1,2 0 1384,7-1 0,1-1 0,-3 1 0,0-1 0,-3 0 0,0-1 0,-5 1 0,-1 0-11,-3 1 1,0 0 10,0-1 0,0 1 0,-1 1 0,-1 0 660,25-1-660,-13 1 0,-10 0 0,-13 0 1382,-8 0-1382,-5 0 0,-5 0 0,-2 0 0</inkml:trace>
  <inkml:trace contextRef="#ctx0" brushRef="#br1" timeOffset="76399">3751 12181 24575,'15'0'0,"3"0"0,6 0 0,5 0 0,5 0 0,7 0 0,3 0 0,5 0 0,4 0-706,-18 0 0,3 0 706,8 0 0,2 0-951,8 0 1,1 0 950,1 0 0,1 0 0,-1 0 0,1 0 0,2 0 0,2 0-1242,-12 0 1,1 0 0,2 0 1241,-7 0 0,1 0 0,1 0 0,1 0 0,1 0 0,1 0 0,1 0 0,-1 0 0,2 0 0,1 0 0,-1 0 0,-1 0 0,-3 0 0,-1 0 0,-1 0 0,1 0 0,0 0 0,0 0 0,0 0 0,1 0 0,1 0 0,0 0 0,1 0 0,0 0-794,2 2 1,0 0 0,0 1 0,0 0 793,-3 0 0,-1 0 0,1 1 0,-2 1 0,-1 0 0,0 1 0,-1 0 0,-1 1-444,14 4 0,-1 0 0,-1 1 444,-1-1 0,0 0 0,1 1 0,3 1 0,0 1 0,0 0 0,-4-2 0,-1 0 0,-1 0 0,-3 0 0,-1 0 0,-1-1 0,-7-1 0,-1-1 0,-1 0 0,12 3 0,0 0 97,-5-1 1,-1 0-98,-2-2 0,0-1 0,-2 1 0,0-1 1014,-3-1 0,-1-1-1014,-3 0 0,0-1 0,-2 0 0,-1 0 0,4 1 0,0 0 0,-1 1 0,-1 0 0,0 1 0,0-1 0,-1 0 0,0 0 0,-2 1 0,1-2 0,0 1 0,-1-1 3269,30 6-3269,-3-2 0,-4-3 0,0-2 0,8-2 1238,-29-1 0,1-1-1238,2-1 0,0 0 0,3 0 0,1 0 0,1 0 0,2 0-50,2 0 0,2-2 50,4-2 0,2-2 0,0-3 0,2-1-702,3-3 0,1 0 702,0-3 0,0 1 0,0 0 0,1 0 0,1 3 0,0 0 0,0 1 0,0 1 0,2 3 0,-1 2 0,-2 1 0,-2 2-437,-7 0 0,-2 1 437,-6 0 0,-2 1 0,3 0 0,-1 0 0,-4 0 0,0 0 49,1 0 1,-1 0-50,1 0 0,-1 0 0,21 2 1103,-1 2-1103,-7 4 0,-8 5 0,-13-2 0,0 0 0,17 8 0,-19-6 0,-1-1 0,9 3 2205,-1-1-2205,-2-3 1316,-5-2-1316,-2-1 890,-3-2-890,-4-2 339,-3-1-339,-4-3 0,-3 1 0,-2-1 0,-1 0 0,-2 0 0,1 0 0,1 0 0,1 0 0,0 0 0,1 0 0,-1 0 0,-1 0 0,0 0 0,-2 0 0,-2 0 0,-1 0 0,-3 0 0</inkml:trace>
  <inkml:trace contextRef="#ctx0" brushRef="#br1" timeOffset="94683">16646 12191 24575,'12'0'0,"1"0"0,3 0 0,2 0 0,-1 0 0,1 0 0,-2 0 0,0 0 0,4 0 0,-2 0 0,1 0 0,2 0 0,-1 0 0,1 0 0,-2 0 0,1 0 0,-4 0 0,-2 0 0,-2 0 0,-3 0 0,0 0 0,1 0 0,1 0 0,3 0 0,2 0 0,3 0 0,1 0 0,-1 0 0,-2 0 0,-1 0 0,-3 0 0,-3 0 0,-2 0 0,-2 0 0,-3 0 0,0 0 0</inkml:trace>
  <inkml:trace contextRef="#ctx0" brushRef="#br1" timeOffset="98576">19401 13319 24575,'18'-3'0,"6"1"0,9 2 0,13 0 0,14 0-1343,-20 0 0,3 0 1343,10 0 0,3 0-662,-14 0 0,0 0 0,2 0 662,3 0 0,2 0 0,0 0 0,1 0 0,0 0 0,0 0-975,2 0 1,1 0 0,0 0 974,4 0 0,2 0 0,-1 0-874,5 0 0,-1 0 1,1 0 873,-3 0 0,1 0 0,-1 0 0,-2 0 0,0 0 0,2 0 0,-11 0 0,2 0 0,-1 0 0,0 0 0,13 0 0,0 0 0,-1 0 0,-13 0 0,0 0 0,-1 0 0,1 0 0,14 0 0,0 0 0,-2 0-247,-10 0 0,-1 0 1,-1 0 246,5 0 0,0 0 0,-1 0 0,-3 0 0,-1 0 0,-1 0 67,-3 0 1,-1 0 0,0 0-68,0 0 0,-1 0 0,0 0 0,19 0 0,-1 0 0,-2 0 0,0 0 536,-3 0 1,0 0-537,-4 0 0,-1 0 0,-1 0 0,-1 0 0,-2-2 0,0-1 872,0 1 1,0-1-873,0-1 0,-1 0 0,3-2 0,1-1 0,3 1 0,0 0 406,2-2 1,0-1-407,4 0 0,0 1 0,1 0 0,-1 1 0,3-1 0,-1 2 0,1 1 0,-1 1 0,0 0 0,1 2 0,-15 0 0,2 1 0,1 1 0,8 0 0,1 1 0,-1 1 0,-7 1 0,-1 2 0,0 0-208,9 3 1,2 0-1,-4 4 208,-13 1 0,-3 2 0,2 1 0,5 2 0,1 2 0,0 0 0,0 1 0,1 1 0,-1 0 0,1 1 0,1 0 0,-1 1 0,1-1 0,-1 1 0,0 0 0,-1-2 0,-1 0 0,-1 0 0,-4-3 0,-1 0 0,-1-1 75,15 6 0,-3-3-75,-6-3 0,-2-2 0,-4-3 0,0-1 258,-1-1 1,-2-2-259,-3-1 0,-2-2 0,30 3 1446,-9-3-1446,-4-3 0,-4-2 2930,-6-1-2930,-5 0 1639,-5 0-1639,-5 0 756,-2 0-756,-7 0 307,-4-1-307,-4-1 0,-1 0 0,-1-1 0,-3 1 0,0 1 0</inkml:trace>
  <inkml:trace contextRef="#ctx0" brushRef="#br1" timeOffset="104583">7648 5802 24575,'35'-35'0,"-12"12"0,1 0 0,0-3 0,0 0-1345,5-5 1,1-1 1344,2-2 0,1 0 0,0-1 0,1 0-796,4-6 1,1-1 795,-2 2 0,0 0 0,0 1 0,0 1 0,-1 1 0,1 1 64,-2 4 0,-1 2-64,-4 6 0,-2 2 0,15-11 0,-11 11 0,-6 3 1191,1 1-1191,-2 2 1948,-6 5-1948,-4 5 1013,-4 1-1013,-4 0 0,0 0 0,-3 0 0,2-1 0,0-2 0,0 1 0,0-1 0,0 3 0,0 0 0,0 1 0,-1-2 0,2-3 0,2-4 0,5-6 0,6-4 0,3-3 0,2-1 0,0-1 0,-1-1 0,-3 4 0,-4 4 0,-3 7 0,-5 5 0,-1 1 0,-2 3 0,-3 2 0,-1 2 0</inkml:trace>
  <inkml:trace contextRef="#ctx0" brushRef="#br1" timeOffset="105991">7818 4273 24575,'19'22'0,"1"4"0,7 14 0,2 7 0,0 2 0,-5-5 0,-5-4 0,-5-5 0,-4-2 0,0 1 0,-4-5 0,2 0 0,-1-3 0,0-1 0,1 0 0,1 1 0,0 1 0,3 1 0,-1 0 0,0-1 0,2-1 0,-2-3 0,1-3 0,-2-2 0,0 1 0,2 0 0,0 4 0,5 4 0,7 17 0,-5-10 0,7 15 0,-8-15 0,4 4 0,-2-1 0,0-1 0,-2-2 0,-2-2 0,0-2 0,-1-4 0,-2-2 0,0-1 0,0-2 0,-1 1 0,2-2 0,-2-2 0,-1-3 0,-3-2 0,-1-3 0,-1-2 0,0-2 0,0 0 0,0 0 0,0 0 0,0 1 0,0 4 0,2 2 0,2 2 0,1 0 0,1-2 0,-3 0 0,-1-1 0,-2-3 0,0-2 0,0-2 0,0-2 0,-3-2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2:13:28.520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4271 8881 24575,'13'0'0,"0"0"0,5 0 0,1 0 0,1-3 0,1-5 0,-2-8 0,2-7 0,-2-5 0,0-4 0,-5 2 0,-2-1 0,-2 2 0,-4 0 0,1 2 0,-3 3 0,-2 7 0,-1 5 0,-1 3 0,0 3 0,0 0 0,0-1 0,0-3 0,0-1 0,0-4 0,0-5 0,-2 3 0,-2-5 0,-2 8 0,-1 0 0,0 1 0,1 2 0,-1 0 0,1 0 0,0 0 0,-2 0 0,-1-1 0,-1-1 0,-1-2 0,1 0 0,0 0 0,-2-2 0,0-2 0,-2-2 0,-2 0 0,-3-3 0,-2-4 0,-5-2 0,-3-2 0,-2 1 0,-2 1 0,-1 4 0,2 2 0,-3 2 0,0 4 0,-2-1 0,-2 2 0,-1 1 0,-7-2 0,-5 3 0,3 1 0,-7 3-582,1 2 582,-4 0 0,1 0 0,-2 0 0,27 5 0,1 1 0,-30-2 0,29 3 0,0 2 0,-24 0 0,0 0 0,24 0 0,0 0 0,-29 0 0,2 0 0,5 0 0,6 0-104,-1 0 104,1 1 0,2 4 0,1 4 0,5 3 0,1 3 0,4 1 579,3 1-579,2 2 107,4 0-107,1 4 0,3 0 0,0 4 0,-1 6 0,-2 7 0,-1 7 0,-2 4-446,2 2 446,2-3 0,2 1 0,3 0 0,1 4 0,2 5 0,5-2 0,4-3 0,5-1 0,3-2 0,0-2 0,10-1 0,14-4 0,18 2-686,-14-23 0,3 0 686,4 1 0,3-2 0,3 1 0,3-2-1054,5 0 0,3-2 1054,4 0 0,3-1-925,-17-8 0,1-1 0,1-1 925,8 0 0,2 0 0,1-2 0,4 0 0,2-1 0,1 0 0,-8-3 0,3 0 0,-1 0 0,-1-1 0,8 0 0,-1 0 0,0-1-591,-12-2 1,0 0 0,0 0 0,-2-3 590,3-1 0,-2-2 0,-1-1 0,4-1 0,0-1 0,-1-1-255,-3 0 0,0-1 0,-1 0 255,-2 1 0,0 0 0,0 0 0,17-2 0,-2 2 267,-4 2 1,-5 2 0,9-1-1,-19 6 1</inkml:trace>
  <inkml:trace contextRef="#ctx0" brushRef="#br0" timeOffset="32517">7539 13055 24575,'27'0'0,"11"0"0,14 0 0,11 0-1506,-29 0 1,3 0 1505,9 0 0,4 0-1099,8 0 1,1 0 1098,-15 0 0,2 0 0,-2 0 0,-1 0 0,0 0 0,-2 0-230,17 0 1,-1 0 229,-1 0 0,1 0 0,2 0 0,0 0-684,-16 0 0,1 0 0,1 0 684,-1 0 0,0 0 0,0 0 0,19 0 0,-2 0 0,-11 0 0,-2 0 0,-9 0 0,-2 0 786,19 0-786,4 0 0,-23 0 0,1 0 0,0 0 0,0 0 0,1 0 0,0 0 698,-3 0 0,0 0-698,1 0 0,0 0 0,-1 0 0,0 0 0,-3 0 0,0 0 1477,26 0-1477,-4 0 0,-2 0 0,-6 0 2641,-7 0-2641,-7 0 380,-5 2-380,-3 1 843,-3 2-843,2 1 196,1 0-196,6-2 0,2-2 0,1-1 0,-3-1 0,-2 0 0,-2 0 0,-3 0 0,0 0 0,-3 0 0,1 0 0,2 0 0,0 1 0,2 3 0,-1 1 0,-1 3 0,-3-2 0,-4 1 0,-2-2 0,-4-2 0,-2-1 0,-4-2 0,-2 0 0</inkml:trace>
  <inkml:trace contextRef="#ctx0" brushRef="#br0" timeOffset="33942">6329 17138 24575,'20'0'0,"14"0"0,28 0-1137,-27 0 0,1 0 1137,6 0 0,1 0 0,1 0 0,1 0 0,0 0 0,0 0 0,6 0 0,-1 0 0,-9 0 0,-1 0 0,-5 0 0,-2 0 728,19 0-728,-15 0 375,-2 0-375,-10 0 0,-13 0 0,-4 0 0</inkml:trace>
  <inkml:trace contextRef="#ctx0" brushRef="#br0" timeOffset="38237">11522 14279 24575,'49'0'0,"0"0"0,-17 0 0,1 0-835,2 0 0,1 0 835,2 0 0,1 0 0,3 0 0,-2 0 0,-7 0 0,-2 0 541,23 0-541,-8 0 0,-6 0 276,0 0-276,-9 0 0,-11 0 0,-7 0 213,-3 0 0,-7 0 0,-1 0 1</inkml:trace>
  <inkml:trace contextRef="#ctx0" brushRef="#br0" timeOffset="39237">12755 17139 24575,'39'0'0,"9"0"0,13 0-1036,-27 0 0,0 0 1036,5 0 0,1 0 0,-1 0 0,1 0 0,-2 0 0,0 0 0,-1 0 0,0 0 0,-2 0 0,-1 0 237,-1 0 1,-2 0-238,24 0 387,-9 0-387,-5 0 0,1 0 0,-1 0 1055,-1 0-1055,-5 0 155,-7 0-155,-1 0 0,-9 0 0,-3 0 0,-6 0 0,-2 0 0,-3-3 0,-1 3 0,-1-3 0</inkml:trace>
  <inkml:trace contextRef="#ctx0" brushRef="#br0" timeOffset="40841">16137 16430 8191,'-7'15'0,"3"-5"5063,2 4-5063,7 0 2818,6 5-2818,6 8 1719,2 0-1719,2-2 6784,-2 0-6784,-2-5 0,-1-2 0,-4-4 0,-1-5 0,0-1 0,0-3 0,6-2 0,7-1 0,8-4 0,8-8 0,5-11 0,8-10-600,-23 10 0,-1-1 600,2-2 0,1-3 0,12-14 0,0-3 0,-12 11 0,0-1-638,-3 2 1,1-2 0,-1 2 637,4-3 0,-1 0 0,5-5 0,1-1 0,1 1 0,1-1 0,2 1 0,0 0 0,1 0 0,1 0 0,0 1 0,0 1 0,2 0 0,-1 1 0,0 0 0,-1 2 0,-5 3 0,0 0-478,-4 3 1,-2 1 477,-2 2 0,-1 1 0,-3 2 0,1 1 0,0-1 0,-1 1-153,0 2 0,-1 0 153,22-16 0,-4 4 0,-5 5 1002,-5 5-1002,-6 3 1883,-3 5-1883,-4 3 1105,-4 2-1105,-3 2 383,-2 0-383,-2 2 0,-1 0 0,1 2 0,-2 0 0,-1-2 0,-1 2 0,0 0 0,0 0 0,-3 1 0,-2-1 0,-4-2 0,-2 0 0,2 2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3:11:43.6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1167 12320 24575,'27'0'0,"-4"0"0,7 0 0,-10 0 0,-5 0 0,-3 0 0,-3 0 0,0 0 0,2 0 0,0 0 0,6 0 0,5 0 0,4 0 0,4 0 0,3 0 0,1 2 0,0 3 0,-1 3 0,-3 1 0,-4 0 0,-4-1 0,-6-3 0,-4 0 0,-5-2 0,-1-2 0,0 2 0,-1-2 0,-1 2 0,-1-2 0,-2 0 0</inkml:trace>
  <inkml:trace contextRef="#ctx0" brushRef="#br0" timeOffset="1266">1701 12254 24575,'4'3'0,"2"-1"0,3-2 0,2 0 0,2 0 0,-1 0 0,0 0 0,-1 0 0,0 0 0,2 0 0,0 0 0,-1 3 0,-1 2 0,-3 0 0,1 5 0,-1-2 0,0 5 0,-3-2 0,1 2 0,-1 0 0,2 9 0,-4-8 0,3 6 0,-5-11 0,2 0 0,-2-1 0,1-2 0,-1 0 0,1 0 0,-1 0 0,2 0 0,1 1 0,-1 0 0,2 2 0,-1 2 0,1-1 0,0-1 0,-2-1 0,0-2 0,-2 0 0,1 0 0,-2-2 0,-4-1 0,-6-2 0,-7-1 0,-5 0 0,-7 0 0,-4 0 0,-7 2 0,-5 0 0,-5 2 0,0 1 0,1 2 0,4 1 0,4-2 0,3 0 0,5 0 0,5 0 0,3 0 0,4-1 0,3-2 0,2-1 0,4 0 0,2-2 0,2 0 0,1 0 0,1 0 0,0 0 0,0-1 0,3 1 0,1-1 0</inkml:trace>
  <inkml:trace contextRef="#ctx0" brushRef="#br0" timeOffset="23808">13784 13016 24575,'9'0'0,"2"0"0,5 0 0,7 0 0,4 0 0,2 0 0,-1 0 0,3 0 0,1 0 0,3 0 0,3 0 0,-1 0 0,3 0 0,-2 0 0,-1 0 0,-2 0 0,-6 0 0,-4 0 0,-5 0 0,-4 0 0,-1 0 0,-2 0 0,0 0 0,-1 0 0,0 0 0,-3 0 0,-2 0 0,-1 0 0,0 0 0,-3 0 0,0 0 0</inkml:trace>
  <inkml:trace contextRef="#ctx0" brushRef="#br0" timeOffset="30650">585 13480 24575,'15'0'0,"11"0"0,19 0 0,11 0-904,-23 0 1,1 0 903,2 0 0,1 0 0,0 0 0,-1 0 0,2 0 0,-1 0 182,-4 0 0,-2 0-182,24 0 0,-3 0 0,-3 0 0,-1 0 351,-6 0-351,-8 0 0,-7 0 0,-1 0 916,-4 0-916,-3 0 176,-4 0-176,-2 0 0,-4 0 0,0 0 0,-3 0 0,-1 0 0,1 0 0,0 0 0,-1 0 0,1 0 0,0 0 0,-1 0 0,1 0 0,0 0 0,0 0 0,0 0 0,0 0 0,0 0 0,-1 0 0,1 0 0,-3 0 0,0 0 0,-3 0 0</inkml:trace>
  <inkml:trace contextRef="#ctx0" brushRef="#br0" timeOffset="32316">1479 13242 24575,'16'0'0,"3"0"0,2 0 0,1 0 0,1 0 0,2 0 0,-2 1 0,1 1 0,-3 1 0,-3 2 0,-1 1 0,-1 2 0,-2 0 0,-2-1 0,-2-1 0,-1 1 0,-1-1 0,1 3 0,-1-1 0,0-1 0,0 1 0,-2-2 0,0 0 0,-1 0 0,1-1 0,0 0 0,-2-1 0,0 0 0,0 0 0,-1 0 0,2 2 0,2 2 0,1 1 0,3 2 0,1 0 0,-1 0 0,1 1 0,-3-2 0,0-2 0,-1-1 0,-2-1 0,-1 0 0,0 0 0,-2 0 0,0 0 0,1-1 0,0 1 0,2 0 0,0 0 0,-1-1 0,1 1 0,0-1 0,-1-1 0,-5-1 0,-8-1 0,-7 0 0,-7 0 0,-9 6 0,-5 5 0,-8 5 0,-1 2 0,0 1 0,2 2 0,0-2 0,0 2 0,3-1 0,3-2 0,4 1 0,2-3 0,7-3 0,2-2 0,6-4 0,3-3 0,3-2 0,2-2 0,0-2 0,-2-2 0,5 1 0,-1-1 0</inkml:trace>
  <inkml:trace contextRef="#ctx0" brushRef="#br0" timeOffset="34324">3960 14117 24575,'24'0'0,"-5"0"0,0 0 0,-2 0 0,5 0 0,0 0 0,1 0 0,-3 0 0,-3 0 0,2 0 0,-2 0 0,2 0 0,2 0 0,-1 0 0,4 0 0,1 0 0,5 0 0,2 0 0,0 0 0,1 0 0,-1 0 0,-1 0 0,-2 0 0,-1 0 0,-2 0 0,-2 0 0,1 0 0,-3 0 0,-2 0 0,-1 0 0,1 0 0,2 0 0,2 0 0,2 0 0,2-1 0,0-1 0,3 0 0,2-2 0,1 2 0,0-1 0,2 1 0,-2 1 0,3-2 0,1 1 0,-1-1 0,0 1 0,-4-2 0,-4 0 0,-3 0 0,-3 0 0,-2 1 0,0-1 0,-2 2 0,-2 1 0,-2 1 0,-2 0 0,-1 0 0,-1 0 0,-1 0 0,-2 0 0,0 0 0,1 0 0,-1 0 0,-1 0 0,0 0 0,-1 0 0,0 0 0,0 0 0,0 0 0,-1 0 0,2 0 0,2 0 0,2 0 0,0 0 0,-1 0 0,-2 0 0,-2 0 0,0 0 0,0 0 0,0 0 0,0 0 0,-1 0 0,1 0 0,0 0 0,0 0 0,1 0 0,1 0 0,1 0 0,1 0 0,-3 0 0,1 0 0,-3 0 0,-1 0 0,-2 0 0</inkml:trace>
  <inkml:trace contextRef="#ctx0" brushRef="#br0" timeOffset="72274">12417 14154 24575,'11'0'0,"3"0"0,4 0 0,11 0 0,-4 0 0,4 0 0,-4 0 0,-1 0 0,2 0 0,14 0 0,-10 0 0,14 0 0,-10 0 0,4 0 0,1 0 0,7 0 0,4 0-417,7 0 417,-25 0 0,0 0 0,2 0 0,1 0 0,3 1 0,1-2-647,2 1 0,2-2 647,2 0 0,1 0 0,-1-2 0,1 0 0,0 0 0,1-2 0,0 1 0,0 0 0,-1 0 0,0-1 0,1 1 0,-2 0 0,-5 0 0,-1 1-380,-2 1 1,0 0 379,0 1 0,1 1 0,-3 1 0,-1 0 0,2-1 0,0 0 0,-2-1 0,-3 1-27,24-2 27,-3 1 0,-7 2 373,-5 0-373,-3 0 1265,-3-1-1265,-3 0 827,0-1-827,-2-1 32,-3 2-32,-3 1 0,-4 0 0,-2-2 0,-4 1 0,-3-1 0,-3 0 0,-1 2 0,-2-1 0,-1-2 0,-2-4 0,-1-2 0,0-4 0,0 6 0,0 0 0</inkml:trace>
  <inkml:trace contextRef="#ctx0" brushRef="#br0" timeOffset="75291">15595 11035 24575,'10'3'0,"4"-1"0,6-2 0,6 2 0,5 1 0,5 5 0,-2 3 0,2 2 0,0-1 0,0 3 0,6 1 0,0 1 0,3 3 0,4 0 0,-2 0 0,5 1 0,-3 1 0,0 2 0,0-1 0,-3-2 0,1 1 0,-1-2 0,-1 3 0,-3-4 0,1-1 0,-2-2 0,-1-1 0,-1 0 0,1-1 0,7-1 0,5-1 0,6-1-527,3-2 527,-5 0 0,-2 0 0,0 0 0,0 0 0,1 0 0,-21-4 0,-1 0 0,29 4 0,-28-4 0,1 0 0,1-1 0,0-1 0,23 2 0,-24-4 0,0 0 0,24-1 0,-2 0 0,5 0 0,-23 0 0,1 0 0,7 0 0,0 0 0,-2 0 0,0-1-407,1-1 0,-1 0 407,17-4 0,-30 2 0,0-1 0,0 1 0,-1 0-124,29-6 124,-1 1 0,-1 2 0,-2 0 0,1 1 0,-5 1 0,0 1 0,-3 0 0,-2-1 503,-2 3-503,0-2 0,0-1 0,0-1 0,0 0 829,-2 0-829,-1-1 133,0 1-133,0-2 0,0 0 0,-3-1 0,-2 1 0,-3-1 0,-2-1 0,-3 0 0,0-1 0,-1 1 0,-1 0 0,-1 1 0,0 2 0,-3-1 0,1 1 0,-2 0 0,-4 0 0,-1-1 0,0-1 0,0 1 0,-2-1 0,0 0 0,-5 1 0,-1-1 0,-2 3 0,-2 0 0,1 1 0,-1 0 0,1 0 0,0-1 0,0 2 0,0-1 0,0 2 0,-1 0 0,-2-1 0,-2-2 0,-1-3 0,0 4 0,0 0 0</inkml:trace>
  <inkml:trace contextRef="#ctx0" brushRef="#br0" timeOffset="76992">19387 11166 24575,'15'0'0,"4"0"0,4 0 0,5 0 0,1 0 0,2 0 0,0 0 0,0 0 0,-1 0 0,-1 0 0,-4 0 0,-1 0 0,-1 0 0,-1 0 0,-1 0 0,0 0 0,0 0 0,-6 0 0,0 0 0,-8 0 0,1 0 0,-2 0 0,1 0 0,-1 0 0,1 0 0,0 0 0,1 0 0,0 0 0,-2 0 0,0 0 0,-1 0 0,1 0 0,0 0 0,-2 1 0,-2 2 0,-2 2 0,-3 6 0,-2 3 0,0 5 0,-2 3 0,-1 4 0,1 2 0,-1 5 0,-2 6 0,-3 1 0,-2 2 0,-1 0 0,-1-5 0,3 0 0,0-4 0,3-7 0,2-4 0,2-5 0,2-6 0,2-2 0,0-3 0,2-3 0,0-2 0</inkml:trace>
  <inkml:trace contextRef="#ctx0" brushRef="#br0" timeOffset="90245">7030 14321 24575,'0'17'0,"0"0"0,0 3 0,0 2 0,0 0 0,0 0 0,0-1 0,0-3 0,0-3 0,0-2 0,0-1 0,0 0 0,0 0 0,0 5 0,0 2 0,0 5 0,0 0 0,0 0 0,0-2 0,0-2 0,0-1 0,0-5 0,0-1 0,0-3 0,0-3 0,0 1 0,0-3 0,0 1 0,0-1 0,0 1 0,0-1 0,0 0 0,0-2 0,0-1 0</inkml:trace>
  <inkml:trace contextRef="#ctx0" brushRef="#br0" timeOffset="91195">6765 14576 24575,'10'0'0,"3"0"0,7 0 0,8 0 0,0 0 0,9 0 0,-1 0 0,1 0 0,-1 0 0,-1 0 0,0 0 0,16 0 0,-12 0 0,6 0 0,-17 0 0,-4 0 0,-2 0 0,-1 0 0,-3 1 0,-1 2 0,-4 2 0,-3 1 0,-3-1 0,-1-2 0,-3-2 0,0-1 0</inkml:trace>
  <inkml:trace contextRef="#ctx0" brushRef="#br0" timeOffset="92762">8382 14486 24575,'-15'0'0,"1"0"0,-1 0 0,-2 0 0,-10 0 0,-1 0 0,-4 0 0,-4 0 0,1 0 0,-7 0 0,1 2 0,-3 6 0,-1 6 0,-2 3 0,16-4 0,0-1 0,-12 4 0,-9 3 0,22-7 0,1 0 0,4 0 0,2-1 0,5-2 0,2 0 0,4-2 0,3-1 0,3 0 0,2 0 0,1 0 0,1 0 0,2 1 0,0 2 0,0 5 0,-1 9 0,1 7 0,0 13 0,0 7 0,2 0 0,3 0 0,6-1 0,4-3 0,3-1 0,4-7 0,7-9 0,3-6 0,5-4 0,2-7 0,0-2 0,3-1 0,-1-3 0,9-2 0,-2-2 0,1-2 0,-1 0 0,-8-2 0,4-2 0,-3-4 0,-5-2 0,-5 1 0,-6 0 0,-5 4 0,-2 0 0,-2 1 0,-2 0 0,-2 1 0,-2 1 0,-1 0 0,-3 1 0,1 1 0,-2-1 0,-2 0 0,-1 0 0</inkml:trace>
  <inkml:trace contextRef="#ctx0" brushRef="#br0" timeOffset="95524">9090 15104 24575,'-3'-14'0,"1"-5"0,2-4 0,0-3 0,0-2 0,0-4 0,0-1 0,0 3 0,0 4 0,0 8 0,0 4 0,0 3 0,0 2 0,0 1 0,0-1 0,0 1 0,0-2 0,0 0 0,1-2 0,1 1 0,3 0 0,1 1 0,-1 2 0,1 0 0,0 2 0,2 0 0,1 0 0,2 1 0,3 0 0,3-1 0,5 1 0,1-3 0,3 3 0,3-1 0,-3 2 0,0 2 0,-3 0 0,-3 2 0,-3 0 0,-3 0 0,-1 0 0,0 0 0,0 2 0,-1 1 0,5 4 0,-7 0 0,3 3 0,-6-3 0,0 0 0,1-1 0,-3 2 0,-1 0 0,-2 2 0,-1 0 0,-1 1 0,0-1 0,0 1 0,0-1 0,0-2 0,0 0 0,-2-2 0,-4 0 0,-3 1 0,-5-2 0,-4 0 0,-3 0 0,-5 1 0,-2 1 0,1 1 0,1-1 0,4 0 0,5 0 0,5-2 0,4-1 0,2-1 0,2 0 0,-1 0 0,1 0 0,-1-1 0,1 1 0,0 0 0,0 0 0,-1 0 0,1-1 0,5 1 0,4-2 0,9 0 0,4 0 0,5-1 0,5-2 0,0 0 0,3 0 0,-2-1 0,-2 1 0,-4 0 0,-3 0 0,-1 2 0,-2 0 0,-1 0 0,-1 0 0,-2 0 0,-2 0 0,0 0 0,-2 1 0,-1 2 0,1 1 0,-2 2 0,1 0 0,1 2 0,-3-2 0,1 1 0,-2-2 0,-1 1 0,-1 0 0,0-1 0,0 1 0,-1 1 0,1 1 0,-1-1 0,-1 1 0,1-2 0,-2 0 0,0 0 0,0 1 0,0 1 0,0 1 0,0 2 0,0 0 0,0 0 0,0 0 0,0-1 0,0-2 0,0-1 0,0-1 0,-1 0 0,-1 0 0,0 0 0,-3 0 0,1-1 0,-2 1 0,0 0 0,0 0 0,0 1 0,0 1 0,0 0 0,1-1 0,1-1 0,1-1 0,0 0 0,-1-2 0,0-2 0,-2-1 0,-2 1 0,-2 1 0,-3 0 0,-3 3 0,-1 0 0,-1 1 0,1-1 0,2 0 0,1-1 0,4-2 0,1 0 0,-1-2 0,2 0 0,-1 0 0,-1 0 0,-1 0 0,-2 0 0,0-1 0,0-1 0,0-1 0,1 0 0,2 1 0,3 1 0,0 0 0,1 1 0,2-1 0,0-1 0,-1 1 0,1-1 0,-2 2 0,1 0 0,0-1 0,3-1 0,0-3 0,2 2 0,0 0 0</inkml:trace>
  <inkml:trace contextRef="#ctx0" brushRef="#br1" timeOffset="112203">1144 16628 24575,'12'-3'0,"8"1"0,20 2 0,16 0 0,-21 0 0,2 0-561,4 0 0,1 0 561,-5 0 0,0 0 0,-4 0 0,-1 0 275,22 0-275,-7 0 0,-3 0 0,-10 0 0,-13 0 0,-11 0 0,-5 0 0</inkml:trace>
  <inkml:trace contextRef="#ctx0" brushRef="#br1" timeOffset="113221">1775 16531 24575,'18'0'0,"2"0"0,-3 0 0,2 0 0,-1 0 0,2 0 0,-1 0 0,-2 0 0,0 0 0,1 0 0,-1 0 0,2 0 0,-2 0 0,-1 0 0,-3 0 0,-4 0 0,-2 0 0,-1 0 0,0 0 0,-2 1 0,-1 1 0,-2 2 0,-1 1 0,0 0 0,-3 1 0,-4 5 0,-5 3 0,-4 5 0,-2 6 0,-1 2 0,-3 2 0,2-1 0,2-2 0,0-2 0,5-3 0,2-4 0,2-5 0,2-3 0,1-2 0,1-1 0,2-3 0,1 0 0</inkml:trace>
  <inkml:trace contextRef="#ctx0" brushRef="#br1" timeOffset="114095">1178 17404 24575,'20'0'0,"6"0"0,10 0 0,12 0 0,6 0-716,5 0 716,3 0 0,0 0 0,-8 0 0,-5 0 176,-7 0-176,-6 0 0,-2 0 0,-8 0 0,-6 0 0,-7 0 540,-3 0-540,-3 0 0,0 0 0,1 0 0,0 0 0,-1 0 0,-2 0 0,-2 0 0,0 0 0</inkml:trace>
  <inkml:trace contextRef="#ctx0" brushRef="#br1" timeOffset="115311">1778 17235 24575,'37'0'0,"4"0"0,6 0 0,4 0 0,6 0 0,1 4 0,-6 3 0,-3 4 0,1 6 0,2 0 0,0 0 0,-5 2 0,-6 0 0,1 6 0,-12-6 0,-2 0 0,-16-10 0,-1-1 0,-3-2 0,-1 1 0,-1-1 0,-3 0 0,-2 0 0,-7 0 0,-10 2 0,-14 3 0,-11 3 0,-10 5 0,-1-1 0,1 2 0,2 0 0,4-2 0,5-1 0,6-4 0,10-3 0,7-3 0,9-3 0,4-2 0</inkml:trace>
  <inkml:trace contextRef="#ctx0" brushRef="#br1" timeOffset="128903">4619 17053 24575,'26'0'0,"2"0"0,5 0 0,4 0 0,-1 0 0,-2 0 0,-3 1 0,-3 2 0,1 2 0,-5 1 0,-2 0 0,-5 0 0,-4-2 0,-3-2 0,-3-1 0,-1-1 0,1 0 0,-1 0 0,-1 0 0,3 0 0,2 0 0,3 0 0,1 0 0,1 0 0,-2 0 0,-1 0 0,-2 0 0,-2 0 0,-2 0 0,-3 0 0,0 0 0</inkml:trace>
  <inkml:trace contextRef="#ctx0" brushRef="#br1" timeOffset="131699">4577 18147 24575,'24'0'0,"12"0"0,19 0 0,-22 0 0,2 0-679,2 0 1,0 0 678,-1 0 0,0 0 0,23 0 0,-5 0 0,-3 0 440,-4 0-440,1 0 225,-9 0-225,-2 0 0,-15 0 0,0 0 0,-13 0 691,-2 0-691,-1 0 1,-1 0-1,1 0 0,1 0 0,2 0 0,6-3 0,7 0 0,3-2 0,0 2 0,-2 1 0,-5 0 0,-2 0 0,-3 0 0,-3 2 0,-4 0 0,-3 0 0</inkml:trace>
  <inkml:trace contextRef="#ctx0" brushRef="#br1" timeOffset="149628">24124 2426 24575,'0'21'0,"0"21"0,0-10 0,0 2-888,0 3 0,0 2 888,0 4 0,0 2-741,0-1 1,0 2 740,0 3 0,0 1 0,0 3 0,0 1 0,0-2 0,0-1 0,0-5 0,0 0 0,0-4 0,0-1-93,0 0 1,0 0 92,0-3 0,0 0 0,0 0 0,0-1 0,0-1 0,0-1 0,0 23 0,0-6 0,0-7 791,0-9-791,0 0 1573,0-12-1573,0-6 1078,0-5-1078,0-5 0,0-6 0,-2-8 0,-2-11 0,-6-16 0,-5-15 0,3 11 0,0-4-1226,-1-5 1,0-3 1225,1 7 0,1-2 0,-1-2-1131,-1-6 0,1-1 0,0-1 1131,1-2 0,0-1 0,0-1 0,2-2 0,-1 0 0,3 0 0,1 3 0,1 1 0,2-1 0,0 0 0,1 1 0,1-1 0,0 0 0,0 0 0,1 1 0,-1 3 0,1 1 0,0 2-532,0 4 1,0 1 0,0 2 531,-1-15 0,2 2-449,0 9 0,1 0 449,2 1 0,1 2 705,1 7 1,1 3-706,8-20 3142,-1 15-3142,-2 12 2041,-3 10-2041,0 4 1386,1 6-1386,1 3 356,0 3-356,2 0 0,2 1 0,3 0 0,5 0 0,3 0 0,3 0 0,1 3 0,3 5 0,1 5 0,-1 2 0,1 3 0,-5 1 0,12 23 0,-19-6 0,-6-6 0,-3 1-627,-5 26 627,-4-22 0,-1 2-634,-1 4 1,-1 1 633,0 4 0,-2 1 0,-2 0 0,-1 0 0,-2-3 0,-2-2 0,-4 0 0,-3-1 0,0-4 0,-1-1-278,-1-3 0,-1-1 278,0-1 0,0-1 0,-15 13 0,0-5 0,7-9 570,4-8-570,6-5 1268,5-5-1268,3-3 612,2-1-612,3-1 0,1 0 0,1 0 0,3 5 0,5 7 0,9 8 0,12 9 0,12 6-498,-16-19 0,2 1 498,2 1 0,2 1 0,2-1 0,0-1 0,-2-2 0,0-1-229,-1-1 0,-1 0 229,-1-1 0,0 1 0,1 3 0,0 0 0,-1 0 0,0 0 0,20 21 0,-7-6 0,-11-7 0,-4-1 0,-6-6 0,-6-6 0,-4-5 0,-4-5 0,-1-2 0</inkml:trace>
  <inkml:trace contextRef="#ctx0" brushRef="#br1" timeOffset="150736">25594 3368 8191,'12'-7'0,"4"-4"5063,5-6-5063,0-5 2818,3-8-2818,-3-2 0,1-7 0,-3-10 0,-6 0 1719,-5 5-1719,-3 3 6784,-1 7-6784,0-3 0,-1 3 0,-2 9 0,0 5 0,-1 8 0,-4 2 0,-6 3 0,-10 2 0,-10 2 0,-5 1 0,-2 1 0,-4 1 0,-6 0 0,-6 4 0,-1 8 0,7 5 0,6 8 0,7 3 0,3 4 0,2 5 0,6 2 0,2 7 0,7 5 0,4-1 0,5 1 0,4-3 0,1-2 0,0 2 0,5 0 0,12-4 0,13-2 0,7-8 0,5-10 0,3-5 0,4-5 0,11-1-493,-2-3 493,0-6 0,-2-1 0,-6-3 0,-18 0 0,0 0 0,26 0 0,-13 0 0,-13 0 0,-22 0 0,-1 0 0,-4 0 0,-2 0 0</inkml:trace>
  <inkml:trace contextRef="#ctx0" brushRef="#br1" timeOffset="151728">26740 2990 24575,'-28'0'0,"-3"0"0,-2 0 0,-3 0 0,4 0 0,2 0 0,-7 1 0,17 2 0,-3 4 0,16 1 0,1 4 0,2 0 0,2 1 0,2 1 0,-1 0 0,1 0 0,0 1 0,4 4 0,9 1 0,11 2 0,8 0 0,7-2 0,4 1 0,2-1 0,2 1 0,-2 1 0,-5-2 0,-2 4 0,-6 1 0,-8 0 0,-6 0 0,-8-3 0,-3 1 0,-3 5 0,-3 6 0,-4 5 0,-9 3 0,-5-4 0,-8 0 0,-11 4 0,1-6 0,-5-1 0,0-10 0,3-10 0,-2-1 0,6-6 0,4-4 0,8-2 0,4-2 0,4 0 0,5 0 0,4 0 0,2 0 0</inkml:trace>
  <inkml:trace contextRef="#ctx0" brushRef="#br1" timeOffset="152928">27223 3260 24575,'0'12'0,"0"3"0,0 7 0,0 4 0,0 2 0,0 3 0,0-6 0,0-5 0,0-3 0,1 2 0,5 2 0,5-3 0,4-4 0,5-9 0,2-3 0,2-1 0,1-1 0,-1 0 0,0 0 0,-2 0 0,3 0 0,-2 0 0,0 0 0,-1 0 0,-1 0 0,0 0 0,-1 0 0,-1-2 0,0-3 0,1-3 0,-1-2 0,4 1 0,-1-1 0,0 1 0,-2 0 0,-4 1 0,-3-1 0,-3 1 0,-2-1 0,-3-4 0,-2-3 0,-2-3 0,-1-4 0,0-3 0,0-3 0,0-1 0,0 1 0,0 3 0,0 3 0,0 5 0,0 0 0,0 8 0,0-1 0,0 8 0,0 0 0</inkml:trace>
  <inkml:trace contextRef="#ctx0" brushRef="#br1" timeOffset="153745">28053 2115 24575,'0'25'0,"0"6"0,0 14 0,0 13 0,0-12 0,0 3-1307,0-10 1,0 2 1306,0 12 0,0 0 0,0-11 0,0 0 0,0 6 0,0 2 0,0-1 0,0 0 0,0 2 0,0 0 0,0-2 0,0 0 0,0-2 0,0 0 0,0-2 0,0-1 0,0-5 0,0-2 280,0-3 1,0-2-281,0 24 0,0-7 0,0-2 493,0-6-493,0-3 0,0 4 0,0-3 1336,0 1-1336,0 1 223,0-7-223,0-1 0,0-8 0,0-7 0,-1-9 0,-5-28 0,3 13 0,-3-17 0</inkml:trace>
  <inkml:trace contextRef="#ctx0" brushRef="#br1" timeOffset="155886">28441 3462 24575,'12'0'0,"6"0"0,11 0 0,2 0 0,4 0 0,0 0 0,1 0 0,0 0 0,-4 0 0,-4 0 0,-5 0 0,-3 0 0,-2 0 0,-3 0 0,-3 0 0,-4 0 0,-4 0 0,-1 0 0</inkml:trace>
  <inkml:trace contextRef="#ctx0" brushRef="#br1" timeOffset="156671">28523 3740 24575,'25'0'0,"4"0"0,1 0 0,1 0 0,-2 0 0,-3 0 0,-1 0 0,-6 0 0,-9 0 0,-5 0 0</inkml:trace>
  <inkml:trace contextRef="#ctx0" brushRef="#br1" timeOffset="158319">25943 5151 24575,'0'35'0,"0"8"0,0 15-1244,0-24 0,0 3 1244,0 4 0,0 2 0,0 5 0,0 1-719,0 2 0,0 1 719,0 1 0,0-1 0,0-3 0,0 0 0,0-1 0,0-1-6,0-4 0,0 0 6,0-2 0,0-3-166,0-5 0,0-2 166,0 1 0,0 0 0,0 23 0,0-4 0,0-1 1085,0-14-1085,0 0 1721,0-9-1721,0-6 1053,0-8-1053,0-5 411,0-1-411,0-6 0,0-9 0,0-16 0,-2-21 0,0 11 0,0-5-1299,-2-13 0,-1-3 1299,2 11 0,0-2 0,1 0-971,-1-3 0,1-1 0,0 0 971,0-4 0,1 0 0,0-2-997,0-1 1,1 0-1,0-1 997,-1-1 0,1-1 0,0-1 0,0-2 0,0-1 0,0 1 0,0 4 0,0 1 0,0 2-455,0 7 1,0 1 0,0 2 454,0-15 0,0 3 427,0 10 0,2 2-427,0 9 0,1 1 2233,6-26-2233,2 20 3420,2 12-3420,1 7 2197,4 6-2197,6 2 1160,3 1-1160,5 4 0,4 0 0,1 2 0,4-1 0,-2 1 0,-5 2 0,-6 2 0,-7 2 0,-4 2 0,-2 0 0,2 2 0,-5 5 0,2 10 0,-5 11 0,-1 12 0,-1 4 0,-1 5 0,-3 0 0,-2 7 0,-1 0 0,-6 3-439,-10-2 439,-9-8 0,-9-1 0,0-11 0,-2-3 0,-1-2 0,2-3 0,0-3 0,3-3 0,4-4 0,4-3 0,5-2 0,3-3 439,4-1-439,2-2 0,3-2 0,2 0 0,2 0 0,1 0 0,1 0 0,1-1 0,0 3 0,0 3 0,7 7 0,7 5 0,9 4 0,8 6 0,0 1 0,6 5 0,4 4 0,-3-4 0,-2 0 0,-5-2 0,1 6-801,4 8 801,-16-22 0,1 1 0,0 2 0,0 1 0,-1-2 0,-1 0 0,0 1 0,-1-2 0,-1-2 0,-1-1 0,12 22 0,-2-6 0,-4-5 0,-5-7 0,-5-9 0,-4-9 0,-2-9 0,-3-15 0,-1 6 0,-2-8 0</inkml:trace>
  <inkml:trace contextRef="#ctx0" brushRef="#br1" timeOffset="159920">27135 5409 24575,'0'-34'0,"0"-6"0,0-16-1183,0-7 1183,0 0 0,0 6 0,0 10 387,0 10-387,0 5 196,0 13-196,0 12 0,0 35 0,0 7 0,0-1 0,0 2-93,0-2 0,0 0 93,0 4 0,0 1 0,0 1 0,0 2 0,0 0 0,0 2-861,1 4 1,1 1 860,-1 2 0,1 1 0,-1 3 0,1 1-1143,1 4 0,-1 0 1143,-1-18 0,0 1 0,0 0 0,1 1 0,0 1 0,0 0 0,0 1 0,0 0 0,0-1 0,1 15 0,0-1-630,-1-5 1,1-2 629,-1-6 0,0-2 27,1-5 0,-1-1-27,0-2 0,0 0 1386,3 20-1386,-3-21 2313,0-7-2313,-1-18 1587,0-1-1587,-2-3 712,-6-2-712,-8-1 0,-8-3 0,-8-1 0,-3-1 0,-3 0 0,-1 0 0,-1 1 0,4 1 0,2 0 0,7 0 0,7 0 0,5 0 0,3 0 0,3 0 0,6 0 0,7 0 0,11 0 0,14 0 0,6 0 0,7 0 0,1 0 0,-1 0 0,-1 0 0,-7 0 0,-4 0 0,-9 0 0,-6 0 0,-5 0 0,-5 0 0,1 0 0,-1 0 0,-2-1 0,-1-4 0,-2-3 0,-1 3 0,0-1 0</inkml:trace>
  <inkml:trace contextRef="#ctx0" brushRef="#br1" timeOffset="161920">27808 6379 24575,'0'14'0,"0"6"0,0 9 0,0-1 0,0 1 0,0 0 0,0-3 0,0 2 0,0-6 0,0-7 0,0-2 0,0-5 0,0-1 0,0 1 0,0 0 0,0 2 0,0 3 0,0 5 0,0 2 0,0 3 0,0 0 0,-3 1 0,-2 1 0,-1 0 0,-1-2 0,2-6 0,0-6 0,-1-3 0,0-4 0,0-7 0,0-10 0,2 6 0,1-5 0</inkml:trace>
  <inkml:trace contextRef="#ctx0" brushRef="#br1" timeOffset="163661">28360 5582 12419,'0'7'0,"0"2"4732,0 5-4732,0 3 2114,0 6-2114,0 5 1182,0 0-1182,0-2 4128,0-2-4128,0-6 0,0-2 0,0-9 0,0-12 0,-3-17 0,-5-17 0,-3-19-800,3 20 1,0-1 799,0-7 0,-1-1 0,-1-7 0,0-1-1057,-1-2 1,1-2 1056,2 1 0,0 0 0,2 7 0,1 0 0,2 7 0,1 2 0,1 5 0,1 1-58,-1-23 58,1 4 0,0 12 0,2 10 0,4 5 1415,6 5-1415,7-2 2283,6-1-2283,3 1 72,2 1-72,-1 3 0,-1 3 0,-1 2 0,-5 5 0,-4 2 0,-4 3 0,-5 3 0,-1 1 0,-2 2 0,0 0 0,-1 0 0,1 1 0,0 5 0,1 6 0,-1 6 0,0 5 0,-3 8 0,-1 2 0,-2 6 0,0-3 0,-5-1 0,-5 2 0,-10 0 0,-9 8 0,-7 0 0,-4-1 0,2-5 0,1-5 0,4-5 0,3-4 0,5-4 0,7-7 0,4-4 0,6-1 0,4-3 0,1 1 0,4-1 0,6 1 0,9 6 0,9 4 0,4 2 0,3 3 0,1 2 0,3 4 0,2 3 0,-2 3 0,1 0 0,-4 0 0,-1 1 0,-3 3 0,-2-1 0,-5 0 0,-2-4 0,-3-4 0,-4-5 0,-2-5 0,-1-1 0,-4-8 0,1 2 0,-4-6 0,-1-5 0,-2 2 0,1-5 0</inkml:trace>
  <inkml:trace contextRef="#ctx0" brushRef="#br1" timeOffset="165853">28982 5211 24575,'12'0'0,"5"0"0,2 0 0,5 0 0,-4 0 0,-5 0 0,0 0 0,-9-1 0,-1 0 0,-2 5 0,-1 3 0,-2 5 0,0 3 0,0 0 0,0 3 0,0 1 0,0 5 0,0 0 0,0 1 0,0 1 0,0-4 0,0 0 0,-1-4 0,-1-1 0,-2-2 0,-1-1 0,1-3 0,0-2 0,2-1 0,0-1 0,1 2 0,-1 4 0,0 4 0,0 4 0,-1 5 0,1 3 0,0 2 0,0-1 0,2-1 0,0-5 0,0-5 0,0-5 0,0-2 0,0 0 0,5 0 0,7 1 0,9 1 0,20 5 0,-9-4 0,9 5 0,-15-8 0,-3-1 0,-4-1 0,-3-3 0,-5 0 0,-2-2 0,-2-1 0,-1-2 0,0-3 0,-3 1 0,-1-1 0</inkml:trace>
  <inkml:trace contextRef="#ctx0" brushRef="#br1" timeOffset="168545">30650 5499 24575,'0'29'0,"0"2"0,0 9 0,0 10 0,0 9-441,0-25 1,0 1 440,0 25 0,0-3 0,0-7 216,0-13-216,0-4 0,0-14 0,0-11 0,0-43 0,0-3 0,0 1 0,-2-4-388,0 2 0,-1-1 388,0-6 0,0-2 0,-1-3 0,0-4 0,1 5 0,2-2 0,-1 2 0,0-4 0,1 0-590,0 8 1,0-2 0,0 4 589,1 0 0,0 2 0,1-5 0,0 0-582,2 2 0,1 0 582,3-1 0,3 1 0,1 4 0,2 1 0,1 4 0,2 1-164,0 3 1,1 2 163,15-20 0,1 6 0,-1 8 1194,0 8-1194,4 3 1737,3 6-1737,1 4 1353,1 4-1353,-1 5 416,-3-1-416,0 3 0,-3 1 0,-5 1 0,-4 2 0,-7 0 0,-3 8 0,-2 9 0,-4 14 0,-2 15 0,-5 9-507,-3-23 0,-2 1 507,-4 4 0,-4 1 0,-3 4 0,-4 0-1075,-7 5 0,-4 0 1075,-4 3 0,-2-1 0,-3 1 0,0-2 0,2-4 0,0-2-612,3-5 1,0-2 611,3-3 0,1-1-180,4-5 0,0-1 180,1-2 0,2-1 819,-10 9-819,9-10 0,8-8 2055,6-4-2055,3-3 1414,3-1-1414,1 1 459,2 0-459,1 1 0,4 3 0,10 5 0,10 7 0,10 5 0,8 7 0,-1 2 0,-1 0 0,-3-3 0,-4-4 0,-4-4 0,-5-5 0,-8-4 0,-6-6 0,-3-2 0,-1-1 0,-2-1 0,-2-1 0,-2-4 0,-1-5 0,-3-12 0,2 6 0,-3-2 0</inkml:trace>
  <inkml:trace contextRef="#ctx0" brushRef="#br1" timeOffset="179711">29645 5324 24575,'0'16'0,"0"7"0,0 11 0,0 9 0,0 8 0,0 1 0,0-5 0,0-4 0,0-7 0,0-1 0,0 2 0,0-7 0,0-6 0,0-5 0,0-6 0,0-3 0,0-3 0,0 0 0,0 3 0,0-1 0,0-1 0,1-1 0,0-2 0,1 1 0,-1-1 0,-1-2 0,1 0 0</inkml:trace>
  <inkml:trace contextRef="#ctx0" brushRef="#br1" timeOffset="181020">31263 5684 24575,'11'0'0,"1"0"0,2 0 0,-2 2 0,-6 6 0,-3 19 0,-3 0 0,0 20 0,0-13 0,0 4 0,0-2 0,0-4 0,0-1 0,0-8 0,0-5 0,0-5 0,0-4 0,0-2 0,1-1 0,3-3 0,3-2 0,4 0 0,7-1 0,7 0 0,8 0 0,7-5 0,2-5 0,3-7 0,0-5 0,-2 0 0,-2 1 0,-9 3 0,-5 5 0,-9 2 0,-3 4 0,-6 2 0,-3 2 0,-3 1 0,0 1 0</inkml:trace>
  <inkml:trace contextRef="#ctx0" brushRef="#br1" timeOffset="182220">31767 5542 24575,'10'0'0,"2"0"0,1 0 0,0 0 0,-3 0 0,-4 1 0,-3 7 0,-1 9 0,-2 10 0,0 5 0,0 1 0,0 3 0,0-6 0,0 0 0,0-5 0,0-5 0,0-1 0,0-4 0,0-3 0,0-4 0,0-1 0,1-1 0,4-3 0,5-1 0,8-1 0,6-1 0,1 0 0,1 0 0,-2 0 0,-3 0 0,-4 0 0,-1 0 0,-4 0 0,-1 0 0,-1 0 0,-2 0 0,0 0 0,-2 0 0,0 0 0,-1 0 0,-1 0 0,-2 0 0</inkml:trace>
  <inkml:trace contextRef="#ctx0" brushRef="#br2" timeOffset="191840">2433 11196 24575,'5'-9'0,"2"-8"0,6-16 0,5-7 0,6-7 0,-1 3 0,-6 8 0,-5 8 0,-7 2 0,-3 6 0,1 3 0,-1 7 0,2 7 0,1 2 0,0 0 0,0-2 0,-1 0 0,3 0 0,5-4 0,7-4 0,9-8 0,7-8 0,2 0 0,-1-5 0,-2 1 0,-3-1 0,3-2 0,0-1 0,3-3-564,-15 16 1,2-2 563,4-4 0,3 0 0,6-4 0,2-2-929,1 0 0,0 0 929,4-2 0,-1 2 0,-2 2 0,-2 1-578,-3 1 0,0 1 578,-1 0 0,0 1 0,-8 6 0,0 0 0,22-18 0,-13 10 0,-12 11 952,-9 6-952,-6 5 459,-4 5 0,-2 2 0,0-1 0</inkml:trace>
  <inkml:trace contextRef="#ctx0" brushRef="#br2" timeOffset="192615">2473 9868 24575,'24'18'0,"11"6"0,10 12-958,-19-15 1,1 1 957,3 1 0,0 0 0,1 2 0,0-1 0,1 1 0,0-1 0,0 0 0,-3 0 617,17 15-617,-11-4 317,-8-7-317,-7-6 0,-1 0 0,-9-10 0,-5-1 0,-4-7 0,-1-1 0,0-2 0</inkml:trace>
  <inkml:trace contextRef="#ctx0" brushRef="#br2" timeOffset="194240">2264 14270 24575,'15'0'0,"2"-4"0,5-5 0,2-7 0,3-4 0,1-4 0,-1-2 0,-5 6 0,5-7 0,0 2 0,-3 3 0,-2-2 0,-7 7 0,0 2 0,-1-1 0,0 0 0,-4 2 0,-1-3 0,0 1 0,-1 1 0,3-7 0,2-1 0,1-4 0,3-1 0,4 1 0,0-1 0,1 1 0,-4 4 0,-5 6 0,0 3 0,-4 6 0,-2 2 0,0 2 0,-2 0 0,2-1 0,3-2 0,4-2 0,3-3 0,2 0 0,0 0 0,-2 1 0,-1 2 0,-2 1 0,-3 2 0,-3 1 0,0 2 0,0-1 0,1 1 0,1 0 0,1-1 0,1-1 0,-1-1 0,-2 0 0,1 1 0,-1 0 0,-1 2 0,0 1 0,-3 0 0,-2-1 0,-2-1 0,-1-2 0,0-5 0,0 6 0,0-4 0</inkml:trace>
  <inkml:trace contextRef="#ctx0" brushRef="#br2" timeOffset="195324">2395 13254 24575,'7'-3'0,"2"0"0,4 3 0,5 0 0,6 4 0,8 9 0,4 9 0,7 8 0,6 6-368,-23-18 1,0 0 367,1 1 0,1 0 0,0-1 0,0 0 0,24 17 0,1-2 0,-1-3 0,-4-3 0,-2-1 0,-7-2 0,-5-1 0,-1 2 0,-4-3 0,1 5 0,-1-1 735,-3 0-735,-3-2 0,-4-5 0,-4-1 0,-2-3 0,-1-2 0,-3-4 0,-2-3 0,-1-3 0,-3-2 0,0-1 0</inkml:trace>
  <inkml:trace contextRef="#ctx0" brushRef="#br2" timeOffset="197686">25534 7734 24575,'41'0'0,"21"0"0,-24 0 0,2 0-2019,8 0 0,3 0 2019,8 0 0,2 0-1050,-13 0 0,1 0 0,1 0 1050,8 0 0,1 0 0,3 0-756,-4 0 0,3 0 1,2 0-1,-1 0 756,-11 0 0,-1 0 0,2 0 0,-1 0 0,1 0 0,3 0 0,0 0 0,0 0 0,1 0 0,0 0 0,1 0 0,1 0 0,1 0 0,-1 0 0,0 0-668,-4 0 0,1 0 1,-1 0-1,0 0 1,1 0 667,3 0 0,1 0 0,0 0 0,-1 0 0,-1 0 0,-4 0 0,-1 0 0,0 0 0,-2 0 0,1 0-259,9 0 1,-1 0-1,-1 0 1,-1 0 258,-5 0 0,-1 0 0,0 0 0,1 0 0,1 0 0,1 0 0,1 0 0,0 0 0,3 0 0,2 0 0,-1 0 0,-2 0 0,-3 0 0,-2 0 0,-1 0 0,0 0 0,13 0 0,-1 0 0,-3 0 166,-9 0 0,-2 0 0,-3 0-166,12 0 0,-2 0 1117,-3 0 1,-1 0-1118,-11 0 0,-2 0 1992,-6 0 1,-2 0-1993,27 0 3933,-14-4-3933,-6 0 2361,-6 0-2361,-3 1 1295,0 1-1295,-3-1 276,-1 0-276,-2-1 0,-1 0 0,-1 1 0,-2 1 0,-2-1 0,0 1 0,4-2 0,6-1 0,9-2 0,6-3 0,17-8 0,-4 1-489,-19 4 0,0 1 489,-2 2 0,0 0 0,2-1 0,2-1 0,4 0 0,1 1-892,3-2 0,2-1 892,2 0 0,1 0 0,2-2 0,1 1 0,1-1 0,0 1 0,-1-1 0,0 1 0,-4 1 0,0 1 0,-4 1 0,-1 1-342,-6 0 1,-1 1 341,-5 2 0,-2 0 0,27-7 0,-14 4 854,-9 2-854,-6 1 1801,-7 2-1801,-2 1 790,-4 1-790,-2 1 0,-2 2 0,-3 0 0,-2 1 0,-1 0 0,0-1 0,0-2 0,-3 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549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3175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21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 </a:t>
            </a:r>
            <a:r>
              <a:rPr lang="en-US" err="1"/>
              <a:t>una</a:t>
            </a:r>
            <a:r>
              <a:rPr lang="en-US"/>
              <a:t> Entidad a una Relación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6500735" y="3840162"/>
            <a:ext cx="5205176" cy="11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Transporte(</a:t>
            </a:r>
            <a:r>
              <a:rPr lang="en-US" u="sng"/>
              <a:t>matricula</a:t>
            </a:r>
            <a:r>
              <a:rPr lang="en-US"/>
              <a:t>, nroMotor, color, Tipo)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428" y="1825625"/>
            <a:ext cx="569595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6043378" y="1918064"/>
            <a:ext cx="5205176" cy="11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atributo de la entidad, se transforma en un atributo de una relación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 es Bidireccional!</a:t>
            </a:r>
            <a:endParaRPr/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141" y="1479967"/>
            <a:ext cx="829627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 es Bidireccional!</a:t>
            </a:r>
            <a:endParaRPr/>
          </a:p>
        </p:txBody>
      </p:sp>
      <p:graphicFrame>
        <p:nvGraphicFramePr>
          <p:cNvPr id="147" name="Google Shape;147;p11"/>
          <p:cNvGraphicFramePr/>
          <p:nvPr/>
        </p:nvGraphicFramePr>
        <p:xfrm>
          <a:off x="2032000" y="2757474"/>
          <a:ext cx="8128000" cy="2225100"/>
        </p:xfrm>
        <a:graphic>
          <a:graphicData uri="http://schemas.openxmlformats.org/drawingml/2006/table">
            <a:tbl>
              <a:tblPr firstRow="1" bandRow="1">
                <a:noFill/>
                <a:tableStyleId>{71E16FD5-9BA2-4186-9D4C-58D932002158}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Fecha de Nacimiento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18/9/2000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19/9/2000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18/9/2001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14/10/2000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31/08/2000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 Axiomas de Armstrong</a:t>
            </a:r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936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Aumento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 → Y =&gt; X Z → Y Z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Transitividad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 → Y e Y → Z =&gt; X → Z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Reflexividad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 → X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4680" y="1690688"/>
            <a:ext cx="481965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843213"/>
            <a:ext cx="57626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Reglas derivadas</a:t>
            </a:r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26522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Unión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 → Y e X → Z </a:t>
            </a:r>
            <a:r>
              <a:rPr lang="en-US" i="1" err="1"/>
              <a:t>entonces</a:t>
            </a:r>
            <a:r>
              <a:rPr lang="en-US"/>
              <a:t> X → YZ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err="1"/>
              <a:t>Descomposición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 → YZ =&gt; X → Y </a:t>
            </a:r>
            <a:r>
              <a:rPr lang="en-US" i="1" err="1"/>
              <a:t>entonces</a:t>
            </a:r>
            <a:r>
              <a:rPr lang="en-US"/>
              <a:t> X → Z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Pseudo </a:t>
            </a:r>
            <a:r>
              <a:rPr lang="en-US" err="1"/>
              <a:t>Transitividad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 → Y </a:t>
            </a:r>
            <a:r>
              <a:rPr lang="en-US" err="1"/>
              <a:t>y</a:t>
            </a:r>
            <a:r>
              <a:rPr lang="en-US"/>
              <a:t> WY → Z </a:t>
            </a:r>
            <a:r>
              <a:rPr lang="en-US" i="1" err="1"/>
              <a:t>entonces</a:t>
            </a:r>
            <a:r>
              <a:rPr lang="en-US" i="1"/>
              <a:t> </a:t>
            </a:r>
            <a:r>
              <a:rPr lang="en-US"/>
              <a:t> WX → Z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29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/>
              <a:t>Unión =&gt; </a:t>
            </a:r>
            <a:r>
              <a:rPr lang="es-ES"/>
              <a:t>X → Y e X → Z </a:t>
            </a:r>
            <a:r>
              <a:rPr lang="es-ES" i="1"/>
              <a:t>entonces</a:t>
            </a:r>
            <a:r>
              <a:rPr lang="es-ES"/>
              <a:t> X → YZ</a:t>
            </a:r>
            <a:br>
              <a:rPr lang="es-ES"/>
            </a:br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26522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/>
              <a:t>X → Y (dada)</a:t>
            </a:r>
          </a:p>
          <a:p>
            <a:pPr lvl="1" indent="-457200">
              <a:buSzPts val="2400"/>
              <a:buFont typeface="+mj-lt"/>
              <a:buAutoNum type="arabicPeriod"/>
            </a:pPr>
            <a:r>
              <a:rPr lang="en-US"/>
              <a:t>X → YX (</a:t>
            </a:r>
            <a:r>
              <a:rPr lang="en-US" err="1"/>
              <a:t>Aumento</a:t>
            </a:r>
            <a:r>
              <a:rPr lang="en-US"/>
              <a:t> x)</a:t>
            </a:r>
          </a:p>
          <a:p>
            <a:pPr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/>
              <a:t>X → Z  (dado)</a:t>
            </a:r>
          </a:p>
          <a:p>
            <a:pPr lvl="1" indent="-457200">
              <a:buSzPts val="2400"/>
              <a:buFont typeface="+mj-lt"/>
              <a:buAutoNum type="arabicPeriod"/>
            </a:pPr>
            <a:r>
              <a:rPr lang="en-US"/>
              <a:t>XY → ZY  (</a:t>
            </a:r>
            <a:r>
              <a:rPr lang="en-US" err="1"/>
              <a:t>Aumento</a:t>
            </a:r>
            <a:r>
              <a:rPr lang="en-US"/>
              <a:t> Y </a:t>
            </a:r>
            <a:r>
              <a:rPr lang="en-US" err="1"/>
              <a:t>el</a:t>
            </a:r>
            <a:r>
              <a:rPr lang="en-US"/>
              <a:t> punto 3)</a:t>
            </a:r>
          </a:p>
          <a:p>
            <a:pPr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/>
              <a:t>X → ZY (</a:t>
            </a:r>
            <a:r>
              <a:rPr lang="en-US" err="1"/>
              <a:t>transitividad</a:t>
            </a:r>
            <a:r>
              <a:rPr lang="en-US"/>
              <a:t> 2 y 4 X → YX   e XY → ZY   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981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6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br>
              <a:rPr lang="en-US"/>
            </a:br>
            <a:br>
              <a:rPr lang="en-US"/>
            </a:br>
            <a:r>
              <a:rPr lang="en-US" err="1"/>
              <a:t>Descomposición</a:t>
            </a:r>
            <a:r>
              <a:rPr lang="en-US"/>
              <a:t>:</a:t>
            </a:r>
            <a:br>
              <a:rPr lang="en-US"/>
            </a:br>
            <a:r>
              <a:rPr lang="en-US"/>
              <a:t>  </a:t>
            </a:r>
            <a:r>
              <a:rPr lang="es-ES"/>
              <a:t>X → YZ =&gt; X → Y </a:t>
            </a:r>
            <a:r>
              <a:rPr lang="es-ES" i="1"/>
              <a:t>entonces</a:t>
            </a:r>
            <a:r>
              <a:rPr lang="es-ES"/>
              <a:t> X → Z</a:t>
            </a:r>
            <a:br>
              <a:rPr lang="es-ES"/>
            </a:br>
            <a:br>
              <a:rPr lang="es-ES"/>
            </a:br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26522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/>
              <a:t>X → YZ (dada)</a:t>
            </a:r>
          </a:p>
          <a:p>
            <a:pPr lvl="1" indent="-457200">
              <a:buSzPts val="2400"/>
              <a:buFont typeface="+mj-lt"/>
              <a:buAutoNum type="arabicPeriod"/>
            </a:pPr>
            <a:r>
              <a:rPr lang="en-US"/>
              <a:t>YZ → Z (</a:t>
            </a:r>
            <a:r>
              <a:rPr lang="en-US" err="1"/>
              <a:t>Reflexividad</a:t>
            </a:r>
            <a:r>
              <a:rPr lang="en-US"/>
              <a:t>)</a:t>
            </a:r>
          </a:p>
          <a:p>
            <a:pPr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/>
              <a:t>YZ → Y  (</a:t>
            </a:r>
            <a:r>
              <a:rPr lang="en-US" err="1"/>
              <a:t>Reflexividad</a:t>
            </a:r>
            <a:r>
              <a:rPr lang="en-US"/>
              <a:t>)</a:t>
            </a:r>
          </a:p>
          <a:p>
            <a:pPr lvl="1" indent="-457200">
              <a:buSzPts val="2400"/>
              <a:buFont typeface="+mj-lt"/>
              <a:buAutoNum type="arabicPeriod"/>
            </a:pPr>
            <a:r>
              <a:rPr lang="en-US"/>
              <a:t>X → Z  (</a:t>
            </a:r>
            <a:r>
              <a:rPr lang="en-US" err="1"/>
              <a:t>Transitividad</a:t>
            </a:r>
            <a:r>
              <a:rPr lang="en-US"/>
              <a:t> 1 y 2  =&gt;  X → YZ  e YZ → Z )</a:t>
            </a:r>
          </a:p>
          <a:p>
            <a:pPr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/>
              <a:t>X → Y (</a:t>
            </a:r>
            <a:r>
              <a:rPr lang="en-US" err="1"/>
              <a:t>transitividad</a:t>
            </a:r>
            <a:r>
              <a:rPr lang="en-US"/>
              <a:t> 2 y 3 X → YZ  e YZ → Y 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959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6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br>
              <a:rPr lang="en-US"/>
            </a:br>
            <a:br>
              <a:rPr lang="en-US"/>
            </a:br>
            <a:r>
              <a:rPr lang="en-US"/>
              <a:t>Pseudo </a:t>
            </a:r>
            <a:r>
              <a:rPr lang="en-US" err="1"/>
              <a:t>Transitividad</a:t>
            </a:r>
            <a:r>
              <a:rPr lang="en-US"/>
              <a:t>:</a:t>
            </a:r>
            <a:br>
              <a:rPr lang="en-US"/>
            </a:br>
            <a:r>
              <a:rPr lang="en-US"/>
              <a:t>  </a:t>
            </a:r>
            <a:r>
              <a:rPr lang="es-ES"/>
              <a:t>X → Y </a:t>
            </a:r>
            <a:r>
              <a:rPr lang="es-ES" err="1"/>
              <a:t>y</a:t>
            </a:r>
            <a:r>
              <a:rPr lang="es-ES"/>
              <a:t> WY → Z </a:t>
            </a:r>
            <a:r>
              <a:rPr lang="es-ES" i="1"/>
              <a:t>entonces </a:t>
            </a:r>
            <a:r>
              <a:rPr lang="es-ES"/>
              <a:t> WX → Z</a:t>
            </a:r>
            <a:br>
              <a:rPr lang="es-ES"/>
            </a:br>
            <a:br>
              <a:rPr lang="es-ES"/>
            </a:br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26522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/>
              <a:t>X → Y (dada)</a:t>
            </a:r>
          </a:p>
          <a:p>
            <a:pPr lvl="1" indent="-457200">
              <a:buSzPts val="2400"/>
              <a:buFont typeface="+mj-lt"/>
              <a:buAutoNum type="arabicPeriod"/>
            </a:pPr>
            <a:r>
              <a:rPr lang="en-US"/>
              <a:t>XW → YW (</a:t>
            </a:r>
            <a:r>
              <a:rPr lang="en-US" err="1"/>
              <a:t>Aumento</a:t>
            </a:r>
            <a:r>
              <a:rPr lang="en-US"/>
              <a:t> 1)</a:t>
            </a:r>
          </a:p>
          <a:p>
            <a:pPr lvl="1" indent="-457200">
              <a:buSzPts val="2400"/>
              <a:buFont typeface="+mj-lt"/>
              <a:buAutoNum type="arabicPeriod"/>
            </a:pPr>
            <a:r>
              <a:rPr lang="en-US"/>
              <a:t>WY → Z  (Dado)</a:t>
            </a:r>
          </a:p>
          <a:p>
            <a:pPr lvl="1" indent="-457200">
              <a:buSzPts val="2400"/>
              <a:buFont typeface="+mj-lt"/>
              <a:buAutoNum type="arabicPeriod"/>
            </a:pPr>
            <a:r>
              <a:rPr lang="en-US"/>
              <a:t>XW → Z  (</a:t>
            </a:r>
            <a:r>
              <a:rPr lang="en-US" err="1"/>
              <a:t>Transitividad</a:t>
            </a:r>
            <a:r>
              <a:rPr lang="en-US"/>
              <a:t> 1 y 3  =&gt; XW → YW  e WX → Z )</a:t>
            </a:r>
          </a:p>
        </p:txBody>
      </p:sp>
    </p:spTree>
    <p:extLst>
      <p:ext uri="{BB962C8B-B14F-4D97-AF65-F5344CB8AC3E}">
        <p14:creationId xmlns:p14="http://schemas.microsoft.com/office/powerpoint/2010/main" val="1531844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Pseudotransitividad</a:t>
            </a:r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1885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Pseudo Transitividad</a:t>
            </a:r>
            <a:endParaRPr/>
          </a:p>
          <a:p>
            <a:pPr marL="685800" lvl="1" indent="-1943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X → Y y WY → Z </a:t>
            </a:r>
            <a:r>
              <a:rPr lang="en-US" i="1"/>
              <a:t>entonces </a:t>
            </a:r>
            <a:r>
              <a:rPr lang="en-US"/>
              <a:t> WX → Z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R(ABCDEFG)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B5394"/>
              </a:buClr>
              <a:buSzPct val="100000"/>
              <a:buNone/>
            </a:pPr>
            <a:r>
              <a:rPr lang="en-US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Fmin = {B → C, C → A, C → F, F → B, C → D, B → E}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B5394"/>
              </a:buClr>
              <a:buSzPct val="100000"/>
              <a:buNone/>
            </a:pPr>
            <a:r>
              <a:rPr lang="en-US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{GB} = { GBCEAFD }</a:t>
            </a:r>
            <a:endParaRPr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B5394"/>
              </a:buClr>
              <a:buSzPct val="100000"/>
              <a:buNone/>
            </a:pPr>
            <a:r>
              <a:rPr lang="en-US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B5394"/>
              </a:buClr>
              <a:buSzPct val="100000"/>
              <a:buNone/>
            </a:pPr>
            <a:r>
              <a:rPr lang="en-US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GB </a:t>
            </a:r>
            <a:r>
              <a:rPr lang="en-US"/>
              <a:t>→</a:t>
            </a:r>
            <a:r>
              <a:rPr lang="en-US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/>
              <a:t>ABCDEFG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Y ADEMAS: </a:t>
            </a:r>
            <a:r>
              <a:rPr lang="en-US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 → B ENTONCES, POR PSEUDOTRANSITIVIDAD,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B5394"/>
              </a:buClr>
              <a:buSzPct val="100000"/>
              <a:buNone/>
            </a:pPr>
            <a:r>
              <a:rPr lang="en-US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FG </a:t>
            </a:r>
            <a:r>
              <a:rPr lang="en-US"/>
              <a:t>→</a:t>
            </a:r>
            <a:r>
              <a:rPr lang="en-US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/>
              <a:t>ABCDEFG es decir, DETERMINA A TODO EL CONJUNTO DE R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LO MISMO, SIRVE PARA EL EJEMPLO DE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C </a:t>
            </a:r>
            <a:r>
              <a:rPr lang="en-US"/>
              <a:t>→</a:t>
            </a:r>
            <a:r>
              <a:rPr lang="en-US" b="1"/>
              <a:t> B </a:t>
            </a:r>
            <a:r>
              <a:rPr lang="en-US"/>
              <a:t>→</a:t>
            </a:r>
            <a:r>
              <a:rPr lang="en-US" b="1"/>
              <a:t> CG </a:t>
            </a:r>
            <a:r>
              <a:rPr lang="en-US"/>
              <a:t>→</a:t>
            </a:r>
            <a:r>
              <a:rPr lang="en-US" b="1"/>
              <a:t> ABCDEFG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CONJUNTO DE DEPENDENCIAS FUNCIONALES</a:t>
            </a: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Dentro de una Relacion R, tendremos asociado un conjunto “F” de dependencias funcionales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R (</a:t>
            </a:r>
            <a:r>
              <a:rPr lang="en-US" sz="3600" u="sng"/>
              <a:t>dni</a:t>
            </a:r>
            <a:r>
              <a:rPr lang="en-US" sz="3600"/>
              <a:t>, nombre, apellido, fechaNac, edad)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F = { dni </a:t>
            </a:r>
            <a:r>
              <a:rPr lang="en-US"/>
              <a:t>→</a:t>
            </a:r>
            <a:r>
              <a:rPr lang="en-US" sz="3600"/>
              <a:t> nombre, apellido, fechaNac ,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         fechaNac </a:t>
            </a:r>
            <a:r>
              <a:rPr lang="en-US"/>
              <a:t>→</a:t>
            </a:r>
            <a:r>
              <a:rPr lang="en-US" sz="3600"/>
              <a:t> edad }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Formas Normales</a:t>
            </a:r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Reglas aplicadas a las relaciones de una base de datos para determinar su estado de normalización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 decir, se validará si todas sus relaciones tienen claves, como se forman esas claves,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DEL DER AL Modelo Relacional (MR)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331" y="1558253"/>
            <a:ext cx="9251898" cy="4618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Clausura de Un elemento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La </a:t>
            </a:r>
            <a:r>
              <a:rPr lang="en-US" dirty="0" err="1"/>
              <a:t>clausura</a:t>
            </a:r>
            <a:r>
              <a:rPr lang="en-US" dirty="0"/>
              <a:t> de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refiere</a:t>
            </a:r>
            <a:r>
              <a:rPr lang="en-US" dirty="0"/>
              <a:t> a que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alcanza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o </a:t>
            </a:r>
            <a:r>
              <a:rPr lang="en-US" dirty="0" err="1"/>
              <a:t>indirectamente</a:t>
            </a:r>
            <a:r>
              <a:rPr lang="en-US" dirty="0"/>
              <a:t> un </a:t>
            </a:r>
            <a:r>
              <a:rPr lang="en-US" dirty="0" err="1"/>
              <a:t>atributo</a:t>
            </a:r>
            <a:r>
              <a:rPr lang="en-US" dirty="0"/>
              <a:t> (</a:t>
            </a:r>
            <a:r>
              <a:rPr lang="en-US" dirty="0" err="1"/>
              <a:t>indirectamente</a:t>
            </a:r>
            <a:r>
              <a:rPr lang="en-US" dirty="0"/>
              <a:t> es a traves de las </a:t>
            </a:r>
            <a:r>
              <a:rPr lang="en-US" dirty="0" err="1"/>
              <a:t>reglas</a:t>
            </a:r>
            <a:r>
              <a:rPr lang="en-US" dirty="0"/>
              <a:t> de Armstrong).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R(X, Y, Z, W, Q)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Si </a:t>
            </a:r>
            <a:r>
              <a:rPr lang="en-US" dirty="0" err="1"/>
              <a:t>tenemos</a:t>
            </a:r>
            <a:r>
              <a:rPr lang="en-US" dirty="0"/>
              <a:t> a X </a:t>
            </a:r>
            <a:r>
              <a:rPr lang="en-US" sz="2400" dirty="0"/>
              <a:t>→</a:t>
            </a:r>
            <a:r>
              <a:rPr lang="en-US" dirty="0"/>
              <a:t> Y , Y </a:t>
            </a:r>
            <a:r>
              <a:rPr lang="en-US" sz="2400" dirty="0"/>
              <a:t>→</a:t>
            </a:r>
            <a:r>
              <a:rPr lang="en-US" dirty="0"/>
              <a:t> Z y W </a:t>
            </a:r>
            <a:r>
              <a:rPr lang="en-US" sz="2400" dirty="0"/>
              <a:t>→</a:t>
            </a:r>
            <a:r>
              <a:rPr lang="en-US" dirty="0"/>
              <a:t> Q, Podemos </a:t>
            </a:r>
            <a:r>
              <a:rPr lang="en-US" dirty="0" err="1"/>
              <a:t>decir</a:t>
            </a:r>
            <a:r>
              <a:rPr lang="en-US" dirty="0"/>
              <a:t> que: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{ X }</a:t>
            </a:r>
            <a:r>
              <a:rPr lang="en-US" baseline="30000" dirty="0"/>
              <a:t>+</a:t>
            </a:r>
            <a:r>
              <a:rPr lang="en-US" dirty="0"/>
              <a:t>= { X, Y, Z } 		{Z}</a:t>
            </a:r>
            <a:r>
              <a:rPr lang="en-US" baseline="30000" dirty="0"/>
              <a:t> +</a:t>
            </a:r>
            <a:r>
              <a:rPr lang="en-US" dirty="0"/>
              <a:t> = { Z}		{ Q}</a:t>
            </a:r>
            <a:r>
              <a:rPr lang="en-US" baseline="30000" dirty="0"/>
              <a:t> +</a:t>
            </a:r>
            <a:r>
              <a:rPr lang="en-US" dirty="0"/>
              <a:t> = { Q}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{ Y }</a:t>
            </a:r>
            <a:r>
              <a:rPr lang="en-US" baseline="30000" dirty="0"/>
              <a:t> +</a:t>
            </a:r>
            <a:r>
              <a:rPr lang="en-US" dirty="0"/>
              <a:t> = { Y, Z} 		{W}</a:t>
            </a:r>
            <a:r>
              <a:rPr lang="en-US" baseline="30000" dirty="0"/>
              <a:t> +</a:t>
            </a:r>
            <a:r>
              <a:rPr lang="en-US" dirty="0"/>
              <a:t> = { W, Q } 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838200" y="-2357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CLAUSURA: Ejemplo con columnas reales</a:t>
            </a:r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body" idx="1"/>
          </p:nvPr>
        </p:nvSpPr>
        <p:spPr>
          <a:xfrm>
            <a:off x="838200" y="924282"/>
            <a:ext cx="10515600" cy="577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R(TIPO_DOC, FECHA_NAC,EDAD, NRO_DOC, APELLIDO, NOMBRE, PREFIJO, LOCALIDAD, NRO_TELEFONO)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F { TIPO_DOC, NRO_DOC </a:t>
            </a:r>
            <a:r>
              <a:rPr lang="en-US" sz="2400"/>
              <a:t>→</a:t>
            </a:r>
            <a:r>
              <a:rPr lang="en-US">
                <a:solidFill>
                  <a:srgbClr val="FF0000"/>
                </a:solidFill>
              </a:rPr>
              <a:t> FECHA_NAC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TIPO_DOC, NRO_DOC </a:t>
            </a:r>
            <a:r>
              <a:rPr lang="en-US" sz="2400"/>
              <a:t>→</a:t>
            </a:r>
            <a:r>
              <a:rPr lang="en-US">
                <a:solidFill>
                  <a:srgbClr val="FF0000"/>
                </a:solidFill>
              </a:rPr>
              <a:t> APELLIDO, NOMBRE, LOCALIDAD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FECHA_NAC </a:t>
            </a:r>
            <a:r>
              <a:rPr lang="en-US" sz="2400"/>
              <a:t>→ </a:t>
            </a:r>
            <a:r>
              <a:rPr lang="en-US">
                <a:solidFill>
                  <a:srgbClr val="FF0000"/>
                </a:solidFill>
              </a:rPr>
              <a:t>EDAD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LOCALIDAD </a:t>
            </a:r>
            <a:r>
              <a:rPr lang="en-US" sz="2400"/>
              <a:t>→ </a:t>
            </a:r>
            <a:r>
              <a:rPr lang="en-US">
                <a:solidFill>
                  <a:srgbClr val="FF0000"/>
                </a:solidFill>
              </a:rPr>
              <a:t>PREFIJO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TIPO_DOC, NRO_DOC </a:t>
            </a:r>
            <a:r>
              <a:rPr lang="en-US" sz="2400"/>
              <a:t>→</a:t>
            </a:r>
            <a:r>
              <a:rPr lang="en-US">
                <a:solidFill>
                  <a:srgbClr val="FF0000"/>
                </a:solidFill>
              </a:rPr>
              <a:t> NRO_TELEFONO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>
                <a:solidFill>
                  <a:schemeClr val="accent1"/>
                </a:solidFill>
              </a:rPr>
              <a:t>{TIPO_DOC} = {TIPO_DOC} </a:t>
            </a:r>
            <a:r>
              <a:rPr lang="en-US" sz="2400"/>
              <a:t>→</a:t>
            </a:r>
            <a:r>
              <a:rPr lang="en-US">
                <a:solidFill>
                  <a:schemeClr val="accent1"/>
                </a:solidFill>
              </a:rPr>
              <a:t> 1ra A. TODO ELEMENTO, DETERMINA A SI MISMO</a:t>
            </a:r>
            <a:r>
              <a:rPr lang="en-US"/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{FECHA_NAC} = {FECHA_NAC, EDAD}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{TIPO_DOC, NRO_DOC} = {TIPO_DOC, NRO_DOC, FECHA_NAC, APELLIDO, NOMBRE, EDAD , NRO_TELEFONO, LOCALIDA, PREFIJO}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{PREFIJO} = {PREFIJO}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{LOCALIDAD} = {LOCALIDAD, PREFIJO}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04289C1-D7B5-A418-56BC-E82920335D4A}"/>
                  </a:ext>
                </a:extLst>
              </p14:cNvPr>
              <p14:cNvContentPartPr/>
              <p14:nvPr/>
            </p14:nvContentPartPr>
            <p14:xfrm>
              <a:off x="839880" y="1770120"/>
              <a:ext cx="8329680" cy="39618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04289C1-D7B5-A418-56BC-E82920335D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520" y="1760760"/>
                <a:ext cx="8348400" cy="398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Super Clave (SC)</a:t>
            </a:r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93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 conjunto de atributos es super clave si determina funcionalmente al resto de atributos de la Relación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604602" y="2760643"/>
            <a:ext cx="1143249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(</a:t>
            </a:r>
            <a:r>
              <a:rPr lang="en-US" sz="36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nombre, apellido, fechaNac, edad)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{ dni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nombre, apellido, fechaNac ,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fechaNac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edad }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904405" y="4886076"/>
            <a:ext cx="946878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CLAUSURA DE </a:t>
            </a:r>
            <a:r>
              <a:rPr lang="en-US" sz="1800" b="1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DNI</a:t>
            </a:r>
            <a:r>
              <a:rPr lang="en-US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NOS DARÁ TODOS LOS ATRIBUTOS DEL CONJUNTO R, POR LO QUE SERÍA UNA CLAVE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rgbClr val="2E75B5"/>
                </a:solidFill>
                <a:latin typeface="Roboto"/>
                <a:ea typeface="Roboto"/>
                <a:cs typeface="Roboto"/>
                <a:sym typeface="Roboto"/>
              </a:rPr>
              <a:t>POR OTRO LADO, LA CLAUSURA DE { DNI, NOMBRE } TAMBIEN DETERMINARÁ TODO EL CONJUNTO R, POR LO QUE TAMBIEN ES UNA SUPER CLAVE.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 (</a:t>
            </a:r>
            <a:r>
              <a:rPr lang="en-US" sz="3600" u="sng"/>
              <a:t>dni</a:t>
            </a:r>
            <a:r>
              <a:rPr lang="en-US" sz="3600"/>
              <a:t>, nombre, apellido, fechaNac, edad)</a:t>
            </a:r>
            <a:br>
              <a:rPr lang="en-US" sz="3600"/>
            </a:br>
            <a:r>
              <a:rPr lang="en-US" sz="3600"/>
              <a:t>F = { dni → nombre, apellido, fechaNac , </a:t>
            </a:r>
            <a:br>
              <a:rPr lang="en-US" sz="3600"/>
            </a:br>
            <a:r>
              <a:rPr lang="en-US" sz="3600"/>
              <a:t>         fechaNac → edad }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body" idx="1"/>
          </p:nvPr>
        </p:nvSpPr>
        <p:spPr>
          <a:xfrm>
            <a:off x="262890" y="1825625"/>
            <a:ext cx="11090910" cy="474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Clausuras</a:t>
            </a:r>
            <a:r>
              <a:rPr lang="en-US" dirty="0"/>
              <a:t>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{DNI,NOMBRE} = {DNI,NOMBRE, APELLIDO, FECHAHAC,EDAD}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ENTONCES, EL CONJUNTO DNI+NOMBRE, ¿ES UNA CLAVE CANDIDATA?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¡NO!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¿COMO LO SABEMOS? * DEBEMOS HACER LAS CLAUSURAS DE LOS ELEMENTOS POR SEPARADO, Y VER SI SOLOS, ALCANZAN O NO, EL RESTO DE ATRIBUTOS DE LA RELACIÓN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{NOMBRE}</a:t>
            </a:r>
            <a:r>
              <a:rPr lang="en-US" baseline="30000" dirty="0"/>
              <a:t>+</a:t>
            </a:r>
            <a:r>
              <a:rPr lang="en-US" dirty="0"/>
              <a:t> = {NOMBRE}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{DNI} </a:t>
            </a:r>
            <a:r>
              <a:rPr lang="en-US" baseline="30000" dirty="0"/>
              <a:t>+ </a:t>
            </a:r>
            <a:r>
              <a:rPr lang="en-US" dirty="0"/>
              <a:t>= {DNI, NOMBRE, APELLIDO, FECHANAC, EDAD}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ENTONCES, COMO DNI CUBRE TODA LA RELACIÓN, LA CC ES DNI, NO {DNI+NOMBRE}, </a:t>
            </a:r>
            <a:r>
              <a:rPr lang="en-US" dirty="0">
                <a:solidFill>
                  <a:schemeClr val="accent1"/>
                </a:solidFill>
              </a:rPr>
              <a:t>SIENDO ESTO, UNA SUPER CLAVE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Clave Candidata (CC)</a:t>
            </a: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8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019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Una clave candidata es una super clave, que tiene además la propiedad de ser MINIMA.</a:t>
            </a:r>
            <a:endParaRPr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 minima significa que, si le quito alguno de sus elementos, deja de ser una clave.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R(XYZWQGT)</a:t>
            </a:r>
            <a:endParaRPr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 = { X → Y, Y → WZQ, Q → TG }</a:t>
            </a:r>
            <a:endParaRPr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CLAUSURA DE X e Y =&gt; { XY } = {  XYWZQTG }</a:t>
            </a:r>
            <a:endParaRPr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XY es una superclave o una clave candidata? =&gt; para saberlo, tenemos uqe hacer la clausura de X e Y y ver si cada una determina al conjunto R. Si ninguna por su cuenta determina a R, XY es una CC. si alguna por su cuenta determina a R, XY es solo una SC.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Clausura de X =&gt; {X} = {XY………..}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3A21832-870D-3235-6DD8-67DA2E51ED29}"/>
                  </a:ext>
                </a:extLst>
              </p14:cNvPr>
              <p14:cNvContentPartPr/>
              <p14:nvPr/>
            </p14:nvContentPartPr>
            <p14:xfrm>
              <a:off x="964080" y="1934640"/>
              <a:ext cx="3790800" cy="24163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3A21832-870D-3235-6DD8-67DA2E51ED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720" y="1925280"/>
                <a:ext cx="3809520" cy="243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CLAVES CANDIDATAS CON DISTINTA CANTIDAD DE ATRIBUTOS</a:t>
            </a:r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82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ALUMNO(LEGAJO, TIPO_DOC, NRO_DOC, NOMBRE, APELLIDO, TELEFONO, DIRECCIÓN}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dirty="0">
                <a:solidFill>
                  <a:srgbClr val="548135"/>
                </a:solidFill>
              </a:rPr>
              <a:t>F = {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dirty="0">
                <a:solidFill>
                  <a:srgbClr val="548135"/>
                </a:solidFill>
              </a:rPr>
              <a:t>LEGAJO </a:t>
            </a:r>
            <a:r>
              <a:rPr lang="en-US" dirty="0">
                <a:solidFill>
                  <a:srgbClr val="548135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548135"/>
                </a:solidFill>
              </a:rPr>
              <a:t> TIPO_DOC, NRO_DOC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dirty="0">
                <a:solidFill>
                  <a:srgbClr val="548135"/>
                </a:solidFill>
              </a:rPr>
              <a:t>TIPO_DOC, NRO_DOC </a:t>
            </a:r>
            <a:r>
              <a:rPr lang="en-US" dirty="0">
                <a:solidFill>
                  <a:srgbClr val="548135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548135"/>
                </a:solidFill>
              </a:rPr>
              <a:t> LEGAJO, NOMBRE, APELLIDO, TELEFONO, DIRECCION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dirty="0">
                <a:solidFill>
                  <a:srgbClr val="548135"/>
                </a:solidFill>
              </a:rPr>
              <a:t>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{ TIPO_DOC, NRO_DOC}+ = {LEGAJO, NOMBRE, APELLIDO, TELEFONO, DIRECCION}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{LEGAJO}+ = { LEGAJO, TIPO_DOC, NRO_DOC,NOMBRE, APELLIDO, TELEFONO, DIRECCION}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dirty="0">
                <a:solidFill>
                  <a:schemeClr val="accent1"/>
                </a:solidFill>
              </a:rPr>
              <a:t>CONJUNTO DE CLAVES CANDIDAS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1"/>
                </a:solidFill>
              </a:rPr>
              <a:t> CC = { LEGAJO, {TIPO_DOC, NRO_DOC} }</a:t>
            </a:r>
            <a:endParaRPr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ADF1C0B-C837-1457-EF71-D98A34C74809}"/>
                  </a:ext>
                </a:extLst>
              </p14:cNvPr>
              <p14:cNvContentPartPr/>
              <p14:nvPr/>
            </p14:nvContentPartPr>
            <p14:xfrm>
              <a:off x="5648760" y="3003120"/>
              <a:ext cx="5880600" cy="37929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ADF1C0B-C837-1457-EF71-D98A34C748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9400" y="2993760"/>
                <a:ext cx="5899320" cy="381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Conjunto Minimo de DF</a:t>
            </a:r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Existe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conjunto de DF y </a:t>
            </a:r>
            <a:r>
              <a:rPr lang="en-US" dirty="0" err="1"/>
              <a:t>lograr</a:t>
            </a:r>
            <a:r>
              <a:rPr lang="en-US" dirty="0"/>
              <a:t> que </a:t>
            </a:r>
            <a:r>
              <a:rPr lang="en-US" dirty="0" err="1"/>
              <a:t>este</a:t>
            </a:r>
            <a:r>
              <a:rPr lang="en-US" dirty="0"/>
              <a:t> sea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trabajar</a:t>
            </a:r>
            <a:r>
              <a:rPr lang="en-US" dirty="0"/>
              <a:t> y </a:t>
            </a:r>
            <a:r>
              <a:rPr lang="en-US" dirty="0" err="1"/>
              <a:t>procesar</a:t>
            </a:r>
            <a:r>
              <a:rPr lang="en-US" dirty="0"/>
              <a:t> luego.</a:t>
            </a: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Reglas del </a:t>
            </a:r>
            <a:r>
              <a:rPr lang="en-US" dirty="0" err="1"/>
              <a:t>algoritmo</a:t>
            </a:r>
            <a:r>
              <a:rPr lang="en-US" dirty="0"/>
              <a:t>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1. </a:t>
            </a:r>
            <a:r>
              <a:rPr lang="en-US" dirty="0" err="1"/>
              <a:t>disminuir</a:t>
            </a:r>
            <a:r>
              <a:rPr lang="en-US" dirty="0"/>
              <a:t> </a:t>
            </a:r>
            <a:r>
              <a:rPr lang="en-US" dirty="0" err="1"/>
              <a:t>lados</a:t>
            </a:r>
            <a:r>
              <a:rPr lang="en-US" dirty="0"/>
              <a:t> derechos: Es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aplicar</a:t>
            </a:r>
            <a:r>
              <a:rPr lang="en-US" dirty="0"/>
              <a:t> la </a:t>
            </a:r>
            <a:r>
              <a:rPr lang="en-US" dirty="0" err="1"/>
              <a:t>propiedad</a:t>
            </a:r>
            <a:r>
              <a:rPr lang="en-US" dirty="0"/>
              <a:t> de division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Si 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YZ </a:t>
            </a:r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dividir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X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/>
              <a:t>Y , X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Z</a:t>
            </a:r>
            <a:endParaRPr dirty="0"/>
          </a:p>
          <a:p>
            <a:pPr marL="685800" lvl="1" indent="-1104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2. </a:t>
            </a:r>
            <a:r>
              <a:rPr lang="en-US" dirty="0" err="1"/>
              <a:t>Intentar</a:t>
            </a:r>
            <a:r>
              <a:rPr lang="en-US" dirty="0"/>
              <a:t> </a:t>
            </a:r>
            <a:r>
              <a:rPr lang="en-US" dirty="0" err="1"/>
              <a:t>disminuir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lados</a:t>
            </a:r>
            <a:r>
              <a:rPr lang="en-US" dirty="0"/>
              <a:t> Izquierdos o determinates.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XW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Z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hacer</a:t>
            </a:r>
            <a:r>
              <a:rPr lang="en-US" dirty="0"/>
              <a:t> las </a:t>
            </a:r>
            <a:r>
              <a:rPr lang="en-US" dirty="0" err="1"/>
              <a:t>clausuras</a:t>
            </a:r>
            <a:r>
              <a:rPr lang="en-US" dirty="0"/>
              <a:t> de X y W y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mismas</a:t>
            </a:r>
            <a:r>
              <a:rPr lang="en-US" dirty="0"/>
              <a:t> </a:t>
            </a:r>
            <a:r>
              <a:rPr lang="en-US" dirty="0" err="1"/>
              <a:t>determinan</a:t>
            </a:r>
            <a:r>
              <a:rPr lang="en-US" dirty="0"/>
              <a:t> a Z. Si es </a:t>
            </a:r>
            <a:r>
              <a:rPr lang="en-US" dirty="0" err="1"/>
              <a:t>así</a:t>
            </a:r>
            <a:r>
              <a:rPr lang="en-US" dirty="0"/>
              <a:t>, Podemos </a:t>
            </a:r>
            <a:r>
              <a:rPr lang="en-US" dirty="0" err="1"/>
              <a:t>reemplazar</a:t>
            </a:r>
            <a:r>
              <a:rPr lang="en-US" dirty="0"/>
              <a:t> la DF </a:t>
            </a:r>
            <a:r>
              <a:rPr lang="en-US" dirty="0" err="1"/>
              <a:t>por</a:t>
            </a:r>
            <a:r>
              <a:rPr lang="en-US" dirty="0"/>
              <a:t> 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Z o W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Z</a:t>
            </a:r>
            <a:endParaRPr dirty="0"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3. </a:t>
            </a:r>
            <a:r>
              <a:rPr lang="en-US" dirty="0" err="1"/>
              <a:t>Intentar</a:t>
            </a:r>
            <a:r>
              <a:rPr lang="en-US" dirty="0"/>
              <a:t> </a:t>
            </a:r>
            <a:r>
              <a:rPr lang="en-US" dirty="0" err="1"/>
              <a:t>eliminar</a:t>
            </a:r>
            <a:r>
              <a:rPr lang="en-US" dirty="0"/>
              <a:t> DF que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obtenerse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otas</a:t>
            </a:r>
            <a:r>
              <a:rPr lang="en-US" dirty="0"/>
              <a:t>. Es </a:t>
            </a:r>
            <a:r>
              <a:rPr lang="en-US" dirty="0" err="1"/>
              <a:t>decir</a:t>
            </a:r>
            <a:r>
              <a:rPr lang="en-US" dirty="0"/>
              <a:t> que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las DF X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Z, 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Y e Y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Z, </a:t>
            </a:r>
            <a:r>
              <a:rPr lang="en-US" dirty="0" err="1"/>
              <a:t>podremos</a:t>
            </a:r>
            <a:r>
              <a:rPr lang="en-US" dirty="0"/>
              <a:t> </a:t>
            </a:r>
            <a:r>
              <a:rPr lang="en-US" dirty="0" err="1"/>
              <a:t>eliminar</a:t>
            </a:r>
            <a:r>
              <a:rPr lang="en-US" dirty="0"/>
              <a:t> 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Z </a:t>
            </a:r>
            <a:r>
              <a:rPr lang="en-US" dirty="0" err="1"/>
              <a:t>ya</a:t>
            </a:r>
            <a:r>
              <a:rPr lang="en-US" dirty="0"/>
              <a:t> que es un </a:t>
            </a:r>
            <a:r>
              <a:rPr lang="en-US" dirty="0" err="1"/>
              <a:t>dato</a:t>
            </a:r>
            <a:r>
              <a:rPr lang="en-US" dirty="0"/>
              <a:t>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igualmente</a:t>
            </a:r>
            <a:r>
              <a:rPr lang="en-US" dirty="0"/>
              <a:t> </a:t>
            </a:r>
            <a:r>
              <a:rPr lang="en-US" dirty="0" err="1"/>
              <a:t>obtenerse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clausura</a:t>
            </a:r>
            <a:r>
              <a:rPr lang="en-US" dirty="0"/>
              <a:t> de X 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9E372B9-66B3-2437-238E-2C02BD7A26AB}"/>
                  </a:ext>
                </a:extLst>
              </p14:cNvPr>
              <p14:cNvContentPartPr/>
              <p14:nvPr/>
            </p14:nvContentPartPr>
            <p14:xfrm>
              <a:off x="1341720" y="3886560"/>
              <a:ext cx="1308960" cy="18871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9E372B9-66B3-2437-238E-2C02BD7A26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2360" y="3877200"/>
                <a:ext cx="1327680" cy="190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Ejemplo Fmin</a:t>
            </a:r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03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R(ABCDEFG) con </a:t>
            </a:r>
            <a:endParaRPr b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F = { B → CD, C → AF, F → B, FC → D, ACB → ED, BD → A }</a:t>
            </a:r>
            <a:endParaRPr b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214313" y="3207902"/>
            <a:ext cx="116586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PRIMER PASO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. DIVIDIR LADOS DERECHOS. </a:t>
            </a:r>
            <a:endParaRPr sz="2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EJEMPLO. SI TENEMOS B → CD, LO REEMPLAZAMOS POR B → C Y B → D.</a:t>
            </a:r>
            <a:endParaRPr sz="2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F’={B → C, B → D, C → A, C → F, F → B, FC → D, ACB → E,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ACB → D, BD → A }</a:t>
            </a:r>
            <a:endParaRPr sz="2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C96D5A7-7039-578B-F4F2-3CAE27C50FFA}"/>
                  </a:ext>
                </a:extLst>
              </p14:cNvPr>
              <p14:cNvContentPartPr/>
              <p14:nvPr/>
            </p14:nvContentPartPr>
            <p14:xfrm>
              <a:off x="538920" y="2288880"/>
              <a:ext cx="7286400" cy="28735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C96D5A7-7039-578B-F4F2-3CAE27C50F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560" y="2279520"/>
                <a:ext cx="7305120" cy="289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152396" y="-2706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Ejemplo Fmin</a:t>
            </a:r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body" idx="1"/>
          </p:nvPr>
        </p:nvSpPr>
        <p:spPr>
          <a:xfrm>
            <a:off x="152396" y="875506"/>
            <a:ext cx="11334754" cy="154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R(ABCDEFG) con </a:t>
            </a:r>
            <a:endParaRPr b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F = { B → CD, C → AF, F → B, FC → D, ACB → ED, BD → A }</a:t>
            </a:r>
            <a:br>
              <a:rPr lang="en-US" b="1"/>
            </a:br>
            <a:r>
              <a:rPr lang="en-US" sz="2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F’={B → C, B → D, C → A, C → F, F → B, FC → D,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ct val="100000"/>
              <a:buNone/>
            </a:pPr>
            <a:r>
              <a:rPr lang="en-US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ACB → E, ACB → D, BD → A }</a:t>
            </a:r>
            <a:endParaRPr sz="2800" b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135731" y="2493963"/>
            <a:ext cx="11587163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SEGUNDO PASO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. INTENTAR ELIMINAR ATRIBUTOS DEL LADO IZQUIERDO.</a:t>
            </a:r>
            <a:endParaRPr sz="2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EJEMPLO.  </a:t>
            </a:r>
            <a:endParaRPr sz="2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Tomamos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ACB → E y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queremos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reducir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lado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IZQUIERDO. Por lo que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intentaremos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quedarnos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con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alguna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de las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siguientes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opciones</a:t>
            </a:r>
            <a:endParaRPr sz="2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 → E | B → E | C → E | AB → E | AC → E | BC → E</a:t>
            </a:r>
            <a:endParaRPr sz="2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0" y="4926518"/>
            <a:ext cx="926068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{A}</a:t>
            </a:r>
            <a:r>
              <a:rPr lang="en-US" sz="2400" baseline="300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= {A} {B}</a:t>
            </a:r>
            <a:r>
              <a:rPr lang="en-US" sz="2400" baseline="300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= {BCDAFE} {C}</a:t>
            </a:r>
            <a:r>
              <a:rPr lang="en-US" sz="2400" baseline="300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= {CAFBDE} 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135731" y="5665182"/>
            <a:ext cx="1008935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F’’ = {B → C, B → D, C → A, C → F, F → B, C → D,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B → E, B → A 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9AF2275-4CA7-E6AD-0A51-C2CCA7467789}"/>
                  </a:ext>
                </a:extLst>
              </p14:cNvPr>
              <p14:cNvContentPartPr/>
              <p14:nvPr/>
            </p14:nvContentPartPr>
            <p14:xfrm>
              <a:off x="55800" y="1886400"/>
              <a:ext cx="9857160" cy="48517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9AF2275-4CA7-E6AD-0A51-C2CCA74677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40" y="1877040"/>
                <a:ext cx="9875880" cy="487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title"/>
          </p:nvPr>
        </p:nvSpPr>
        <p:spPr>
          <a:xfrm>
            <a:off x="0" y="-3143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Ejemplo Fmin</a:t>
            </a:r>
            <a:endParaRPr/>
          </a:p>
        </p:txBody>
      </p:sp>
      <p:sp>
        <p:nvSpPr>
          <p:cNvPr id="245" name="Google Shape;245;p26"/>
          <p:cNvSpPr txBox="1">
            <a:spLocks noGrp="1"/>
          </p:cNvSpPr>
          <p:nvPr>
            <p:ph type="body" idx="1"/>
          </p:nvPr>
        </p:nvSpPr>
        <p:spPr>
          <a:xfrm>
            <a:off x="45239" y="575466"/>
            <a:ext cx="12513474" cy="166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R(ABCDEFG) con </a:t>
            </a:r>
            <a:endParaRPr b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F = { B → CD, C → AF, F → B, FC → D, ACB → ED, BD → A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ct val="100000"/>
              <a:buNone/>
            </a:pPr>
            <a:r>
              <a:rPr lang="en-US" sz="2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F’’={B → C, B → D, C → A, C → F, F → B, C → D, B → E, B → A }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139303" y="2176523"/>
            <a:ext cx="11913393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TERCER PASO.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Intentar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Reducir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la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cantidad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de DF del conjunto F’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{B}</a:t>
            </a:r>
            <a:r>
              <a:rPr lang="en-US" sz="2400" baseline="300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(sin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contar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B → C) = {BDAE}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como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determinado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la DF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seleccionada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no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aparece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la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clausura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, no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puedo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eliminarla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por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no ser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redundante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{B}</a:t>
            </a:r>
            <a:r>
              <a:rPr lang="en-US" sz="2400" baseline="300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(sin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contar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B → D) = {BCAFD} 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por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transitividad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, B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alcanza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la D,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utilizando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las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siguientes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DF, B → C y C → D.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Entonces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la DF B → D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puede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ser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suprimida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por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ser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redundante</a:t>
            </a:r>
            <a:endParaRPr sz="2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Siguiendo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este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razonamiento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para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resto de DF,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nos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err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queda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F’’’= {B → C, </a:t>
            </a:r>
            <a:r>
              <a:rPr lang="en-US" sz="2400" strike="sng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 → D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, C → A, C → F, F → B, C → D, B → E, </a:t>
            </a:r>
            <a:r>
              <a:rPr lang="en-US" sz="2400" strike="sng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 → A</a:t>
            </a:r>
            <a:r>
              <a:rPr lang="en-US" sz="24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0FDB1DA-B9B5-EC73-A56C-15AFBBAED3E1}"/>
                  </a:ext>
                </a:extLst>
              </p14:cNvPr>
              <p14:cNvContentPartPr/>
              <p14:nvPr/>
            </p14:nvContentPartPr>
            <p14:xfrm>
              <a:off x="369000" y="1501200"/>
              <a:ext cx="9284760" cy="34747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0FDB1DA-B9B5-EC73-A56C-15AFBBAED3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640" y="1491840"/>
                <a:ext cx="9303480" cy="349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Transformación de Relaciones 1.1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4688" y="1798819"/>
            <a:ext cx="8622623" cy="482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Ejemplo Fmin</a:t>
            </a:r>
            <a:endParaRPr/>
          </a:p>
        </p:txBody>
      </p:sp>
      <p:sp>
        <p:nvSpPr>
          <p:cNvPr id="252" name="Google Shape;252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R(ABCDEFG) con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F = { B → CD, C → AF, F → B, FC → D, ACB → ED, BD → A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r>
              <a:rPr lang="en-US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Fmin= {B → C, C → A, C → F, F → B, C → D, B → E}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ct val="100000"/>
              <a:buNone/>
            </a:pPr>
            <a:r>
              <a:rPr lang="en-US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{B}+ = { BCAFDE } ES TODO EL CONJUNTO? NO. FALTA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ct val="100000"/>
              <a:buNone/>
            </a:pPr>
            <a:r>
              <a:rPr lang="en-US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{G}+= {G}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ct val="100000"/>
              <a:buNone/>
            </a:pPr>
            <a:r>
              <a:rPr lang="en-US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{BG}+ = { BCAFDEG } ES TODO EL CONJUNTO? SI, ENTONCES ES CC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ct val="100000"/>
              <a:buNone/>
            </a:pPr>
            <a:r>
              <a:rPr lang="en-US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{CG}+ = {GCAFBDE}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ct val="100000"/>
              <a:buNone/>
            </a:pPr>
            <a:r>
              <a:rPr lang="en-US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{FG}+ = {F</a:t>
            </a:r>
            <a:r>
              <a:rPr lang="en-US" b="1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GC…..}				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{AFG}+ = {ABCDEFG}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ct val="100000"/>
              <a:buNone/>
            </a:pPr>
            <a:r>
              <a:rPr lang="en-US" b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CC = {{ BG}, {CG}, {FG} }</a:t>
            </a:r>
            <a:r>
              <a:rPr lang="en-US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203560E-C791-5E74-0A52-0E91F1FF4C8E}"/>
                  </a:ext>
                </a:extLst>
              </p14:cNvPr>
              <p14:cNvContentPartPr/>
              <p14:nvPr/>
            </p14:nvContentPartPr>
            <p14:xfrm>
              <a:off x="780480" y="2800800"/>
              <a:ext cx="5787360" cy="33696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203560E-C791-5E74-0A52-0E91F1FF4C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120" y="2791440"/>
                <a:ext cx="5806080" cy="338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Atributos Primos</a:t>
            </a:r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Atributos</a:t>
            </a:r>
            <a:r>
              <a:rPr lang="en-US" dirty="0"/>
              <a:t> que </a:t>
            </a:r>
            <a:r>
              <a:rPr lang="en-US" dirty="0" err="1"/>
              <a:t>forman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clave </a:t>
            </a:r>
            <a:r>
              <a:rPr lang="en-US" b="1" u="sng" dirty="0" err="1"/>
              <a:t>compuesta</a:t>
            </a:r>
            <a:endParaRPr b="1" u="sng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u="sng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Ejemplo</a:t>
            </a:r>
            <a:r>
              <a:rPr lang="en-US" dirty="0"/>
              <a:t>: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PERSONA (</a:t>
            </a:r>
            <a:r>
              <a:rPr lang="en-US" dirty="0" err="1"/>
              <a:t>tipoDoc</a:t>
            </a:r>
            <a:r>
              <a:rPr lang="en-US" dirty="0"/>
              <a:t>, </a:t>
            </a:r>
            <a:r>
              <a:rPr lang="en-US" dirty="0" err="1"/>
              <a:t>NroDoc</a:t>
            </a:r>
            <a:r>
              <a:rPr lang="en-US" dirty="0"/>
              <a:t>, </a:t>
            </a:r>
            <a:r>
              <a:rPr lang="en-US" dirty="0" err="1"/>
              <a:t>nombre</a:t>
            </a:r>
            <a:r>
              <a:rPr lang="en-US" dirty="0"/>
              <a:t>, </a:t>
            </a:r>
            <a:r>
              <a:rPr lang="en-US" dirty="0" err="1"/>
              <a:t>apellido</a:t>
            </a:r>
            <a:r>
              <a:rPr lang="en-US" dirty="0"/>
              <a:t>, </a:t>
            </a:r>
            <a:r>
              <a:rPr lang="en-US" dirty="0" err="1"/>
              <a:t>fechaNac</a:t>
            </a:r>
            <a:r>
              <a:rPr lang="en-US" dirty="0"/>
              <a:t>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 = {</a:t>
            </a:r>
            <a:r>
              <a:rPr lang="en-US" dirty="0" err="1"/>
              <a:t>tipoDoc</a:t>
            </a:r>
            <a:r>
              <a:rPr lang="en-US" dirty="0"/>
              <a:t>, </a:t>
            </a:r>
            <a:r>
              <a:rPr lang="en-US" dirty="0" err="1"/>
              <a:t>NroDoc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, </a:t>
            </a:r>
            <a:r>
              <a:rPr lang="en-US" dirty="0" err="1"/>
              <a:t>apellido</a:t>
            </a:r>
            <a:r>
              <a:rPr lang="en-US" dirty="0"/>
              <a:t>, </a:t>
            </a:r>
            <a:r>
              <a:rPr lang="en-US" dirty="0" err="1"/>
              <a:t>fechaNac</a:t>
            </a:r>
            <a:r>
              <a:rPr lang="en-US" dirty="0"/>
              <a:t>}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Clave </a:t>
            </a:r>
            <a:r>
              <a:rPr lang="en-US" dirty="0" err="1"/>
              <a:t>candidata</a:t>
            </a:r>
            <a:r>
              <a:rPr lang="en-US" dirty="0"/>
              <a:t>: {</a:t>
            </a:r>
            <a:r>
              <a:rPr lang="en-US" dirty="0" err="1"/>
              <a:t>tipoDoc</a:t>
            </a:r>
            <a:r>
              <a:rPr lang="en-US" dirty="0"/>
              <a:t>, </a:t>
            </a:r>
            <a:r>
              <a:rPr lang="en-US" dirty="0" err="1"/>
              <a:t>NroDoc</a:t>
            </a:r>
            <a:r>
              <a:rPr lang="en-US" dirty="0"/>
              <a:t>}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Primos</a:t>
            </a:r>
            <a:r>
              <a:rPr lang="en-US" dirty="0"/>
              <a:t>: </a:t>
            </a:r>
            <a:r>
              <a:rPr lang="en-US" dirty="0" err="1"/>
              <a:t>tipoDoc</a:t>
            </a:r>
            <a:r>
              <a:rPr lang="en-US" dirty="0"/>
              <a:t>, </a:t>
            </a:r>
            <a:r>
              <a:rPr lang="en-US" dirty="0" err="1"/>
              <a:t>NroDoc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Atributos Primos</a:t>
            </a:r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body" idx="1"/>
          </p:nvPr>
        </p:nvSpPr>
        <p:spPr>
          <a:xfrm>
            <a:off x="838200" y="1358537"/>
            <a:ext cx="10515600" cy="52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R(ABCDEFG) con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F = { B → CD, C → AF, F → B, FC → D, ACB → ED, BD → 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ct val="100000"/>
              <a:buNone/>
            </a:pPr>
            <a:r>
              <a:rPr lang="en-US" b="1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CC = {{BG}, {CG}, {FG} }</a:t>
            </a:r>
            <a:r>
              <a:rPr lang="en-US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PRIMOS SON: B, G, C, F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ALUMNO(LEGAJO, TIPO_DOC, NRO_DOC, NOMBRE, APELLIDO, TELEFONO, DIRECCIÓN}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dirty="0">
                <a:solidFill>
                  <a:srgbClr val="548135"/>
                </a:solidFill>
              </a:rPr>
              <a:t>F = { LEGAJO </a:t>
            </a:r>
            <a:r>
              <a:rPr lang="en-US" dirty="0">
                <a:solidFill>
                  <a:srgbClr val="548135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548135"/>
                </a:solidFill>
              </a:rPr>
              <a:t> TIPO_DOC, NRO_DOC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dirty="0">
                <a:solidFill>
                  <a:srgbClr val="548135"/>
                </a:solidFill>
              </a:rPr>
              <a:t>TIPO_DOC, NRO_DOC </a:t>
            </a:r>
            <a:r>
              <a:rPr lang="en-US" dirty="0">
                <a:solidFill>
                  <a:srgbClr val="548135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548135"/>
                </a:solidFill>
              </a:rPr>
              <a:t> LEGAJO, NOMBRE, APELLIDO, TELEFONO, DIRECCION 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dirty="0">
                <a:solidFill>
                  <a:schemeClr val="accent1"/>
                </a:solidFill>
              </a:rPr>
              <a:t>CC = { LEGAJO, {TIPO_DOC, NRO_DOC} 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dirty="0">
                <a:solidFill>
                  <a:schemeClr val="accent1"/>
                </a:solidFill>
              </a:rPr>
              <a:t>PRIMOS: TIPO_DOC, NRO_DOC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dirty="0">
                <a:solidFill>
                  <a:srgbClr val="FF0000"/>
                </a:solidFill>
              </a:rPr>
              <a:t>NOTA: LEGAJO NO ES PRIMO, PORQUE NO ES PARTE DE UNA CLAVE CANDIDATA </a:t>
            </a:r>
            <a:r>
              <a:rPr lang="en-US" b="1" dirty="0">
                <a:solidFill>
                  <a:srgbClr val="FF0000"/>
                </a:solidFill>
              </a:rPr>
              <a:t>COMPUESTA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Primera Forma Normal (1FN)</a:t>
            </a:r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Toda </a:t>
            </a: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Clave.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La clave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únicos</a:t>
            </a:r>
            <a:r>
              <a:rPr lang="en-US" dirty="0"/>
              <a:t> y No </a:t>
            </a:r>
            <a:r>
              <a:rPr lang="en-US" dirty="0" err="1"/>
              <a:t>Nulos</a:t>
            </a:r>
            <a:r>
              <a:rPr lang="en-US" dirty="0"/>
              <a:t>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Segunda Forma Normal (2FN)</a:t>
            </a:r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existir</a:t>
            </a:r>
            <a:r>
              <a:rPr lang="en-US" dirty="0"/>
              <a:t> la </a:t>
            </a:r>
            <a:r>
              <a:rPr lang="en-US" dirty="0" err="1"/>
              <a:t>dependencia</a:t>
            </a:r>
            <a:r>
              <a:rPr lang="en-US" dirty="0"/>
              <a:t> </a:t>
            </a:r>
            <a:r>
              <a:rPr lang="en-US" dirty="0" err="1"/>
              <a:t>parcial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clave: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Ejemplo</a:t>
            </a:r>
            <a:r>
              <a:rPr lang="en-US" dirty="0"/>
              <a:t>. Si </a:t>
            </a:r>
            <a:r>
              <a:rPr lang="en-US" dirty="0" err="1"/>
              <a:t>tenemos</a:t>
            </a:r>
            <a:r>
              <a:rPr lang="en-US" dirty="0"/>
              <a:t> un R(</a:t>
            </a:r>
            <a:r>
              <a:rPr lang="en-US" dirty="0" err="1"/>
              <a:t>x,y,z,w</a:t>
            </a:r>
            <a:r>
              <a:rPr lang="en-US" dirty="0"/>
              <a:t>) y </a:t>
            </a:r>
            <a:r>
              <a:rPr lang="en-US" dirty="0" err="1"/>
              <a:t>su</a:t>
            </a:r>
            <a:r>
              <a:rPr lang="en-US" dirty="0"/>
              <a:t> clave es {X,Y}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Para </a:t>
            </a:r>
            <a:r>
              <a:rPr lang="en-US" dirty="0" err="1"/>
              <a:t>cumplir</a:t>
            </a:r>
            <a:r>
              <a:rPr lang="en-US" dirty="0"/>
              <a:t> con 2FN, no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DF que sea del </a:t>
            </a:r>
            <a:r>
              <a:rPr lang="en-US" dirty="0" err="1"/>
              <a:t>tipo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	Y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Z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Ya que de </a:t>
            </a:r>
            <a:r>
              <a:rPr lang="en-US" dirty="0" err="1"/>
              <a:t>esta</a:t>
            </a:r>
            <a:r>
              <a:rPr lang="en-US" dirty="0"/>
              <a:t> forma, Z </a:t>
            </a:r>
            <a:r>
              <a:rPr lang="en-US" dirty="0" err="1"/>
              <a:t>dependería</a:t>
            </a:r>
            <a:r>
              <a:rPr lang="en-US" dirty="0"/>
              <a:t> </a:t>
            </a:r>
            <a:r>
              <a:rPr lang="en-US" dirty="0" err="1"/>
              <a:t>parcialmente</a:t>
            </a:r>
            <a:r>
              <a:rPr lang="en-US" dirty="0"/>
              <a:t> de la clave XY y no del total de la clave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-314325" y="2043113"/>
            <a:ext cx="13008769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(</a:t>
            </a:r>
            <a:r>
              <a:rPr lang="en-US" sz="36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tipoDocumento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numeroDocumento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apellido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f_Nac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tieneVencimiento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{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tipoDocumento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numeroDocumento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🡪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apellido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f_Nac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f_Nac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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tipoDocumento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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tieneVencimiento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 = {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tipoDocumento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numeroDocumento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 txBox="1">
            <a:spLocks noGrp="1"/>
          </p:cNvSpPr>
          <p:nvPr>
            <p:ph type="title"/>
          </p:nvPr>
        </p:nvSpPr>
        <p:spPr>
          <a:xfrm>
            <a:off x="759618" y="6294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Ejemplo que no cumple con 2FN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Tercera Forma Normal (3FN)</a:t>
            </a:r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Para que </a:t>
            </a:r>
            <a:r>
              <a:rPr lang="en-US" dirty="0" err="1"/>
              <a:t>una</a:t>
            </a:r>
            <a:r>
              <a:rPr lang="en-US" dirty="0"/>
              <a:t> DF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3FN,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determinante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ser Super Clave (o clave </a:t>
            </a:r>
            <a:r>
              <a:rPr lang="en-US" dirty="0" err="1"/>
              <a:t>candidata</a:t>
            </a:r>
            <a:r>
              <a:rPr lang="en-US" dirty="0"/>
              <a:t>) 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determinado</a:t>
            </a:r>
            <a:r>
              <a:rPr lang="en-US" dirty="0"/>
              <a:t> un </a:t>
            </a:r>
            <a:r>
              <a:rPr lang="en-US" dirty="0" err="1"/>
              <a:t>atributo</a:t>
            </a:r>
            <a:r>
              <a:rPr lang="en-US" dirty="0"/>
              <a:t> Primo.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R(XYZWQ)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 = { XY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ZWQ, WQ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Y }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{XY} ES UNA CC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Forma normal de Boyce-Codd (FNBC)</a:t>
            </a:r>
            <a:endParaRPr/>
          </a:p>
        </p:txBody>
      </p:sp>
      <p:sp>
        <p:nvSpPr>
          <p:cNvPr id="294" name="Google Shape;294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Igual</a:t>
            </a:r>
            <a:r>
              <a:rPr lang="en-US" dirty="0"/>
              <a:t> que 3FN, </a:t>
            </a:r>
            <a:r>
              <a:rPr lang="en-US" dirty="0" err="1"/>
              <a:t>pero</a:t>
            </a:r>
            <a:r>
              <a:rPr lang="en-US" dirty="0"/>
              <a:t> solo </a:t>
            </a:r>
            <a:r>
              <a:rPr lang="en-US" dirty="0" err="1"/>
              <a:t>cumple</a:t>
            </a:r>
            <a:r>
              <a:rPr lang="en-US" dirty="0"/>
              <a:t> con la </a:t>
            </a:r>
            <a:r>
              <a:rPr lang="en-US" dirty="0" err="1"/>
              <a:t>parte</a:t>
            </a:r>
            <a:r>
              <a:rPr lang="en-US" dirty="0"/>
              <a:t> de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determinante</a:t>
            </a:r>
            <a:r>
              <a:rPr lang="en-US" dirty="0"/>
              <a:t> sea Super clave O clave </a:t>
            </a:r>
            <a:r>
              <a:rPr lang="en-US" dirty="0" err="1"/>
              <a:t>candidata</a:t>
            </a:r>
            <a:r>
              <a:rPr lang="en-US" dirty="0"/>
              <a:t>.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R(XYZWQ)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 = { XY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ZWQ, WQ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Y }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{XY} ES UNA CC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WQ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Y, POR LO TANTO, NO CUMPLE CON FNBC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Algoritmo para alcanzar 3FN (Sin Pérdida de Info y sin Perdida de DF)</a:t>
            </a:r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Paso 1. Armar el Fmin. </a:t>
            </a:r>
            <a:endParaRPr b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Paso 2. Tomamos los distintos determinantes y armamos nuevas relaciones con los determinantes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Paso 3. Sumamos los determinados a la nueva relación de cada determinante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Paso 4 (condicional) ¿Esta alguna de las claves originales en alguno de los R nuevos?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Si no se cuentra, armar una nueva relación con una de las claves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Pérdida de Información</a:t>
            </a:r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Al </a:t>
            </a:r>
            <a:r>
              <a:rPr lang="en-US" err="1"/>
              <a:t>dividir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relación</a:t>
            </a:r>
            <a:r>
              <a:rPr lang="en-US"/>
              <a:t>, no </a:t>
            </a:r>
            <a:r>
              <a:rPr lang="en-US" err="1"/>
              <a:t>poder</a:t>
            </a:r>
            <a:r>
              <a:rPr lang="en-US"/>
              <a:t> </a:t>
            </a:r>
            <a:r>
              <a:rPr lang="en-US" err="1"/>
              <a:t>construir</a:t>
            </a:r>
            <a:r>
              <a:rPr lang="en-US"/>
              <a:t> la </a:t>
            </a:r>
            <a:r>
              <a:rPr lang="en-US" err="1"/>
              <a:t>misma</a:t>
            </a:r>
            <a:r>
              <a:rPr lang="en-US"/>
              <a:t> </a:t>
            </a:r>
            <a:r>
              <a:rPr lang="en-US" err="1"/>
              <a:t>tupla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tener</a:t>
            </a:r>
            <a:r>
              <a:rPr lang="en-US"/>
              <a:t> </a:t>
            </a:r>
            <a:r>
              <a:rPr lang="en-US" err="1"/>
              <a:t>información</a:t>
            </a:r>
            <a:r>
              <a:rPr lang="en-US"/>
              <a:t> </a:t>
            </a:r>
            <a:r>
              <a:rPr lang="en-US" err="1"/>
              <a:t>faltante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No </a:t>
            </a:r>
            <a:r>
              <a:rPr lang="en-US" err="1"/>
              <a:t>pueda</a:t>
            </a:r>
            <a:r>
              <a:rPr lang="en-US"/>
              <a:t> </a:t>
            </a:r>
            <a:r>
              <a:rPr lang="en-US" err="1"/>
              <a:t>reconstruir</a:t>
            </a:r>
            <a:r>
              <a:rPr lang="en-US"/>
              <a:t>,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tener</a:t>
            </a:r>
            <a:r>
              <a:rPr lang="en-US"/>
              <a:t> </a:t>
            </a:r>
            <a:r>
              <a:rPr lang="en-US" err="1"/>
              <a:t>información</a:t>
            </a:r>
            <a:r>
              <a:rPr lang="en-US"/>
              <a:t> de </a:t>
            </a:r>
            <a:r>
              <a:rPr lang="en-US" err="1"/>
              <a:t>más</a:t>
            </a:r>
            <a:r>
              <a:rPr lang="en-US"/>
              <a:t>.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Al </a:t>
            </a:r>
            <a:r>
              <a:rPr lang="en-US" err="1"/>
              <a:t>juntar</a:t>
            </a:r>
            <a:r>
              <a:rPr lang="en-US"/>
              <a:t> </a:t>
            </a:r>
            <a:r>
              <a:rPr lang="en-US" err="1"/>
              <a:t>relaciones</a:t>
            </a:r>
            <a:r>
              <a:rPr lang="en-US"/>
              <a:t> </a:t>
            </a:r>
            <a:r>
              <a:rPr lang="en-US" err="1"/>
              <a:t>tengo</a:t>
            </a:r>
            <a:r>
              <a:rPr lang="en-US"/>
              <a:t> </a:t>
            </a:r>
            <a:r>
              <a:rPr lang="en-US" err="1"/>
              <a:t>información</a:t>
            </a:r>
            <a:r>
              <a:rPr lang="en-US"/>
              <a:t> que antes no </a:t>
            </a:r>
            <a:r>
              <a:rPr lang="en-US" err="1"/>
              <a:t>tenía</a:t>
            </a:r>
            <a:r>
              <a:rPr lang="en-US"/>
              <a:t>.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Relaciones 1.N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006" y="1510806"/>
            <a:ext cx="8815466" cy="492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Paso 1. Armar el Fmin</a:t>
            </a:r>
            <a:endParaRPr/>
          </a:p>
        </p:txBody>
      </p:sp>
      <p:sp>
        <p:nvSpPr>
          <p:cNvPr id="312" name="Google Shape;312;p37"/>
          <p:cNvSpPr txBox="1">
            <a:spLocks noGrp="1"/>
          </p:cNvSpPr>
          <p:nvPr>
            <p:ph type="body" idx="1"/>
          </p:nvPr>
        </p:nvSpPr>
        <p:spPr>
          <a:xfrm>
            <a:off x="777415" y="1292304"/>
            <a:ext cx="10515600" cy="103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R(ABCDEFG) con </a:t>
            </a:r>
            <a:endParaRPr b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F = { B → CD, C → AF, F → B, FC → D, ACB → ED, BD → A }</a:t>
            </a:r>
            <a:endParaRPr b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687048" y="2465484"/>
            <a:ext cx="1118516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F’={B → C, B → D, C → A, C → F, F → B, FC → D,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ACB → E, ACB → D, BD → A }</a:t>
            </a:r>
            <a:endParaRPr sz="2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687048" y="3797783"/>
            <a:ext cx="989600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F’’ = {B → C, B → D, C → A, C → F, F → B,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C → D, B → E, B → A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687047" y="4964930"/>
            <a:ext cx="1072046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F’’’= {B → C, C → F, F → B, C → D, B → E, B → A} = </a:t>
            </a:r>
            <a:r>
              <a:rPr lang="en-US" sz="2800" b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Fmin</a:t>
            </a:r>
            <a:endParaRPr sz="2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3482712" y="6132077"/>
            <a:ext cx="36215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CC: {BG, FG, CG}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8804"/>
            <a:ext cx="12192000" cy="574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408" y="5787270"/>
            <a:ext cx="12192000" cy="9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Algoritmo FNBC (Sin Pérdida de Info y puede perder DF)</a:t>
            </a:r>
            <a:endParaRPr/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Paso 1. (no obligatorio) Armar el Fmin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Paso 2. Dividimos el esquema en R1 y R2.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Poniendo en R1 los atributos de la 1er DF que no cumpla con BC, por definición, tomaremos siempre de Izquierda a Derecha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Poniendo en R2 el resto de atributos que esten en la relación, menos el determinado por la DF tomada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Paso 3. Si R2 no se encuentra en FNBC, realizar el paso 2 nuevamente, pero con R2. Repetir esto hasta que el Rx2 este en FNBC.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Paso 1. Armar Fmin</a:t>
            </a:r>
            <a:endParaRPr/>
          </a:p>
        </p:txBody>
      </p:sp>
      <p:sp>
        <p:nvSpPr>
          <p:cNvPr id="334" name="Google Shape;334;p40"/>
          <p:cNvSpPr/>
          <p:nvPr/>
        </p:nvSpPr>
        <p:spPr>
          <a:xfrm>
            <a:off x="747010" y="1453329"/>
            <a:ext cx="875675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(A, B, C, D)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F= { AB → C, C → D, D → A }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Fmin		CC = { AB, DB, CB }</a:t>
            </a:r>
            <a:endParaRPr/>
          </a:p>
        </p:txBody>
      </p:sp>
      <p:sp>
        <p:nvSpPr>
          <p:cNvPr id="335" name="Google Shape;335;p40"/>
          <p:cNvSpPr txBox="1"/>
          <p:nvPr/>
        </p:nvSpPr>
        <p:spPr>
          <a:xfrm>
            <a:off x="747010" y="24466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2. Dividir R en R1 y R2.</a:t>
            </a:r>
            <a:endParaRPr/>
          </a:p>
        </p:txBody>
      </p:sp>
      <p:sp>
        <p:nvSpPr>
          <p:cNvPr id="336" name="Google Shape;336;p40"/>
          <p:cNvSpPr/>
          <p:nvPr/>
        </p:nvSpPr>
        <p:spPr>
          <a:xfrm>
            <a:off x="747009" y="3565193"/>
            <a:ext cx="11283065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(A, B, C, D)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F= { AB → C, C → D, D → A }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R1 (CD) F1 = {C → D} CC = { c }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 (ABC) F2 = {AB → C, C → A } (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transitividad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 y D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=&gt; C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 = { AB}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R21 (CA) F21 =  { C → A }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R22 (BC) F22 = { }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bc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c es trivial,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 que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conjunto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queda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vacio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E972254-8FE9-8316-7AD2-8CFDD25A7FD7}"/>
                  </a:ext>
                </a:extLst>
              </p14:cNvPr>
              <p14:cNvContentPartPr/>
              <p14:nvPr/>
            </p14:nvContentPartPr>
            <p14:xfrm>
              <a:off x="210600" y="590040"/>
              <a:ext cx="11343960" cy="59432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E972254-8FE9-8316-7AD2-8CFDD25A7F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240" y="580680"/>
                <a:ext cx="11362680" cy="596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>
            <a:spLocks noGrp="1"/>
          </p:cNvSpPr>
          <p:nvPr>
            <p:ph type="title"/>
          </p:nvPr>
        </p:nvSpPr>
        <p:spPr>
          <a:xfrm>
            <a:off x="52386" y="-3206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Ejemplo armado de un conjunto F</a:t>
            </a:r>
            <a:endParaRPr/>
          </a:p>
        </p:txBody>
      </p:sp>
      <p:sp>
        <p:nvSpPr>
          <p:cNvPr id="342" name="Google Shape;342;p41"/>
          <p:cNvSpPr txBox="1">
            <a:spLocks noGrp="1"/>
          </p:cNvSpPr>
          <p:nvPr>
            <p:ph type="body" idx="1"/>
          </p:nvPr>
        </p:nvSpPr>
        <p:spPr>
          <a:xfrm>
            <a:off x="-1" y="718342"/>
            <a:ext cx="12044363" cy="596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Dada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b="1" dirty="0" err="1"/>
              <a:t>Registro</a:t>
            </a:r>
            <a:r>
              <a:rPr lang="en-US" b="1" dirty="0"/>
              <a:t> (</a:t>
            </a:r>
            <a:r>
              <a:rPr lang="en-US" b="1" dirty="0" err="1"/>
              <a:t>NombreCurso</a:t>
            </a:r>
            <a:r>
              <a:rPr lang="en-US" b="1" dirty="0"/>
              <a:t>, </a:t>
            </a:r>
            <a:r>
              <a:rPr lang="en-US" b="1" dirty="0" err="1"/>
              <a:t>Profesor</a:t>
            </a:r>
            <a:r>
              <a:rPr lang="en-US" b="1" dirty="0"/>
              <a:t>, Hora, Aula, </a:t>
            </a:r>
            <a:r>
              <a:rPr lang="en-US" b="1" dirty="0" err="1"/>
              <a:t>Estudiante</a:t>
            </a:r>
            <a:r>
              <a:rPr lang="en-US" b="1" dirty="0"/>
              <a:t>, Nota) 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Y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restricciones</a:t>
            </a:r>
            <a:r>
              <a:rPr lang="en-US" dirty="0"/>
              <a:t> (dadas </a:t>
            </a:r>
            <a:r>
              <a:rPr lang="en-US" dirty="0" err="1"/>
              <a:t>por</a:t>
            </a:r>
            <a:r>
              <a:rPr lang="en-US" dirty="0"/>
              <a:t> las </a:t>
            </a:r>
            <a:r>
              <a:rPr lang="en-US" dirty="0" err="1"/>
              <a:t>reglas</a:t>
            </a:r>
            <a:r>
              <a:rPr lang="en-US" dirty="0"/>
              <a:t> del </a:t>
            </a:r>
            <a:r>
              <a:rPr lang="en-US" dirty="0" err="1"/>
              <a:t>negocio</a:t>
            </a:r>
            <a:r>
              <a:rPr lang="en-US" dirty="0"/>
              <a:t>) </a:t>
            </a:r>
            <a:r>
              <a:rPr lang="en-US" dirty="0" err="1"/>
              <a:t>identificar</a:t>
            </a:r>
            <a:r>
              <a:rPr lang="en-US" dirty="0"/>
              <a:t> las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Funcionales</a:t>
            </a:r>
            <a:r>
              <a:rPr lang="en-US" dirty="0"/>
              <a:t>:</a:t>
            </a:r>
            <a:endParaRPr b="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 es </a:t>
            </a:r>
            <a:r>
              <a:rPr lang="en-US" dirty="0" err="1"/>
              <a:t>impartido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profesores</a:t>
            </a:r>
            <a:r>
              <a:rPr lang="en-US" dirty="0"/>
              <a:t>.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r>
              <a:rPr lang="en-US" strike="sngStrike" dirty="0">
                <a:highlight>
                  <a:srgbClr val="FFFF00"/>
                </a:highlight>
              </a:rPr>
              <a:t>CURSO </a:t>
            </a:r>
            <a:r>
              <a:rPr lang="en-US" strike="sngStrike" dirty="0">
                <a:highlight>
                  <a:srgbClr val="FFFF00"/>
                </a:highlight>
                <a:sym typeface="Wingdings" pitchFamily="2" charset="2"/>
              </a:rPr>
              <a:t></a:t>
            </a:r>
            <a:r>
              <a:rPr lang="en-US" strike="sngStrike" dirty="0">
                <a:highlight>
                  <a:srgbClr val="FFFF00"/>
                </a:highlight>
              </a:rPr>
              <a:t> PROFESOR</a:t>
            </a:r>
            <a:endParaRPr strike="sngStrike" dirty="0">
              <a:highlight>
                <a:srgbClr val="FFFF00"/>
              </a:highlight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highlight>
                  <a:srgbClr val="00FF00"/>
                </a:highlight>
              </a:rPr>
              <a:t>PROFESOR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</a:t>
            </a:r>
            <a:r>
              <a:rPr lang="en-US" dirty="0">
                <a:highlight>
                  <a:srgbClr val="00FF00"/>
                </a:highlight>
              </a:rPr>
              <a:t> NOMBRECURSO</a:t>
            </a:r>
            <a:endParaRPr dirty="0">
              <a:highlight>
                <a:srgbClr val="00FF00"/>
              </a:highlight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 </a:t>
            </a:r>
            <a:r>
              <a:rPr lang="en-US" dirty="0" err="1"/>
              <a:t>una</a:t>
            </a:r>
            <a:r>
              <a:rPr lang="en-US" dirty="0"/>
              <a:t> hora y </a:t>
            </a:r>
            <a:r>
              <a:rPr lang="en-US" dirty="0" err="1"/>
              <a:t>en</a:t>
            </a:r>
            <a:r>
              <a:rPr lang="en-US" dirty="0"/>
              <a:t> un aula se </a:t>
            </a:r>
            <a:r>
              <a:rPr lang="en-US" dirty="0" err="1"/>
              <a:t>imparte</a:t>
            </a:r>
            <a:r>
              <a:rPr lang="en-US" dirty="0"/>
              <a:t> un solo </a:t>
            </a:r>
            <a:r>
              <a:rPr lang="en-US" dirty="0" err="1"/>
              <a:t>curso</a:t>
            </a:r>
            <a:r>
              <a:rPr lang="en-US" dirty="0"/>
              <a:t>.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highlight>
                  <a:srgbClr val="00FF00"/>
                </a:highlight>
              </a:rPr>
              <a:t>Hora, Aula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NombreCurso</a:t>
            </a:r>
            <a:endParaRPr dirty="0">
              <a:highlight>
                <a:srgbClr val="00FF00"/>
              </a:highlight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 </a:t>
            </a:r>
            <a:r>
              <a:rPr lang="en-US" dirty="0" err="1"/>
              <a:t>una</a:t>
            </a:r>
            <a:r>
              <a:rPr lang="en-US" dirty="0"/>
              <a:t> hora </a:t>
            </a:r>
            <a:r>
              <a:rPr lang="en-US" dirty="0" err="1"/>
              <a:t>determinada</a:t>
            </a:r>
            <a:r>
              <a:rPr lang="en-US" dirty="0"/>
              <a:t>, un </a:t>
            </a:r>
            <a:r>
              <a:rPr lang="en-US" dirty="0" err="1"/>
              <a:t>profesor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aula.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highlight>
                  <a:srgbClr val="00FF00"/>
                </a:highlight>
              </a:rPr>
              <a:t>Hora, </a:t>
            </a:r>
            <a:r>
              <a:rPr lang="en-US" dirty="0" err="1">
                <a:highlight>
                  <a:srgbClr val="00FF00"/>
                </a:highlight>
              </a:rPr>
              <a:t>Profesor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</a:t>
            </a:r>
            <a:r>
              <a:rPr lang="en-US" dirty="0">
                <a:highlight>
                  <a:srgbClr val="00FF00"/>
                </a:highlight>
              </a:rPr>
              <a:t> Aula | Hora, Aula 🡪 </a:t>
            </a:r>
            <a:r>
              <a:rPr lang="en-US" dirty="0" err="1">
                <a:highlight>
                  <a:srgbClr val="00FF00"/>
                </a:highlight>
              </a:rPr>
              <a:t>Profesor</a:t>
            </a:r>
            <a:endParaRPr dirty="0">
              <a:highlight>
                <a:srgbClr val="00FF00"/>
              </a:highlight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estudiante</a:t>
            </a:r>
            <a:r>
              <a:rPr lang="en-US" dirty="0"/>
              <a:t> </a:t>
            </a:r>
            <a:r>
              <a:rPr lang="en-US" dirty="0" err="1"/>
              <a:t>obtiene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nota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tomado</a:t>
            </a:r>
            <a:r>
              <a:rPr lang="en-US" dirty="0"/>
              <a:t> (solo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).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>
                <a:highlight>
                  <a:srgbClr val="00FF00"/>
                </a:highlight>
              </a:rPr>
              <a:t>Estudiante</a:t>
            </a:r>
            <a:r>
              <a:rPr lang="en-US" dirty="0">
                <a:highlight>
                  <a:srgbClr val="00FF00"/>
                </a:highlight>
              </a:rPr>
              <a:t>, </a:t>
            </a:r>
            <a:r>
              <a:rPr lang="en-US" dirty="0" err="1">
                <a:highlight>
                  <a:srgbClr val="00FF00"/>
                </a:highlight>
              </a:rPr>
              <a:t>NombreCurso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</a:t>
            </a:r>
            <a:r>
              <a:rPr lang="en-US" dirty="0">
                <a:highlight>
                  <a:srgbClr val="00FF00"/>
                </a:highlight>
              </a:rPr>
              <a:t> Nota</a:t>
            </a:r>
            <a:endParaRPr dirty="0">
              <a:highlight>
                <a:srgbClr val="00FF00"/>
              </a:highlight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 </a:t>
            </a:r>
            <a:r>
              <a:rPr lang="en-US" dirty="0" err="1"/>
              <a:t>una</a:t>
            </a:r>
            <a:r>
              <a:rPr lang="en-US" dirty="0"/>
              <a:t> hora </a:t>
            </a:r>
            <a:r>
              <a:rPr lang="en-US" dirty="0" err="1"/>
              <a:t>determinada</a:t>
            </a:r>
            <a:r>
              <a:rPr lang="en-US" dirty="0"/>
              <a:t>, un </a:t>
            </a:r>
            <a:r>
              <a:rPr lang="en-US" dirty="0" err="1"/>
              <a:t>estudiante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sola aula.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Hora, </a:t>
            </a:r>
            <a:r>
              <a:rPr lang="en-US" dirty="0" err="1"/>
              <a:t>Estudiante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Aula | </a:t>
            </a:r>
            <a:r>
              <a:rPr lang="en-US" strike="sngStrike" dirty="0">
                <a:highlight>
                  <a:srgbClr val="FFFF00"/>
                </a:highlight>
              </a:rPr>
              <a:t>Hora, Aula </a:t>
            </a:r>
            <a:r>
              <a:rPr lang="en-US" strike="sngStrike" dirty="0">
                <a:highlight>
                  <a:srgbClr val="FFFF00"/>
                </a:highlight>
                <a:sym typeface="Wingdings" pitchFamily="2" charset="2"/>
              </a:rPr>
              <a:t></a:t>
            </a:r>
            <a:r>
              <a:rPr lang="en-US" strike="sngStrike" dirty="0">
                <a:highlight>
                  <a:srgbClr val="FFFF00"/>
                </a:highlight>
              </a:rPr>
              <a:t> </a:t>
            </a:r>
            <a:r>
              <a:rPr lang="en-US" strike="sngStrike" dirty="0" err="1">
                <a:highlight>
                  <a:srgbClr val="FFFF00"/>
                </a:highlight>
              </a:rPr>
              <a:t>Estudiante</a:t>
            </a:r>
            <a:r>
              <a:rPr lang="en-US" strike="sngStrike" dirty="0">
                <a:highlight>
                  <a:srgbClr val="FFFF00"/>
                </a:highlight>
              </a:rPr>
              <a:t>?</a:t>
            </a:r>
            <a:endParaRPr strike="sngStrike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Ejercicios Clase Proxima</a:t>
            </a:r>
            <a:endParaRPr/>
          </a:p>
        </p:txBody>
      </p:sp>
      <p:sp>
        <p:nvSpPr>
          <p:cNvPr id="348" name="Google Shape;348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(Practica de DF)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Ejercicios: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6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16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Relaciones N.N</a:t>
            </a: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5114" y="1416414"/>
            <a:ext cx="10098686" cy="532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Ejemplo de N.N con datos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492615"/>
            <a:ext cx="11056495" cy="537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Ejemplo 2 N.N con atributos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194" y="1529308"/>
            <a:ext cx="10902767" cy="52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Dependencia Funcional</a:t>
            </a: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1019020" cy="3308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X → 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X: Conjunto Determinante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Y: Conjunto Determinado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“</a:t>
            </a:r>
            <a:r>
              <a:rPr lang="en-US" i="1"/>
              <a:t>al tener siempre el mismo valor en X, obtendremos el mismo valor en Y”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i="1"/>
              <a:t>Ya que Y depende funcionalmente de X.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Ejemplos de Dependencias funcionales (DF)</a:t>
            </a:r>
            <a:endParaRPr/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87" y="2162175"/>
            <a:ext cx="119348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e77495-a5f9-4741-b858-6edf6c93ba61" xsi:nil="true"/>
    <lcf76f155ced4ddcb4097134ff3c332f xmlns="6756ffa6-5843-4ef5-a742-97cc81ece36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A8618D9FA9F547BCBC09F53ABAF502" ma:contentTypeVersion="12" ma:contentTypeDescription="Crear nuevo documento." ma:contentTypeScope="" ma:versionID="45a01fc640a5c23db47c9c0c4105ee63">
  <xsd:schema xmlns:xsd="http://www.w3.org/2001/XMLSchema" xmlns:xs="http://www.w3.org/2001/XMLSchema" xmlns:p="http://schemas.microsoft.com/office/2006/metadata/properties" xmlns:ns2="6756ffa6-5843-4ef5-a742-97cc81ece36f" xmlns:ns3="7de77495-a5f9-4741-b858-6edf6c93ba61" targetNamespace="http://schemas.microsoft.com/office/2006/metadata/properties" ma:root="true" ma:fieldsID="a0e0325c332e1fd1202975f9082bd540" ns2:_="" ns3:_="">
    <xsd:import namespace="6756ffa6-5843-4ef5-a742-97cc81ece36f"/>
    <xsd:import namespace="7de77495-a5f9-4741-b858-6edf6c93b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6ffa6-5843-4ef5-a742-97cc81ece3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ffdddc8f-9e11-4d16-a65b-d3566ee968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77495-a5f9-4741-b858-6edf6c93ba6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d99931c-167c-4abe-bd24-3656484bd2f3}" ma:internalName="TaxCatchAll" ma:showField="CatchAllData" ma:web="7de77495-a5f9-4741-b858-6edf6c93ba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39B0CE-FA26-475E-8D0C-8E33383642BF}">
  <ds:schemaRefs>
    <ds:schemaRef ds:uri="35b20d30-105d-4647-a02e-e7a195cfef08"/>
    <ds:schemaRef ds:uri="69a15b1e-7a0d-4fea-bc1c-440795938be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E83081C-E8BE-4FC8-8DE7-94C6B8B7A21E}"/>
</file>

<file path=customXml/itemProps3.xml><?xml version="1.0" encoding="utf-8"?>
<ds:datastoreItem xmlns:ds="http://schemas.openxmlformats.org/officeDocument/2006/customXml" ds:itemID="{FCD4ACCD-E011-443A-8F0F-45B6B99E21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3338</Words>
  <Application>Microsoft Macintosh PowerPoint</Application>
  <PresentationFormat>Panorámica</PresentationFormat>
  <Paragraphs>325</Paragraphs>
  <Slides>45</Slides>
  <Notes>45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1" baseType="lpstr">
      <vt:lpstr>Calibri</vt:lpstr>
      <vt:lpstr>Roboto</vt:lpstr>
      <vt:lpstr>Wingdings</vt:lpstr>
      <vt:lpstr>Courier New</vt:lpstr>
      <vt:lpstr>Arial</vt:lpstr>
      <vt:lpstr>Office Theme</vt:lpstr>
      <vt:lpstr>De una Entidad a una Relación</vt:lpstr>
      <vt:lpstr>DEL DER AL Modelo Relacional (MR)</vt:lpstr>
      <vt:lpstr>Transformación de Relaciones 1.1</vt:lpstr>
      <vt:lpstr>Relaciones 1.N</vt:lpstr>
      <vt:lpstr>Relaciones N.N</vt:lpstr>
      <vt:lpstr>Ejemplo de N.N con datos</vt:lpstr>
      <vt:lpstr>Ejemplo 2 N.N con atributos</vt:lpstr>
      <vt:lpstr>Dependencia Funcional</vt:lpstr>
      <vt:lpstr>Ejemplos de Dependencias funcionales (DF)</vt:lpstr>
      <vt:lpstr>No es Bidireccional!</vt:lpstr>
      <vt:lpstr>No es Bidireccional!</vt:lpstr>
      <vt:lpstr> Axiomas de Armstrong</vt:lpstr>
      <vt:lpstr>Reglas derivadas</vt:lpstr>
      <vt:lpstr>Unión =&gt; X → Y e X → Z entonces X → YZ </vt:lpstr>
      <vt:lpstr>  Descomposición:   X → YZ =&gt; X → Y entonces X → Z  </vt:lpstr>
      <vt:lpstr>  Pseudo Transitividad:   X → Y y WY → Z entonces  WX → Z  </vt:lpstr>
      <vt:lpstr>Pseudotransitividad</vt:lpstr>
      <vt:lpstr>CONJUNTO DE DEPENDENCIAS FUNCIONALES</vt:lpstr>
      <vt:lpstr>Formas Normales</vt:lpstr>
      <vt:lpstr>Clausura de Un elemento</vt:lpstr>
      <vt:lpstr>CLAUSURA: Ejemplo con columnas reales</vt:lpstr>
      <vt:lpstr>Super Clave (SC)</vt:lpstr>
      <vt:lpstr>R (dni, nombre, apellido, fechaNac, edad) F = { dni → nombre, apellido, fechaNac ,           fechaNac → edad }  </vt:lpstr>
      <vt:lpstr>Clave Candidata (CC)</vt:lpstr>
      <vt:lpstr>CLAVES CANDIDATAS CON DISTINTA CANTIDAD DE ATRIBUTOS</vt:lpstr>
      <vt:lpstr>Conjunto Minimo de DF</vt:lpstr>
      <vt:lpstr>Ejemplo Fmin</vt:lpstr>
      <vt:lpstr>Ejemplo Fmin</vt:lpstr>
      <vt:lpstr>Ejemplo Fmin</vt:lpstr>
      <vt:lpstr>Ejemplo Fmin</vt:lpstr>
      <vt:lpstr>Atributos Primos</vt:lpstr>
      <vt:lpstr>Atributos Primos</vt:lpstr>
      <vt:lpstr>Primera Forma Normal (1FN)</vt:lpstr>
      <vt:lpstr>Segunda Forma Normal (2FN)</vt:lpstr>
      <vt:lpstr>Ejemplo que no cumple con 2FN</vt:lpstr>
      <vt:lpstr>Tercera Forma Normal (3FN)</vt:lpstr>
      <vt:lpstr>Forma normal de Boyce-Codd (FNBC)</vt:lpstr>
      <vt:lpstr>Algoritmo para alcanzar 3FN (Sin Pérdida de Info y sin Perdida de DF)</vt:lpstr>
      <vt:lpstr>Pérdida de Información</vt:lpstr>
      <vt:lpstr>Paso 1. Armar el Fmin</vt:lpstr>
      <vt:lpstr>Presentación de PowerPoint</vt:lpstr>
      <vt:lpstr>Algoritmo FNBC (Sin Pérdida de Info y puede perder DF)</vt:lpstr>
      <vt:lpstr>Paso 1. Armar Fmin</vt:lpstr>
      <vt:lpstr>Ejemplo armado de un conjunto F</vt:lpstr>
      <vt:lpstr>Ejercicios Clase Proxima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una Entidad a una Relación</dc:title>
  <dc:creator>Alfonso Palomares</dc:creator>
  <cp:lastModifiedBy>LUIS PALOMARES</cp:lastModifiedBy>
  <cp:revision>5</cp:revision>
  <dcterms:created xsi:type="dcterms:W3CDTF">2020-05-02T10:19:48Z</dcterms:created>
  <dcterms:modified xsi:type="dcterms:W3CDTF">2024-09-14T14:29:45Z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0x0101002BA8618D9FA9F547BCBC09F53ABAF502</vt:lpwstr>
  </property>
  <property fmtid="{D5CDD505-2E9C-101B-9397-08002B2CF9AE}" pid="3" name="MediaServiceImageTags">
    <vt:lpwstr/>
  </property>
</Properties>
</file>