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98" r:id="rId5"/>
    <p:sldId id="256" r:id="rId6"/>
    <p:sldId id="257" r:id="rId7"/>
    <p:sldId id="258" r:id="rId8"/>
    <p:sldId id="259" r:id="rId9"/>
    <p:sldId id="301" r:id="rId10"/>
    <p:sldId id="260" r:id="rId11"/>
    <p:sldId id="261" r:id="rId12"/>
    <p:sldId id="262" r:id="rId13"/>
    <p:sldId id="300" r:id="rId14"/>
    <p:sldId id="29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HSUCuXD0DpMe0OrYQYVw2tQ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E16FD5-9BA2-4186-9D4C-58D932002158}">
  <a:tblStyle styleId="{71E16FD5-9BA2-4186-9D4C-58D9320021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52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6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11:51:0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17390 9483 24575,'5'-3'0,"3"1"0,3 2 0,15 0 0,-3 0 0,27 0 0,-3 0 0,13 5-566,-26 0 1,0 1 565,2 2 0,1 3 0,6 1 0,1 2 0,4 2 0,2 1-1030,-9-2 1,1 1 0,1 1 1029,4 1 0,1 1 0,1 0 0,-2 0 0,0 0 0,0-1 0,-2-1 0,-1 0 0,0-1-2694,14 5 1,-1-2 2693,-4-1 0,0-1 0,4 0 0,2 0-740,1-1 1,1-1 739,-19-6 0,1 0 0,0-1 0,3-1 0,2 0 0,-1 0 0,1-1 0,-1-1 0,1 0 0,-1-1 0,0 0 0,-2-1 0,15 0 0,-3-1-117,-4 0 1,-2 0 116,-5-1 0,-2-1 653,-4 0 1,-2 0-654,0 0 0,-1 0 0,26 0 5186,-11 0-5186,10 0 0,-18 0 0,10 0 2465,-18 0-2465,1 0 1546,-4 0-1546,-4 0 814,-4 0-814,-6 0 0,-4 0 0,-4 0 0,-3 1 0,-3 2 0,-1 1 0,-1 1 0,-2 0 0,1 0 0,0 2 0,1 2 0,0 6 0,0 4 0,1 4 0,-1 4 0,2-3 0,-1 1 0,0-5 0,0 0 0,-3-8 0,2 1 0,-3-8 0,0-1 0,0-3 0,0-3 0</inkml:trace>
  <inkml:trace contextRef="#ctx0" brushRef="#br0" timeOffset="1983">20264 10285 24575,'7'4'0,"2"0"0,1 0 0,-1-1 0,-2-3 0,1-5 0,1-4 0,4-3 0,2-1 0,1 0 0,0 1 0,-1 0 0,-1-1 0,0 0 0,0 0 0,-1-3 0,0 1 0,1 0 0,-3 1 0,0 4 0,-3 0 0,-1 2 0,0 0 0,-1 3 0,-1 4 0,-1 2 0,-2 3 0,-2 5 0,0 3 0,0 8 0,0 6 0,2 3 0,1 5 0,3-2 0,1 0 0,0 2 0,2 0 0,1 3 0,1 1 0,3-5 0,-2-4 0,-1-4 0,0-2 0,-1-2 0,-1-3 0,1-2 0,-2-3 0,2 2 0,-2-5 0,0 1 0,-4-4 0,0-2 0,1-1 0,0-2 0,-1-2 0,-1-3 0,-3 0 0,-4 1 0,-4 1 0,-7 0 0,-3 1 0,-5 0 0,-4 0 0,-8 0 0,-8 0 0,-5 0 0,-6-1 0,5-3 0,0-4 0,2-5 0,4 0 0,5 1 0,9 2 0,9 3 0,5 1 0,7 2 0,1 0 0,5 0 0,2-2 0,-1-3 0,1-2 0,2-7 0,0-4 0,0-4 0,0-18 0,-2 11 0,0-15 0,0 17 0,0 0 0,0 3 0,0 7 0,0 4 0,0 6 0,0 7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11:54:49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8125 24575,'-16'0'0,"1"0"0,1 0 0,3 0 0,1 0 0,1 0 0,1 0 0,1 0 0,0 7 0,-4 8 0,-11 18 0,6-6 0,-12 13 0,8-12 0,-6 6 0,-1 0 0,3-4 0,3-3 0,3-4 0,2-3 0,3-2 0,3 0 0,1 1 0,2-1 0,0-1 0,3-1 0,-1-1 0,2 1 0,1 0 0,0-3 0,1-3 0,1-1 0,0-3 0,0 1 0,0-1 0,-1-2 0,-1 0 0,0 0 0,1 0 0,1 1 0,0 3 0,0 0 0,-1 1 0,1 2 0,0 2 0,1 1 0,3 0 0,3-1 0,3-2 0,4 3 0,2-1 0,4 3 0,1 1 0,2 2 0,0 2 0,3 1 0,1 5 0,3 0 0,6 7 0,-10-10 0,5 3 0,-11-13 0,1 4 0,0-2 0,0-1 0,-1 0 0,-1-1 0,1 0 0,0-1 0,-2-1 0,2-1 0,-3-2 0,-2-1 0,-2-3 0,-3 1 0,-2-2 0,0-1 0,3-1 0,-1-1 0,1-1 0,-1 0 0,0 0 0,1 0 0,1 0 0,1-1 0,0-4 0,4-8 0,-4 1 0,4-7 0,-5 4 0,2-2 0,0-2 0,2-3 0,1-1 0,1-3 0,-1 0 0,-2 1 0,1 0 0,-2 5 0,-2 0 0,-2 3 0,-2 3 0,-2 1 0,-1 2 0,1-1 0,1-1 0,-1-1 0,1-1 0,0 0 0,0-3 0,-2-1 0,1-1 0,-1 0 0,-1 1 0,2-8 0,-4 9 0,2-7 0,-4 8 0,0-5 0,0-5 0,0-2 0,0-7 0,-2-2 0,-6-6 0,-4-3 0,-5 2 0,-2-4 0,1 6 0,-1-3 0,2 5 0,3 7 0,0 5 0,1 3 0,1 1 0,0 2 0,-1 4 0,-2 3 0,-3 2 0,-2 1 0,-3 3 0,-4 3 0,-2 1 0,-17 4 0,10 0 0,-16 2 0,14 0 0,-5 0 0,0 0 0,2 0 0,2 0 0,4 0 0,8 0 0,6 0 0,6 0 0,7 0 0,4 0 0</inkml:trace>
  <inkml:trace contextRef="#ctx0" brushRef="#br0" timeOffset="20737">20451 14905 24575,'-24'0'0,"-6"0"0,-12 0 0,-12 0 0,13 0 0,-4 0-1650,-8 0 0,-3 0 1650,14 0 0,-3 0 0,1 0 0,1 0 0,1 0 0,0 0 0,-18 0 0,1 0 0,0 0 0,1 0 0,6 0 0,1 0 0,-7 0 0,0 0 0,3 0 0,0 0 0,-2 0 0,-2 0 0,-4 0 0,-1 0 0,21 0 0,0 0 0,1 0 0,-22 0 0,2 0 0,2 0 0,2 0 0,2 0 0,1 0-333,4 0 1,1 0 332,2 0 0,1 0 0,1 0 0,2 0-207,7 0 0,1 0 207,3 0 0,1 0 0,-10-2 0,2 0 0,-11 0 0,13-2 0,1 0 0,-2-2 0,0-1 0,5-2 2268,3-1-2268,3 1 1598,2-1-1598,1 2 513,2 1-513,3 0 0,1-1 0,2 2 0,2 0 0,0 1 0,0 1 0,-1 2 0,0-1 0,1 1 0,1 1 0,0 0 0,2 1 0,1 0 0,3 0 0,3-1 0,2 0 0,2 0 0</inkml:trace>
  <inkml:trace contextRef="#ctx0" brushRef="#br0" timeOffset="22612">18165 14298 24575,'-9'0'0,"0"0"0,3 0 0,-1 0 0,-1 0 0,0 0 0,0 0 0,2 0 0,-2 0 0,0 0 0,-5 0 0,-4 0 0,-7 0 0,-9 0 0,-7 0 0,-6 0 0,-3 0 0,-1 0 0,-2 2 0,-1 3 0,-1 3 0,2 4 0,8-1 0,4 0 0,6 0 0,0 0 0,1-1 0,3 2 0,2-2 0,0 1 0,1 1 0,0 0 0,-3 0 0,2-2 0,2-1 0,-4 1 0,12-4 0,-3 2 0,12-4 0,1-1 0,1 0 0,1-1 0,1 2 0,-1 0 0,-2 2 0,-3 2 0,-2 2 0,0 1 0,1 1 0,2-2 0,0-1 0,2 0 0,0-1 0,2 0 0,2-1 0,1-1 0,2 0 0,0 2 0,1 5 0,-2 7 0,-1 6 0,-5 3 0,-2 2 0,-5 5 0,5-10 0,-2 1 0,7-13 0,1-2 0,2-2 0,2-3 0,3-3 0,2 0 0,9 2 0,-2 0 0,9 4 0,-2 0 0,7 4 0,10 2 0,6 5 0,6 2 0,4 5-484,-23-12 0,0 1 484,1 2 0,0 0 0,-1-1 0,-1 1-127,23 15 127,-7-1 0,-6-4 0,-2-1 0,-6-4 0,-7-4 0,-2-3 962,-5-4-962,-4-3 133,-4-3-133,-1-1 0,-3-2 0,-2-1 0</inkml:trace>
  <inkml:trace contextRef="#ctx0" brushRef="#br0" timeOffset="56845">12965 14402 8191,'8'0'0,"-18"0"5063,-2 0-5063,-20 0 2818,5 0-2818,-4 0 1719,1 0-1719,4 0 6784,4 0-6784,3 0 0,6 0 0,2 0 0,3 0 0,1 0 0,2 0 0,0 1 0,3 2 0,1 5 0,1 4 0,1 2 0,0 2 0,1 2 0,1 0 0,-1-1 0,1-1 0,0-2 0,0-1 0,1 0 0,0 5 0,-1-6 0,2 7 0,-3-6 0,1 2 0,0-1 0,0-2 0,1 0 0,-1 0 0,0 0 0,0-1 0,-1 0 0,-1 1 0,-1 3 0,2 0 0,-1-1 0,1-1 0,0-2 0,-2 1 0,0 1 0,0 0 0,0-1 0,1 1 0,1 1 0,0 0 0,-1 1 0,-1 1 0,0-1 0,4 10 0,-4-7 0,3 7 0,-3-8 0,0 0 0,0-1 0,0 0 0,0-2 0,0-1 0,0-2 0,0-1 0,0-1 0,0-2 0,0-1 0,0 2 0,0 4 0,2 6 0,1 7 0,3 3 0,2 6 0,0 1 0,-2-1 0,0 0 0,-1-5 0,-1-6 0,1-6 0,-2-5 0,-1-3 0,-1-1 0,1-2 0,0-2 0,3-2 0,4-2 0,2 0 0,4 0 0,4 0 0,0 0 0,2 0 0,0 0 0,-3 0 0,-4 0 0,-3 0 0,-3 0 0,-2 0 0,0 0 0,-2 0 0,-2 0 0</inkml:trace>
  <inkml:trace contextRef="#ctx0" brushRef="#br0" timeOffset="59887">16312 14235 24575,'8'0'0,"3"0"0,-2 0 0,4 0 0,-5 0 0,1 0 0,-2 0 0,-2 0 0,1 0 0,-1 0 0,1 0 0,0 1 0,0 2 0,-1 0 0,3 1 0,-4-1 0,2-2 0,-1 0 0,2 0 0,2-1 0,2 0 0,0 0 0,1 0 0,-2 1 0,-2 1 0,-2-1 0,0 1 0,-1-2 0,0 1 0,-2 1 0,-2 2 0,-1 1 0,0 0 0,0 1 0,0-1 0,0 1 0,0 1 0,-1 3 0,-1 1 0,-2 4 0,1 2 0,1 0 0,-1 2 0,1 1 0,1 3 0,-2 3 0,0 2 0,1 1 0,-1-1 0,1 1 0,0-2 0,-1 1 0,0-1 0,1-2 0,0-3 0,2 2 0,0-10 0,0 3 0,0-10 0,0 1 0,0-2 0,0 0 0,0 1 0,0-1 0,0 0 0,0 0 0,0 0 0,0 1 0,0 1 0,0 3 0,0 2 0,0 3 0,0 0 0,0 0 0,1 0 0,1-2 0,1-1 0,0 1 0,0-1 0,1 1 0,-1-1 0,2 0 0,-1 8 0,1-7 0,-1 6 0,-1-8 0,0 1 0,0 0 0,1 0 0,-1 1 0,0-1 0,1-1 0,-2 0 0,1-1 0,-1-1 0,1 0 0,0-4 0,-2-1 0,1 1 0,-1-1 0,0 1 0,0-1 0,1 1 0,-1 0 0,1 1 0,-1-1 0,1 0 0,-1-1 0,1 1 0,-1 0 0,0 2 0,0-3 0,1 1 0,-1-2 0,2 1 0,-2 1 0,1-1 0,0 1 0,0 3 0,0 3 0,1 4 0,-1-1 0,-1-1 0,1-1 0,-1-1 0,1-1 0,-1-1 0,1-1 0,-2-3 0,-1-1 0,-3-1 0,-5-2 0,-4-2 0,-2 0 0,-2 0 0,1 0 0,-8 0 0,8 1 0,-9 2 0,10 0 0,-2 2 0,1-2 0,2 1 0,1-1 0,1 1 0,0-1 0,2 0 0,-1 0 0,1-1 0,1 1 0,-1-2 0,0 1 0,0 0 0,0-1 0,-1 0 0,0 1 0,1-1 0,2 0 0,1-1 0,1 0 0,1-1 0,2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11:57:29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17278 10228 24575,'-13'-3'0,"-1"0"0,-3 3 0,-5 0 0,-10 0 0,-9 0 0,-8 0 0,-3 0 0,-4 0 0,9 0 0,-4 0 0,-3 0 0,9 0 0,-6 0 0,5 0 0,0 0 0,-10 0-496,-4 0 496,3 0 0,0 0 0,4 0 0,-2 0 0,-4 0 0,19 0 0,1 0 0,-21 0 0,16 0 0,1 0 0,-2 0 0,-16 0 0,24 0 0,-5 0 0,-1 0 0,0 0 0,1 0 0,1 0 496,2 0-496,3 0 0,2 0 0,2 2 0,-1 2 0,1 0 0,-3 1 0,-1-1 0,-1 0 0,-3 1 0,0-1 0,1 2 0,3 0 0,1 0 0,2 2 0,3-1 0,1 1 0,1 0 0,1 1 0,-1 2 0,-7 6 0,5-3 0,-4 3 0,10-5 0,0 2 0,1 0 0,0-1 0,0 0 0,1 0 0,0 0 0,-3 2 0,0 0 0,-2 2 0,-2 3 0,2-1 0,0 0 0,1 0 0,1 1 0,-2 3 0,1-1 0,3-1 0,3-2 0,3 0 0,2 0 0,2 0 0,2 0 0,2 1 0,2-1 0,-1 7 0,2-4 0,0 5 0,4-4 0,0 3 0,2 3 0,0 7 0,-1 1 0,1 4 0,0 5 0,0-2 0,2 3 0,6-2 0,5-1 0,6 1 0,4 1 0,3 1 0,5-1 0,1-3-546,6 4 546,-1-2 0,3 0 0,1 1 0,-7-6 0,2 0 0,-4-3 0,0-2 0,9 10 0,-10-13 0,8 9 0,-11-14 0,5 1 0,1 0 0,4-3 0,3-2 0,0-5 0,11-4 0,5-2-346,-26-7 1,1-2 345,2 0 0,0-1 0,-2 0 0,0-2 0,30 0 0,-30 0 0,1 0 0,2 0 0,0 0 0,3 0 0,2 0-469,4 0 1,1-2 468,3 0 0,1 0 0,2-2 0,0 0 0,2-2 0,0-1-905,0-1 0,0 0 905,0-2 0,0 0 0,3-1 0,0-1 0,3 0 0,1 1 0,-19 3 0,0 0 0,3 0 0,10-3 0,3 0 0,-3 1 0,7-2 0,0 1 0,-11 1 0,3 0 0,-5 1 0,-4 1 0,-3 1 0,7-1 0,0 0-517,-1-1 0,-1 1 517,-4 0 0,-1-1 0,0 0 0,-2 0 27,-5 2 0,-1-1-27,29-7 0,-30 7 0,-1 0 0,26-9 1099,-6-1-1099,-6 1 0,-6 1 0,-5 1 1822,-5 0-1822,-1-1 1233,1-3-1233,2 0 636,-3 0-636,-2 0 174,-2 1-174,-1 0 0,-1 1 0,-1 3 0,-3 0 0,-5 1 0,-3 4 0,-1 2 0,-3 2 0,1-1 0,-4 1 0,-1-3 0,-2-1 0,0-4 0,0-8 0,0-9 0,0-10 0,0-11 0,-4-10-427,-3 3 427,-2 0 0,-3 3 0,1 2 0,-1-5 0,1 5 0,2 5 0,0 5 0,0 4 0,1 3 0,0 3 0,0 1 0,-2-2 0,0 2 0,0 2 427,-2-3-427,0 2 0,-3-3 0,-3-3 0,-2 3 0,-2 2 0,-5-1 0,-1 1 0,-1 1 0,-3-1 0,0 2 0,-2 0 0,-1 0 0,5 5 0,1 1 0,0 2 0,-1 0 0,-3-3 0,-3 1 0,-7-1 0,-7 2-717,-7 0 717,25 13 0,-1 0 0,-1 3 0,-1 1 0,-3 0 0,-1 1 0,-2 2 0,-2 0 0,-1 2 0,-3-1 0,-16 1 0,0 0 0,17 1 0,1 0 0,-11 0 0,2 0 0,-7 0 0,29 0 0,-1 2 0,-2 1 0,-1 2 0,0 2 0,-1 3 0,2 2 0,0 3 0,0 3 0,3 2 0,2 1 0,2 3 0,-1 1 0,1 2 0,1 3 0,0 3-657,1 1 0,1 1 657,-2 3 0,1 1 0,1-1 0,2-2 0,-5 6 0,9-11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11:59:20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21118 9581 8191,'-21'-8'0,"7"4"5063,0 1-5063,3 3 2818,-4 0-2818,-7 0 1719,-4 0-1719,-1 0 6784,-5 0-6784,-2 0 0,-26 0 0,16 0 0,-19 0 0,21 0 0,-8 0 0,-2 0 0,0 0 0,2 0 0,-3 0 0,-1 2 0,2 0 0,2 2 0,4 5 0,0 0 0,-3 2 0,6-1 0,3-2 0,6 2 0,0 0 0,0 2 0,1-2 0,2 0 0,3 0 0,4-1 0,5 1 0,3-2 0,3-1 0,-1 0 0,-7 2 0,7-3 0,-6 2 0,8-2 0,-1 2 0,0 0 0,1 0 0,0 2 0,0-1 0,0 2 0,-1 0 0,-2 1 0,-1 0 0,1 1 0,-2 1 0,3-3 0,0 1 0,1 0 0,1-1 0,-1 2 0,0-1 0,1 0 0,0 0 0,0 0 0,0 0 0,0-1 0,1 1 0,1-1 0,0 2 0,-2 2 0,4-5 0,-2 2 0,5-3 0,0-1 0,1 0 0,2-1 0,2-1 0,-1 0 0,1 0 0,0 0 0,0 2 0,0 1 0,0 4 0,0 3 0,0 5 0,0 5 0,0 4 0,2 4 0,1 0 0,4 1 0,3 0 0,2 0 0,1 0 0,3 1 0,9 9 0,-4-9 0,8 10 0,-6-15 0,4 5 0,1-3 0,-1-1 0,-1-2 0,-1-2 0,-2-3 0,-1-3 0,-3-2 0,-3-4 0,0 1 0,-3-2 0,0-1 0,0-1 0,1-3 0,-1 0 0,3 1 0,-1-1 0,3-1 0,1 0 0,1 0 0,2 0 0,0 0 0,2-1 0,2-1 0,21-1 0,-7-2 0,20-2 0,-12-2 0,9 0-635,4 0 635,-28 0 0,0 0 0,1 0 0,0 0 0,2 0 0,1 0 0,1-1 0,1-1-587,2 0 0,0-1 587,2-1 0,2-2 0,0 0 0,1-2-2819,3 1 1,0-2 2818,-2 0 0,-1 0 0,1-1 0,-1 0-640,3-2 0,1 0 640,1-2 0,1 0 0,6-2 0,2 2-575,0-2 1,0 2 574,1-2 0,-1 2 0,-1 1 0,-1 0 0,-2 1 0,-2 0-116,-4 1 1,0 0 115,-5 1 0,0 0 0,-1 0 0,-1 1 0,-1 0 0,0 0 2156,-2 1 0,0 0-2156,11-2 0,-1-1 0,-17 5 0,-1 0 0,12-3 0,-2 1 0,9-1 0,8 0 0,-2 0 0,-3-1 0,-5 1 0,-3 0 1598,-4 1-1598,-4-1 2341,-4 1-2341,-4 1 0,-2-1 0,-4 1 1614,-3 1-1614,0-1 241,-2 1-241,2-3 0,1 0 0,0-1 0,0-1 0,-1 0 0,-3-1 0,-2 1 0,-4 0 0,-1-1 0,-1 2 0,0-5 0,-2 4 0,0-4 0,-2 3 0,1-3 0,-2 0 0,-1-1 0,0 1 0,-2 1 0,0 0 0,-1 0 0,-1 1 0,1-2 0,-1 0 0,0 0 0,-3-2 0,-3 1 0,-3-4 0,-6-4 0,-4-3 0,-8-6 0,-7-4 0,-6 0-703,-8-1 703,21 20 0,-1 0 0,-2-2 0,-3 1-684,-10-4 0,-6-1 684,1 3 0,-6 0 0,3 1-930,10 6 0,0 0 1,-1 1 929,-17-6 0,-4 0 0,2 3-1134,11 4 0,1 3 0,-2-1 1134,4 2 0,-1-1 0,-2 0 0,0 1 0,-2 0 0,-1 1 0,-1 0 0,1 1 0,1 0 0,0 1 0,0 0 0,1 2 0,-11-1 0,1 2 0,1 0-600,1 1 1,0 0 0,2 0 599,7 1 0,0-1 0,1 0-221,2 0 0,1 0 0,0 0 221,-14-1 0,2 1 526,10 0 1,2 0-527,2 1 0,3 0 0,-22 0 0,19 0 0,22 0 0,10 0 0</inkml:trace>
  <inkml:trace contextRef="#ctx0" brushRef="#br0" timeOffset="26050">15346 11842 24575,'0'-12'0,"0"-4"0,0 2 0,0-3 0,0 3 0,0 3 0,0 2 0,0 5 0,0 6 0,2 6 0,1 7 0,5 9 0,5 18 0,-1-7 0,5 15 0,-4-12 0,0 3 0,2 2 0,-2-4 0,-2-3 0,-1-5 0,-2-2 0,0-4 0,-1-3 0,-1 0 0,-1-1 0,-2-2 0,-1 0 0,1-2 0,-2-2 0,1 1 0,-1-4 0,0-1 0,-1-2 0,0-5 0,0-1 0</inkml:trace>
  <inkml:trace contextRef="#ctx0" brushRef="#br0" timeOffset="27341">15116 12604 24575,'8'0'0,"0"0"0,1 0 0,-1 0 0,0 0 0,-1 0 0,0 0 0,0 0 0,-2 1 0,-1 3 0,-1 5 0,-1 6 0,0 2 0,1 5 0,-1-1 0,1 2 0,-2 11 0,-1-12 0,0 9 0,0-14 0,0 1 0,0 0 0,0 0 0,0-4 0,0 0 0,0-4 0,0-1 0,0-2 0,1-2 0,3-2 0,3-2 0,4 0 0,3 1 0,3 0 0,2 0 0,1-1 0,2 1 0,0 0 0,-1 0 0,1-2 0,3 0 0,-6 0 0,3 0 0,-7 0 0,-1 0 0,0-1 0,-3-1 0,-2 0 0,-1 1 0,-1 0 0,-4 1 0,0 0 0</inkml:trace>
  <inkml:trace contextRef="#ctx0" brushRef="#br0" timeOffset="29358">15222 13231 24575,'8'3'0,"6"-1"0,7-2 0,6 0 0,7 0 0,4 0 0,0 0 0,1 0 0,11 6 0,-18 0 0,12 7 0,-24 0 0,-1 1 0,-4-1 0,-4 1 0,-1-2 0,-3 0 0,0-1 0,-2 3 0,-2 2 0,-1-1 0,-2 0 0,0-2 0,0-3 0,0-1 0,0-1 0,0-1 0,-2 1 0,-3-1 0,-2 0 0,-4 0 0,0-2 0,-2 0 0,0-2 0,1 1 0,1-1 0,-4-2 0,6 1 0,-3-2 0,6 0 0,0 0 0,0 0 0,0 0 0,0 1 0,-2 0 0,-3 2 0,-4 0 0,-1 1 0,-3 0 0,0 1 0,2 0 0,2-2 0,5-1 0,1 0 0,7-2 0,14 0 0,1 0 0,16 0 0,-3 0 0,2 0 0,1 0 0,-2 0 0,-3 0 0,-1 1 0,-4 3 0,-3 1 0,0 1 0,-5 0 0,-1 1 0,-3-2 0,-2 0 0,0 0 0,-1 0 0,1 1 0,-2 0 0,-1 0 0,0 1 0,-2 2 0,0 3 0,0 0 0,0 2 0,0-1 0,0 0 0,0 0 0,0-1 0,0-2 0,0 0 0,0 0 0,-1 1 0,-2 0 0,-3 1 0,-3-1 0,-3 0 0,-4 0 0,1 0 0,-2-1 0,-1 1 0,-10 0 0,5-2 0,-8 0 0,5-2 0,-1 0 0,-1-1 0,0-1 0,4-3 0,3-1 0,4-1 0,4 0 0,3 0 0,2 0 0,3-1 0,0-2 0,1 1 0,2-2 0,-1 1 0,0 0 0,0 0 0,1 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85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DB22D-DD0B-42C2-A6D7-20474EACB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Modelo Relacional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4012C-FF72-0410-C0A2-63CCFA9B1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Aproximándonos a una base de datos real</a:t>
            </a:r>
          </a:p>
        </p:txBody>
      </p:sp>
    </p:spTree>
    <p:extLst>
      <p:ext uri="{BB962C8B-B14F-4D97-AF65-F5344CB8AC3E}">
        <p14:creationId xmlns:p14="http://schemas.microsoft.com/office/powerpoint/2010/main" val="2673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0ED80-1D86-C697-3F6E-05FD7666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Preguntas???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41963-6C14-CB1D-B4D8-77A5AE3D2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58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Ejercicios Clase Proxima</a:t>
            </a: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(Practica de DF)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Ejercicios: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6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una Entidad a una Relación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6500735" y="3840162"/>
            <a:ext cx="5205176" cy="11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Transporte(</a:t>
            </a:r>
            <a:r>
              <a:rPr lang="en-US" u="sng"/>
              <a:t>matricula</a:t>
            </a:r>
            <a:r>
              <a:rPr lang="en-US"/>
              <a:t>, nroMotor, color, Tipo)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428" y="1825625"/>
            <a:ext cx="5695950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043378" y="1918064"/>
            <a:ext cx="5205176" cy="11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atributo de la entidad, se transforma en un atributo de una relación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9673B92-4E0F-7004-EF9A-224E4438540B}"/>
                  </a:ext>
                </a:extLst>
              </p14:cNvPr>
              <p14:cNvContentPartPr/>
              <p14:nvPr/>
            </p14:nvContentPartPr>
            <p14:xfrm>
              <a:off x="6260400" y="3412080"/>
              <a:ext cx="1203480" cy="4248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9673B92-4E0F-7004-EF9A-224E443854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1040" y="3402720"/>
                <a:ext cx="1222200" cy="44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 DER AL Modelo Relacional (MR)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331" y="1558253"/>
            <a:ext cx="9251898" cy="461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Transformación de Relaciones 1.1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4688" y="1798819"/>
            <a:ext cx="8622623" cy="482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Relaciones 1.N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006" y="1510806"/>
            <a:ext cx="8815466" cy="49242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FDD62E2-FDE2-41EE-552A-3E4439AF65F1}"/>
                  </a:ext>
                </a:extLst>
              </p14:cNvPr>
              <p14:cNvContentPartPr/>
              <p14:nvPr/>
            </p14:nvContentPartPr>
            <p14:xfrm>
              <a:off x="4562640" y="2851920"/>
              <a:ext cx="2800080" cy="27331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FDD62E2-FDE2-41EE-552A-3E4439AF6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3280" y="2842560"/>
                <a:ext cx="2818800" cy="275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08626-38EA-1F6A-AFC9-BD01C727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889" y="180621"/>
            <a:ext cx="9144000" cy="1500541"/>
          </a:xfrm>
        </p:spPr>
        <p:txBody>
          <a:bodyPr>
            <a:normAutofit/>
          </a:bodyPr>
          <a:lstStyle/>
          <a:p>
            <a:r>
              <a:rPr lang="es-AR" sz="4000" dirty="0"/>
              <a:t>Que significa poner un atributo de clave foránea?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4CDB44-3F6C-2BFC-62FF-118442B95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" y="1681162"/>
            <a:ext cx="9335912" cy="2800527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PASAJE A MR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s-AR" sz="2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CURSO (</a:t>
            </a:r>
            <a:r>
              <a:rPr lang="es-AR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cuota, nombre, duración, </a:t>
            </a:r>
            <a:r>
              <a:rPr lang="es-AR" sz="2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instructor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PK </a:t>
            </a:r>
            <a:r>
              <a:rPr lang="es-A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| FK instructor → Persona (</a:t>
            </a:r>
            <a:r>
              <a:rPr lang="es-A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dni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 (</a:t>
            </a:r>
            <a:r>
              <a:rPr lang="es-AR" sz="2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dni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nombre, teléfono)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ASISTEN( </a:t>
            </a:r>
            <a:r>
              <a:rPr lang="es-AR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persona</a:t>
            </a:r>
            <a:r>
              <a:rPr lang="es-AR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AR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curso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PK Y FK persona → refiere al atributo DNI en persona</a:t>
            </a:r>
            <a:endParaRPr lang="es-AR" sz="28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curso → refiere al </a:t>
            </a:r>
            <a:r>
              <a:rPr lang="es-A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atirbuto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lang="es-A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curso</a:t>
            </a:r>
            <a:br>
              <a:rPr lang="es-AR" sz="2800" b="0" dirty="0">
                <a:effectLst/>
              </a:rPr>
            </a:br>
            <a:endParaRPr lang="es-AR" sz="28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6FDD404-A3B0-06DF-E719-74BD52E2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22992"/>
              </p:ext>
            </p:extLst>
          </p:nvPr>
        </p:nvGraphicFramePr>
        <p:xfrm>
          <a:off x="304800" y="4951060"/>
          <a:ext cx="3443111" cy="1483360"/>
        </p:xfrm>
        <a:graphic>
          <a:graphicData uri="http://schemas.openxmlformats.org/drawingml/2006/table">
            <a:tbl>
              <a:tblPr firstRow="1" bandRow="1">
                <a:tableStyleId>{71E16FD5-9BA2-4186-9D4C-58D932002158}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963572585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1318072218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30986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TELEFONO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DNI1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DNI2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611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BECB887-F038-7839-EFF5-6F6AD88AB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18487"/>
              </p:ext>
            </p:extLst>
          </p:nvPr>
        </p:nvGraphicFramePr>
        <p:xfrm>
          <a:off x="7467600" y="4368800"/>
          <a:ext cx="3832578" cy="1453480"/>
        </p:xfrm>
        <a:graphic>
          <a:graphicData uri="http://schemas.openxmlformats.org/drawingml/2006/table">
            <a:tbl>
              <a:tblPr firstRow="1" bandRow="1">
                <a:tableStyleId>{71E16FD5-9BA2-4186-9D4C-58D932002158}</a:tableStyleId>
              </a:tblPr>
              <a:tblGrid>
                <a:gridCol w="1206319">
                  <a:extLst>
                    <a:ext uri="{9D8B030D-6E8A-4147-A177-3AD203B41FA5}">
                      <a16:colId xmlns:a16="http://schemas.microsoft.com/office/drawing/2014/main" val="963572585"/>
                    </a:ext>
                  </a:extLst>
                </a:gridCol>
                <a:gridCol w="1369676">
                  <a:extLst>
                    <a:ext uri="{9D8B030D-6E8A-4147-A177-3AD203B41FA5}">
                      <a16:colId xmlns:a16="http://schemas.microsoft.com/office/drawing/2014/main" val="1318072218"/>
                    </a:ext>
                  </a:extLst>
                </a:gridCol>
                <a:gridCol w="1256583">
                  <a:extLst>
                    <a:ext uri="{9D8B030D-6E8A-4147-A177-3AD203B41FA5}">
                      <a16:colId xmlns:a16="http://schemas.microsoft.com/office/drawing/2014/main" val="3309867525"/>
                    </a:ext>
                  </a:extLst>
                </a:gridCol>
              </a:tblGrid>
              <a:tr h="340960">
                <a:tc>
                  <a:txBody>
                    <a:bodyPr/>
                    <a:lstStyle/>
                    <a:p>
                      <a:r>
                        <a:rPr lang="es-AR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INTRODUCCION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trike="sngStrike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trike="sngStrike" dirty="0"/>
                        <a:t>PROG1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trike="sngStrike" dirty="0"/>
                        <a:t>DN4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611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5D32AD7-C312-760B-90C7-15D1C87C3AC5}"/>
              </a:ext>
            </a:extLst>
          </p:cNvPr>
          <p:cNvSpPr txBox="1"/>
          <p:nvPr/>
        </p:nvSpPr>
        <p:spPr>
          <a:xfrm>
            <a:off x="4459111" y="5129782"/>
            <a:ext cx="2568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PODEMOS PONER EN LOS DATOS DE INSTRUCTOR DE CURSO, VALORES QUE NO EXISTAN COMO CLAVE EN PERSONA!</a:t>
            </a:r>
          </a:p>
        </p:txBody>
      </p:sp>
    </p:spTree>
    <p:extLst>
      <p:ext uri="{BB962C8B-B14F-4D97-AF65-F5344CB8AC3E}">
        <p14:creationId xmlns:p14="http://schemas.microsoft.com/office/powerpoint/2010/main" val="401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Relaciones N.N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114" y="1416414"/>
            <a:ext cx="10098686" cy="53204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F3E40ED-57AD-83EB-1AF8-106CD9DCEB25}"/>
                  </a:ext>
                </a:extLst>
              </p14:cNvPr>
              <p14:cNvContentPartPr/>
              <p14:nvPr/>
            </p14:nvContentPartPr>
            <p14:xfrm>
              <a:off x="5155920" y="3573360"/>
              <a:ext cx="1416600" cy="808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F3E40ED-57AD-83EB-1AF8-106CD9DCEB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6560" y="3564000"/>
                <a:ext cx="1435320" cy="82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de N.N con datos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92615"/>
            <a:ext cx="11056495" cy="53749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881FB2B-6106-42B7-9E5B-0F74284D9504}"/>
                  </a:ext>
                </a:extLst>
              </p14:cNvPr>
              <p14:cNvContentPartPr/>
              <p14:nvPr/>
            </p14:nvContentPartPr>
            <p14:xfrm>
              <a:off x="5441760" y="3435120"/>
              <a:ext cx="2985840" cy="15692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881FB2B-6106-42B7-9E5B-0F74284D95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2400" y="3425760"/>
                <a:ext cx="3004560" cy="15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Ejemplo 2 N.N con atributos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94" y="1529308"/>
            <a:ext cx="10902767" cy="52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e77495-a5f9-4741-b858-6edf6c93ba61" xsi:nil="true"/>
    <lcf76f155ced4ddcb4097134ff3c332f xmlns="6756ffa6-5843-4ef5-a742-97cc81ece36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A8618D9FA9F547BCBC09F53ABAF502" ma:contentTypeVersion="12" ma:contentTypeDescription="Crear nuevo documento." ma:contentTypeScope="" ma:versionID="45a01fc640a5c23db47c9c0c4105ee63">
  <xsd:schema xmlns:xsd="http://www.w3.org/2001/XMLSchema" xmlns:xs="http://www.w3.org/2001/XMLSchema" xmlns:p="http://schemas.microsoft.com/office/2006/metadata/properties" xmlns:ns2="6756ffa6-5843-4ef5-a742-97cc81ece36f" xmlns:ns3="7de77495-a5f9-4741-b858-6edf6c93ba61" targetNamespace="http://schemas.microsoft.com/office/2006/metadata/properties" ma:root="true" ma:fieldsID="a0e0325c332e1fd1202975f9082bd540" ns2:_="" ns3:_="">
    <xsd:import namespace="6756ffa6-5843-4ef5-a742-97cc81ece36f"/>
    <xsd:import namespace="7de77495-a5f9-4741-b858-6edf6c93b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ffa6-5843-4ef5-a742-97cc81ece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77495-a5f9-4741-b858-6edf6c93ba6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d99931c-167c-4abe-bd24-3656484bd2f3}" ma:internalName="TaxCatchAll" ma:showField="CatchAllData" ma:web="7de77495-a5f9-4741-b858-6edf6c93b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27200E-F91A-4773-B6FC-7BD97B4C778A}">
  <ds:schemaRefs>
    <ds:schemaRef ds:uri="http://schemas.microsoft.com/office/2006/metadata/properties"/>
    <ds:schemaRef ds:uri="http://schemas.microsoft.com/office/infopath/2007/PartnerControls"/>
    <ds:schemaRef ds:uri="35b20d30-105d-4647-a02e-e7a195cfef08"/>
    <ds:schemaRef ds:uri="69a15b1e-7a0d-4fea-bc1c-440795938beb"/>
  </ds:schemaRefs>
</ds:datastoreItem>
</file>

<file path=customXml/itemProps2.xml><?xml version="1.0" encoding="utf-8"?>
<ds:datastoreItem xmlns:ds="http://schemas.openxmlformats.org/officeDocument/2006/customXml" ds:itemID="{0003792E-FA5E-4262-ADD4-343205E18A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7EC9EC-5F68-4B1D-9F80-D70D019E13EC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204</Words>
  <Application>Microsoft Office PowerPoint</Application>
  <PresentationFormat>Panorámica</PresentationFormat>
  <Paragraphs>55</Paragraphs>
  <Slides>11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Modelo Relacional</vt:lpstr>
      <vt:lpstr>De una Entidad a una Relación</vt:lpstr>
      <vt:lpstr>DEL DER AL Modelo Relacional (MR)</vt:lpstr>
      <vt:lpstr>Transformación de Relaciones 1.1</vt:lpstr>
      <vt:lpstr>Relaciones 1.N</vt:lpstr>
      <vt:lpstr>Que significa poner un atributo de clave foránea?</vt:lpstr>
      <vt:lpstr>Relaciones N.N</vt:lpstr>
      <vt:lpstr>Ejemplo de N.N con datos</vt:lpstr>
      <vt:lpstr>Ejemplo 2 N.N con atributos</vt:lpstr>
      <vt:lpstr>Preguntas???</vt:lpstr>
      <vt:lpstr>Ejercicios Clase Proxima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Relacional</dc:title>
  <dc:creator>Alfonso Palomares</dc:creator>
  <cp:lastModifiedBy>LUIS PALOMARES</cp:lastModifiedBy>
  <cp:revision>6</cp:revision>
  <dcterms:created xsi:type="dcterms:W3CDTF">2020-05-02T10:19:48Z</dcterms:created>
  <dcterms:modified xsi:type="dcterms:W3CDTF">2024-05-10T21:02:03Z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0x0101002BA8618D9FA9F547BCBC09F53ABAF502</vt:lpwstr>
  </property>
  <property fmtid="{D5CDD505-2E9C-101B-9397-08002B2CF9AE}" pid="3" name="MediaServiceImageTags">
    <vt:lpwstr/>
  </property>
</Properties>
</file>