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ade Gamer" charset="1" panose="00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38.gif" Type="http://schemas.openxmlformats.org/officeDocument/2006/relationships/image"/><Relationship Id="rId16" Target="../media/image39.png" Type="http://schemas.openxmlformats.org/officeDocument/2006/relationships/image"/><Relationship Id="rId17" Target="../media/image40.svg" Type="http://schemas.openxmlformats.org/officeDocument/2006/relationships/image"/><Relationship Id="rId18" Target="../media/image41.png" Type="http://schemas.openxmlformats.org/officeDocument/2006/relationships/image"/><Relationship Id="rId19" Target="../media/image42.svg" Type="http://schemas.openxmlformats.org/officeDocument/2006/relationships/image"/><Relationship Id="rId2" Target="../media/image1.png" Type="http://schemas.openxmlformats.org/officeDocument/2006/relationships/image"/><Relationship Id="rId20" Target="../media/image43.png" Type="http://schemas.openxmlformats.org/officeDocument/2006/relationships/image"/><Relationship Id="rId21" Target="../media/image44.svg" Type="http://schemas.openxmlformats.org/officeDocument/2006/relationships/image"/><Relationship Id="rId22" Target="../media/image45.gif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20.gif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6.png" Type="http://schemas.openxmlformats.org/officeDocument/2006/relationships/image"/><Relationship Id="rId16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34.png" Type="http://schemas.openxmlformats.org/officeDocument/2006/relationships/image"/><Relationship Id="rId13" Target="../media/image35.svg" Type="http://schemas.openxmlformats.org/officeDocument/2006/relationships/image"/><Relationship Id="rId14" Target="../media/image36.png" Type="http://schemas.openxmlformats.org/officeDocument/2006/relationships/image"/><Relationship Id="rId15" Target="../media/image37.svg" Type="http://schemas.openxmlformats.org/officeDocument/2006/relationships/image"/><Relationship Id="rId16" Target="../media/image12.png" Type="http://schemas.openxmlformats.org/officeDocument/2006/relationships/image"/><Relationship Id="rId17" Target="../media/image13.svg" Type="http://schemas.openxmlformats.org/officeDocument/2006/relationships/image"/><Relationship Id="rId18" Target="../media/image6.png" Type="http://schemas.openxmlformats.org/officeDocument/2006/relationships/image"/><Relationship Id="rId19" Target="../media/image7.svg" Type="http://schemas.openxmlformats.org/officeDocument/2006/relationships/image"/><Relationship Id="rId2" Target="../media/image1.png" Type="http://schemas.openxmlformats.org/officeDocument/2006/relationships/image"/><Relationship Id="rId20" Target="../media/image14.png" Type="http://schemas.openxmlformats.org/officeDocument/2006/relationships/image"/><Relationship Id="rId21" Target="../media/image15.svg" Type="http://schemas.openxmlformats.org/officeDocument/2006/relationships/image"/><Relationship Id="rId3" Target="../media/image31.gif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7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64169" y="6870641"/>
            <a:ext cx="3456917" cy="3663399"/>
          </a:xfrm>
          <a:custGeom>
            <a:avLst/>
            <a:gdLst/>
            <a:ahLst/>
            <a:cxnLst/>
            <a:rect r="r" b="b" t="t" l="l"/>
            <a:pathLst>
              <a:path h="3663399" w="3456917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31337" y="6619452"/>
            <a:ext cx="3412449" cy="3616276"/>
          </a:xfrm>
          <a:custGeom>
            <a:avLst/>
            <a:gdLst/>
            <a:ahLst/>
            <a:cxnLst/>
            <a:rect r="r" b="b" t="t" l="l"/>
            <a:pathLst>
              <a:path h="3616276" w="3412449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87022" y="1724475"/>
            <a:ext cx="13513955" cy="6838049"/>
            <a:chOff x="0" y="0"/>
            <a:chExt cx="3559231" cy="18009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59231" cy="1800968"/>
            </a:xfrm>
            <a:custGeom>
              <a:avLst/>
              <a:gdLst/>
              <a:ahLst/>
              <a:cxnLst/>
              <a:rect r="r" b="b" t="t" l="l"/>
              <a:pathLst>
                <a:path h="1800968" w="3559231">
                  <a:moveTo>
                    <a:pt x="29217" y="0"/>
                  </a:moveTo>
                  <a:lnTo>
                    <a:pt x="3530014" y="0"/>
                  </a:lnTo>
                  <a:cubicBezTo>
                    <a:pt x="3537763" y="0"/>
                    <a:pt x="3545194" y="3078"/>
                    <a:pt x="3550673" y="8557"/>
                  </a:cubicBezTo>
                  <a:cubicBezTo>
                    <a:pt x="3556153" y="14037"/>
                    <a:pt x="3559231" y="21468"/>
                    <a:pt x="3559231" y="29217"/>
                  </a:cubicBezTo>
                  <a:lnTo>
                    <a:pt x="3559231" y="1771751"/>
                  </a:lnTo>
                  <a:cubicBezTo>
                    <a:pt x="3559231" y="1779499"/>
                    <a:pt x="3556153" y="1786931"/>
                    <a:pt x="3550673" y="1792410"/>
                  </a:cubicBezTo>
                  <a:cubicBezTo>
                    <a:pt x="3545194" y="1797889"/>
                    <a:pt x="3537763" y="1800968"/>
                    <a:pt x="3530014" y="1800968"/>
                  </a:cubicBezTo>
                  <a:lnTo>
                    <a:pt x="29217" y="1800968"/>
                  </a:lnTo>
                  <a:cubicBezTo>
                    <a:pt x="21468" y="1800968"/>
                    <a:pt x="14037" y="1797889"/>
                    <a:pt x="8557" y="1792410"/>
                  </a:cubicBezTo>
                  <a:cubicBezTo>
                    <a:pt x="3078" y="1786931"/>
                    <a:pt x="0" y="1779499"/>
                    <a:pt x="0" y="1771751"/>
                  </a:cubicBezTo>
                  <a:lnTo>
                    <a:pt x="0" y="29217"/>
                  </a:lnTo>
                  <a:cubicBezTo>
                    <a:pt x="0" y="21468"/>
                    <a:pt x="3078" y="14037"/>
                    <a:pt x="8557" y="8557"/>
                  </a:cubicBezTo>
                  <a:cubicBezTo>
                    <a:pt x="14037" y="3078"/>
                    <a:pt x="21468" y="0"/>
                    <a:pt x="292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559231" cy="1839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174213" y="8152248"/>
            <a:ext cx="1757056" cy="744353"/>
          </a:xfrm>
          <a:custGeom>
            <a:avLst/>
            <a:gdLst/>
            <a:ahLst/>
            <a:cxnLst/>
            <a:rect r="r" b="b" t="t" l="l"/>
            <a:pathLst>
              <a:path h="744353" w="1757056">
                <a:moveTo>
                  <a:pt x="0" y="0"/>
                </a:moveTo>
                <a:lnTo>
                  <a:pt x="1757056" y="0"/>
                </a:lnTo>
                <a:lnTo>
                  <a:pt x="1757056" y="744353"/>
                </a:lnTo>
                <a:lnTo>
                  <a:pt x="0" y="7443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55326" y="8152248"/>
            <a:ext cx="1757056" cy="744353"/>
          </a:xfrm>
          <a:custGeom>
            <a:avLst/>
            <a:gdLst/>
            <a:ahLst/>
            <a:cxnLst/>
            <a:rect r="r" b="b" t="t" l="l"/>
            <a:pathLst>
              <a:path h="744353" w="1757056">
                <a:moveTo>
                  <a:pt x="0" y="0"/>
                </a:moveTo>
                <a:lnTo>
                  <a:pt x="1757056" y="0"/>
                </a:lnTo>
                <a:lnTo>
                  <a:pt x="1757056" y="744353"/>
                </a:lnTo>
                <a:lnTo>
                  <a:pt x="0" y="7443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48191" y="2669945"/>
            <a:ext cx="791618" cy="884939"/>
          </a:xfrm>
          <a:custGeom>
            <a:avLst/>
            <a:gdLst/>
            <a:ahLst/>
            <a:cxnLst/>
            <a:rect r="r" b="b" t="t" l="l"/>
            <a:pathLst>
              <a:path h="884939" w="791618">
                <a:moveTo>
                  <a:pt x="0" y="0"/>
                </a:moveTo>
                <a:lnTo>
                  <a:pt x="791618" y="0"/>
                </a:lnTo>
                <a:lnTo>
                  <a:pt x="791618" y="884939"/>
                </a:lnTo>
                <a:lnTo>
                  <a:pt x="0" y="8849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64769" y="8152248"/>
            <a:ext cx="1757056" cy="744353"/>
          </a:xfrm>
          <a:custGeom>
            <a:avLst/>
            <a:gdLst/>
            <a:ahLst/>
            <a:cxnLst/>
            <a:rect r="r" b="b" t="t" l="l"/>
            <a:pathLst>
              <a:path h="744353" w="1757056">
                <a:moveTo>
                  <a:pt x="0" y="0"/>
                </a:moveTo>
                <a:lnTo>
                  <a:pt x="1757057" y="0"/>
                </a:lnTo>
                <a:lnTo>
                  <a:pt x="1757057" y="744353"/>
                </a:lnTo>
                <a:lnTo>
                  <a:pt x="0" y="7443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6878" y="1028700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41535" y="3719345"/>
            <a:ext cx="14204931" cy="165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6"/>
              </a:lnSpc>
            </a:pPr>
            <a:r>
              <a:rPr lang="en-US" sz="11853" spc="-545">
                <a:solidFill>
                  <a:srgbClr val="FFFFFF"/>
                </a:solidFill>
                <a:latin typeface="Arcade Gamer Bold"/>
              </a:rPr>
              <a:t>GAMER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069616" y="779571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5" y="0"/>
                </a:lnTo>
                <a:lnTo>
                  <a:pt x="1427305" y="498258"/>
                </a:lnTo>
                <a:lnTo>
                  <a:pt x="0" y="4982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245763" y="3271670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48991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3609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55616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17418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892748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611314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864394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599900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335405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7070911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128888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021826" y="2669945"/>
            <a:ext cx="791618" cy="884939"/>
          </a:xfrm>
          <a:custGeom>
            <a:avLst/>
            <a:gdLst/>
            <a:ahLst/>
            <a:cxnLst/>
            <a:rect r="r" b="b" t="t" l="l"/>
            <a:pathLst>
              <a:path h="884939" w="791618">
                <a:moveTo>
                  <a:pt x="0" y="0"/>
                </a:moveTo>
                <a:lnTo>
                  <a:pt x="791618" y="0"/>
                </a:lnTo>
                <a:lnTo>
                  <a:pt x="791618" y="884939"/>
                </a:lnTo>
                <a:lnTo>
                  <a:pt x="0" y="8849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7470798" y="2669945"/>
            <a:ext cx="791618" cy="884939"/>
          </a:xfrm>
          <a:custGeom>
            <a:avLst/>
            <a:gdLst/>
            <a:ahLst/>
            <a:cxnLst/>
            <a:rect r="r" b="b" t="t" l="l"/>
            <a:pathLst>
              <a:path h="884939" w="791618">
                <a:moveTo>
                  <a:pt x="0" y="0"/>
                </a:moveTo>
                <a:lnTo>
                  <a:pt x="791618" y="0"/>
                </a:lnTo>
                <a:lnTo>
                  <a:pt x="791618" y="884939"/>
                </a:lnTo>
                <a:lnTo>
                  <a:pt x="0" y="8849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9143297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4759254" y="5619946"/>
            <a:ext cx="8769492" cy="2046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5"/>
              </a:lnSpc>
            </a:pPr>
            <a:r>
              <a:rPr lang="en-US" sz="4046" spc="-186">
                <a:solidFill>
                  <a:srgbClr val="FFFFFF"/>
                </a:solidFill>
                <a:latin typeface="Arcade Gamer"/>
                <a:ea typeface="Arcade Gamer"/>
              </a:rPr>
              <a:t>組員:</a:t>
            </a:r>
          </a:p>
          <a:p>
            <a:pPr algn="ctr">
              <a:lnSpc>
                <a:spcPts val="3965"/>
              </a:lnSpc>
            </a:pPr>
            <a:r>
              <a:rPr lang="en-US" sz="4046" spc="-186">
                <a:solidFill>
                  <a:srgbClr val="FFFFFF"/>
                </a:solidFill>
                <a:latin typeface="Arcade Gamer"/>
                <a:ea typeface="Arcade Gamer"/>
              </a:rPr>
              <a:t>資工115 傅靖嘉</a:t>
            </a:r>
          </a:p>
          <a:p>
            <a:pPr algn="ctr">
              <a:lnSpc>
                <a:spcPts val="3965"/>
              </a:lnSpc>
            </a:pPr>
            <a:r>
              <a:rPr lang="en-US" sz="4046" spc="-186">
                <a:solidFill>
                  <a:srgbClr val="FFFFFF"/>
                </a:solidFill>
                <a:latin typeface="Arcade Gamer"/>
                <a:ea typeface="Arcade Gamer"/>
              </a:rPr>
              <a:t>資工115 陳繹夫</a:t>
            </a:r>
          </a:p>
          <a:p>
            <a:pPr algn="ctr">
              <a:lnSpc>
                <a:spcPts val="3965"/>
              </a:lnSpc>
            </a:pPr>
            <a:r>
              <a:rPr lang="en-US" sz="4046" spc="-186">
                <a:solidFill>
                  <a:srgbClr val="FFFFFF"/>
                </a:solidFill>
                <a:latin typeface="Arcade Gamer"/>
                <a:ea typeface="Arcade Gamer"/>
              </a:rPr>
              <a:t>資工115 鄭元翔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7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6878" y="1028700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69616" y="779571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5" y="0"/>
                </a:lnTo>
                <a:lnTo>
                  <a:pt x="1427305" y="498258"/>
                </a:lnTo>
                <a:lnTo>
                  <a:pt x="0" y="498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45763" y="3271670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64169" y="6870641"/>
            <a:ext cx="3456917" cy="3663399"/>
          </a:xfrm>
          <a:custGeom>
            <a:avLst/>
            <a:gdLst/>
            <a:ahLst/>
            <a:cxnLst/>
            <a:rect r="r" b="b" t="t" l="l"/>
            <a:pathLst>
              <a:path h="3663399" w="3456917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609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5616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7418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92748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11314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231337" y="6917765"/>
            <a:ext cx="3412449" cy="3616276"/>
          </a:xfrm>
          <a:custGeom>
            <a:avLst/>
            <a:gdLst/>
            <a:ahLst/>
            <a:cxnLst/>
            <a:rect r="r" b="b" t="t" l="l"/>
            <a:pathLst>
              <a:path h="3616276" w="3412449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864394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599900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335405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070911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128888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469373" y="9227234"/>
            <a:ext cx="1349253" cy="571593"/>
          </a:xfrm>
          <a:custGeom>
            <a:avLst/>
            <a:gdLst/>
            <a:ahLst/>
            <a:cxnLst/>
            <a:rect r="r" b="b" t="t" l="l"/>
            <a:pathLst>
              <a:path h="571593" w="134925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648991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3297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8376704" y="1875519"/>
            <a:ext cx="1533186" cy="1139135"/>
          </a:xfrm>
          <a:prstGeom prst="rect">
            <a:avLst/>
          </a:prstGeom>
        </p:spPr>
      </p:pic>
      <p:sp>
        <p:nvSpPr>
          <p:cNvPr name="Freeform 22" id="22"/>
          <p:cNvSpPr/>
          <p:nvPr/>
        </p:nvSpPr>
        <p:spPr>
          <a:xfrm flipH="false" flipV="false" rot="0">
            <a:off x="7167394" y="5729283"/>
            <a:ext cx="1520896" cy="1614851"/>
          </a:xfrm>
          <a:custGeom>
            <a:avLst/>
            <a:gdLst/>
            <a:ahLst/>
            <a:cxnLst/>
            <a:rect r="r" b="b" t="t" l="l"/>
            <a:pathLst>
              <a:path h="1614851" w="1520896">
                <a:moveTo>
                  <a:pt x="0" y="0"/>
                </a:moveTo>
                <a:lnTo>
                  <a:pt x="1520896" y="0"/>
                </a:lnTo>
                <a:lnTo>
                  <a:pt x="1520896" y="1614850"/>
                </a:lnTo>
                <a:lnTo>
                  <a:pt x="0" y="16148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732860">
            <a:off x="8307822" y="5868830"/>
            <a:ext cx="999621" cy="999621"/>
          </a:xfrm>
          <a:custGeom>
            <a:avLst/>
            <a:gdLst/>
            <a:ahLst/>
            <a:cxnLst/>
            <a:rect r="r" b="b" t="t" l="l"/>
            <a:pathLst>
              <a:path h="999621" w="999621">
                <a:moveTo>
                  <a:pt x="0" y="0"/>
                </a:moveTo>
                <a:lnTo>
                  <a:pt x="999621" y="0"/>
                </a:lnTo>
                <a:lnTo>
                  <a:pt x="999621" y="999621"/>
                </a:lnTo>
                <a:lnTo>
                  <a:pt x="0" y="99962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784926" y="6850305"/>
            <a:ext cx="981264" cy="635146"/>
          </a:xfrm>
          <a:custGeom>
            <a:avLst/>
            <a:gdLst/>
            <a:ahLst/>
            <a:cxnLst/>
            <a:rect r="r" b="b" t="t" l="l"/>
            <a:pathLst>
              <a:path h="635146" w="981264">
                <a:moveTo>
                  <a:pt x="0" y="0"/>
                </a:moveTo>
                <a:lnTo>
                  <a:pt x="981264" y="0"/>
                </a:lnTo>
                <a:lnTo>
                  <a:pt x="981264" y="635146"/>
                </a:lnTo>
                <a:lnTo>
                  <a:pt x="0" y="63514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11949725" y="6248318"/>
            <a:ext cx="1206205" cy="1237133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4426969" y="6252074"/>
            <a:ext cx="1206205" cy="1237133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2387022" y="3406178"/>
            <a:ext cx="13513955" cy="113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sz="8084" spc="-371">
                <a:solidFill>
                  <a:srgbClr val="FFFFFF"/>
                </a:solidFill>
                <a:latin typeface="Arcade Gamer"/>
                <a:ea typeface="Arcade Gamer"/>
              </a:rPr>
              <a:t>DEMO 展示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7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64169" y="6870641"/>
            <a:ext cx="3456917" cy="3663399"/>
          </a:xfrm>
          <a:custGeom>
            <a:avLst/>
            <a:gdLst/>
            <a:ahLst/>
            <a:cxnLst/>
            <a:rect r="r" b="b" t="t" l="l"/>
            <a:pathLst>
              <a:path h="3663399" w="3456917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609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5616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418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92748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11314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31337" y="6917765"/>
            <a:ext cx="3412449" cy="3616276"/>
          </a:xfrm>
          <a:custGeom>
            <a:avLst/>
            <a:gdLst/>
            <a:ahLst/>
            <a:cxnLst/>
            <a:rect r="r" b="b" t="t" l="l"/>
            <a:pathLst>
              <a:path h="3616276" w="3412449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64394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99900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335405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70911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128888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469373" y="9227234"/>
            <a:ext cx="1349253" cy="571593"/>
          </a:xfrm>
          <a:custGeom>
            <a:avLst/>
            <a:gdLst/>
            <a:ahLst/>
            <a:cxnLst/>
            <a:rect r="r" b="b" t="t" l="l"/>
            <a:pathLst>
              <a:path h="571593" w="134925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48991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3297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65444" y="1480409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231033" y="982150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437090" y="6372382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4850910" y="3228564"/>
            <a:ext cx="8586179" cy="3086100"/>
            <a:chOff x="0" y="0"/>
            <a:chExt cx="226138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61381" cy="812800"/>
            </a:xfrm>
            <a:custGeom>
              <a:avLst/>
              <a:gdLst/>
              <a:ahLst/>
              <a:cxnLst/>
              <a:rect r="r" b="b" t="t" l="l"/>
              <a:pathLst>
                <a:path h="812800" w="2261381">
                  <a:moveTo>
                    <a:pt x="44182" y="0"/>
                  </a:moveTo>
                  <a:lnTo>
                    <a:pt x="2217199" y="0"/>
                  </a:lnTo>
                  <a:cubicBezTo>
                    <a:pt x="2241600" y="0"/>
                    <a:pt x="2261381" y="19781"/>
                    <a:pt x="2261381" y="44182"/>
                  </a:cubicBezTo>
                  <a:lnTo>
                    <a:pt x="2261381" y="768618"/>
                  </a:lnTo>
                  <a:cubicBezTo>
                    <a:pt x="2261381" y="793019"/>
                    <a:pt x="2241600" y="812800"/>
                    <a:pt x="2217199" y="812800"/>
                  </a:cubicBezTo>
                  <a:lnTo>
                    <a:pt x="44182" y="812800"/>
                  </a:lnTo>
                  <a:cubicBezTo>
                    <a:pt x="19781" y="812800"/>
                    <a:pt x="0" y="793019"/>
                    <a:pt x="0" y="768618"/>
                  </a:cubicBezTo>
                  <a:lnTo>
                    <a:pt x="0" y="44182"/>
                  </a:lnTo>
                  <a:cubicBezTo>
                    <a:pt x="0" y="19781"/>
                    <a:pt x="19781" y="0"/>
                    <a:pt x="441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24795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26138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752514" y="3980276"/>
            <a:ext cx="8684575" cy="15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latin typeface="Arcade Gamer Bold"/>
              </a:rPr>
              <a:t>THANK YOU FOR PLAYING WITH US!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7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6878" y="1028700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69616" y="779571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5" y="0"/>
                </a:lnTo>
                <a:lnTo>
                  <a:pt x="1427305" y="498258"/>
                </a:lnTo>
                <a:lnTo>
                  <a:pt x="0" y="498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45763" y="3271670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64169" y="6870641"/>
            <a:ext cx="3456917" cy="3663399"/>
          </a:xfrm>
          <a:custGeom>
            <a:avLst/>
            <a:gdLst/>
            <a:ahLst/>
            <a:cxnLst/>
            <a:rect r="r" b="b" t="t" l="l"/>
            <a:pathLst>
              <a:path h="3663399" w="3456917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609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5616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7418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92748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11314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231337" y="6917765"/>
            <a:ext cx="3412449" cy="3616276"/>
          </a:xfrm>
          <a:custGeom>
            <a:avLst/>
            <a:gdLst/>
            <a:ahLst/>
            <a:cxnLst/>
            <a:rect r="r" b="b" t="t" l="l"/>
            <a:pathLst>
              <a:path h="3616276" w="3412449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864394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599900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335405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070911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128888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469373" y="9227234"/>
            <a:ext cx="1349253" cy="571593"/>
          </a:xfrm>
          <a:custGeom>
            <a:avLst/>
            <a:gdLst/>
            <a:ahLst/>
            <a:cxnLst/>
            <a:rect r="r" b="b" t="t" l="l"/>
            <a:pathLst>
              <a:path h="571593" w="134925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648991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3297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5400000">
            <a:off x="5067615" y="4298790"/>
            <a:ext cx="889847" cy="2579268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5400000">
            <a:off x="6734816" y="6025931"/>
            <a:ext cx="889847" cy="2579268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5400000">
            <a:off x="8649878" y="5102556"/>
            <a:ext cx="889847" cy="2579268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-5400000">
            <a:off x="11914327" y="5721044"/>
            <a:ext cx="889847" cy="2579268"/>
          </a:xfrm>
          <a:prstGeom prst="rect">
            <a:avLst/>
          </a:prstGeom>
        </p:spPr>
      </p:pic>
      <p:sp>
        <p:nvSpPr>
          <p:cNvPr name="Freeform 25" id="25"/>
          <p:cNvSpPr/>
          <p:nvPr/>
        </p:nvSpPr>
        <p:spPr>
          <a:xfrm flipH="false" flipV="false" rot="0">
            <a:off x="8469373" y="1526959"/>
            <a:ext cx="1349253" cy="1349253"/>
          </a:xfrm>
          <a:custGeom>
            <a:avLst/>
            <a:gdLst/>
            <a:ahLst/>
            <a:cxnLst/>
            <a:rect r="r" b="b" t="t" l="l"/>
            <a:pathLst>
              <a:path h="1349253" w="1349253">
                <a:moveTo>
                  <a:pt x="0" y="0"/>
                </a:moveTo>
                <a:lnTo>
                  <a:pt x="1349254" y="0"/>
                </a:lnTo>
                <a:lnTo>
                  <a:pt x="1349254" y="1349253"/>
                </a:lnTo>
                <a:lnTo>
                  <a:pt x="0" y="134925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556956" y="3406178"/>
            <a:ext cx="11174088" cy="113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sz="8084" spc="-371">
                <a:solidFill>
                  <a:srgbClr val="FFFFFF"/>
                </a:solidFill>
                <a:ea typeface="Arcade Gamer Bold"/>
              </a:rPr>
              <a:t>基本介紹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7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64169" y="6870641"/>
            <a:ext cx="3456917" cy="3663399"/>
          </a:xfrm>
          <a:custGeom>
            <a:avLst/>
            <a:gdLst/>
            <a:ahLst/>
            <a:cxnLst/>
            <a:rect r="r" b="b" t="t" l="l"/>
            <a:pathLst>
              <a:path h="3663399" w="3456917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609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5616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418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02273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11314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31337" y="6917765"/>
            <a:ext cx="3412449" cy="3616276"/>
          </a:xfrm>
          <a:custGeom>
            <a:avLst/>
            <a:gdLst/>
            <a:ahLst/>
            <a:cxnLst/>
            <a:rect r="r" b="b" t="t" l="l"/>
            <a:pathLst>
              <a:path h="3616276" w="3412449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64394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99900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335405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70911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128888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469373" y="9227234"/>
            <a:ext cx="1349253" cy="571593"/>
          </a:xfrm>
          <a:custGeom>
            <a:avLst/>
            <a:gdLst/>
            <a:ahLst/>
            <a:cxnLst/>
            <a:rect r="r" b="b" t="t" l="l"/>
            <a:pathLst>
              <a:path h="571593" w="134925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48991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3297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90087" y="10287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164043" y="10287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5479758" y="0"/>
                </a:moveTo>
                <a:lnTo>
                  <a:pt x="0" y="0"/>
                </a:lnTo>
                <a:lnTo>
                  <a:pt x="0" y="4114800"/>
                </a:lnTo>
                <a:lnTo>
                  <a:pt x="5479758" y="4114800"/>
                </a:lnTo>
                <a:lnTo>
                  <a:pt x="547975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040832" y="1975361"/>
            <a:ext cx="14161223" cy="6421433"/>
          </a:xfrm>
          <a:custGeom>
            <a:avLst/>
            <a:gdLst/>
            <a:ahLst/>
            <a:cxnLst/>
            <a:rect r="r" b="b" t="t" l="l"/>
            <a:pathLst>
              <a:path h="6421433" w="14161223">
                <a:moveTo>
                  <a:pt x="0" y="0"/>
                </a:moveTo>
                <a:lnTo>
                  <a:pt x="14161223" y="0"/>
                </a:lnTo>
                <a:lnTo>
                  <a:pt x="14161223" y="6421434"/>
                </a:lnTo>
                <a:lnTo>
                  <a:pt x="0" y="642143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159112" y="587172"/>
            <a:ext cx="9969776" cy="81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ea typeface="Arcade Gamer Bold"/>
              </a:rPr>
              <a:t>遊戲主畫面設計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7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64169" y="6870641"/>
            <a:ext cx="3456917" cy="3663399"/>
          </a:xfrm>
          <a:custGeom>
            <a:avLst/>
            <a:gdLst/>
            <a:ahLst/>
            <a:cxnLst/>
            <a:rect r="r" b="b" t="t" l="l"/>
            <a:pathLst>
              <a:path h="3663399" w="3456917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609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5616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418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92748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11314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31337" y="6917765"/>
            <a:ext cx="3412449" cy="3616276"/>
          </a:xfrm>
          <a:custGeom>
            <a:avLst/>
            <a:gdLst/>
            <a:ahLst/>
            <a:cxnLst/>
            <a:rect r="r" b="b" t="t" l="l"/>
            <a:pathLst>
              <a:path h="3616276" w="3412449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64394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99900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335405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70911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128888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469373" y="9227234"/>
            <a:ext cx="1349253" cy="571593"/>
          </a:xfrm>
          <a:custGeom>
            <a:avLst/>
            <a:gdLst/>
            <a:ahLst/>
            <a:cxnLst/>
            <a:rect r="r" b="b" t="t" l="l"/>
            <a:pathLst>
              <a:path h="571593" w="134925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48991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3297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90087" y="10287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164043" y="10287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5479758" y="0"/>
                </a:moveTo>
                <a:lnTo>
                  <a:pt x="0" y="0"/>
                </a:lnTo>
                <a:lnTo>
                  <a:pt x="0" y="4114800"/>
                </a:lnTo>
                <a:lnTo>
                  <a:pt x="5479758" y="4114800"/>
                </a:lnTo>
                <a:lnTo>
                  <a:pt x="547975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68319" y="2602008"/>
            <a:ext cx="7601055" cy="5421541"/>
          </a:xfrm>
          <a:custGeom>
            <a:avLst/>
            <a:gdLst/>
            <a:ahLst/>
            <a:cxnLst/>
            <a:rect r="r" b="b" t="t" l="l"/>
            <a:pathLst>
              <a:path h="5421541" w="7601055">
                <a:moveTo>
                  <a:pt x="0" y="0"/>
                </a:moveTo>
                <a:lnTo>
                  <a:pt x="7601054" y="0"/>
                </a:lnTo>
                <a:lnTo>
                  <a:pt x="7601054" y="5421541"/>
                </a:lnTo>
                <a:lnTo>
                  <a:pt x="0" y="542154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221024" y="2602008"/>
            <a:ext cx="8452043" cy="5421541"/>
          </a:xfrm>
          <a:custGeom>
            <a:avLst/>
            <a:gdLst/>
            <a:ahLst/>
            <a:cxnLst/>
            <a:rect r="r" b="b" t="t" l="l"/>
            <a:pathLst>
              <a:path h="5421541" w="8452043">
                <a:moveTo>
                  <a:pt x="0" y="0"/>
                </a:moveTo>
                <a:lnTo>
                  <a:pt x="8452043" y="0"/>
                </a:lnTo>
                <a:lnTo>
                  <a:pt x="8452043" y="5421541"/>
                </a:lnTo>
                <a:lnTo>
                  <a:pt x="0" y="542154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159112" y="587172"/>
            <a:ext cx="9969776" cy="81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ea typeface="Arcade Gamer Bold"/>
              </a:rPr>
              <a:t>兩個小遊戲畫面設計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7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64169" y="6870641"/>
            <a:ext cx="3456917" cy="3663399"/>
          </a:xfrm>
          <a:custGeom>
            <a:avLst/>
            <a:gdLst/>
            <a:ahLst/>
            <a:cxnLst/>
            <a:rect r="r" b="b" t="t" l="l"/>
            <a:pathLst>
              <a:path h="3663399" w="3456917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609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5616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418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92748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11314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31337" y="6917765"/>
            <a:ext cx="3412449" cy="3616276"/>
          </a:xfrm>
          <a:custGeom>
            <a:avLst/>
            <a:gdLst/>
            <a:ahLst/>
            <a:cxnLst/>
            <a:rect r="r" b="b" t="t" l="l"/>
            <a:pathLst>
              <a:path h="3616276" w="3412449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64394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99900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335405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70911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128888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469373" y="9227234"/>
            <a:ext cx="1349253" cy="571593"/>
          </a:xfrm>
          <a:custGeom>
            <a:avLst/>
            <a:gdLst/>
            <a:ahLst/>
            <a:cxnLst/>
            <a:rect r="r" b="b" t="t" l="l"/>
            <a:pathLst>
              <a:path h="571593" w="134925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48991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3297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90087" y="10287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164043" y="10287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5479758" y="0"/>
                </a:moveTo>
                <a:lnTo>
                  <a:pt x="0" y="0"/>
                </a:lnTo>
                <a:lnTo>
                  <a:pt x="0" y="4114800"/>
                </a:lnTo>
                <a:lnTo>
                  <a:pt x="5479758" y="4114800"/>
                </a:lnTo>
                <a:lnTo>
                  <a:pt x="547975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6457" y="3379701"/>
            <a:ext cx="17615086" cy="3527598"/>
          </a:xfrm>
          <a:custGeom>
            <a:avLst/>
            <a:gdLst/>
            <a:ahLst/>
            <a:cxnLst/>
            <a:rect r="r" b="b" t="t" l="l"/>
            <a:pathLst>
              <a:path h="3527598" w="17615086">
                <a:moveTo>
                  <a:pt x="0" y="0"/>
                </a:moveTo>
                <a:lnTo>
                  <a:pt x="17615086" y="0"/>
                </a:lnTo>
                <a:lnTo>
                  <a:pt x="17615086" y="3527598"/>
                </a:lnTo>
                <a:lnTo>
                  <a:pt x="0" y="352759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159112" y="587172"/>
            <a:ext cx="9969776" cy="81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ea typeface="Arcade Gamer Bold"/>
              </a:rPr>
              <a:t>洗牌函式邏輯介紹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7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64169" y="6870641"/>
            <a:ext cx="3456917" cy="3663399"/>
          </a:xfrm>
          <a:custGeom>
            <a:avLst/>
            <a:gdLst/>
            <a:ahLst/>
            <a:cxnLst/>
            <a:rect r="r" b="b" t="t" l="l"/>
            <a:pathLst>
              <a:path h="3663399" w="3456917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609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5616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418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92748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11314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31337" y="6917765"/>
            <a:ext cx="3412449" cy="3616276"/>
          </a:xfrm>
          <a:custGeom>
            <a:avLst/>
            <a:gdLst/>
            <a:ahLst/>
            <a:cxnLst/>
            <a:rect r="r" b="b" t="t" l="l"/>
            <a:pathLst>
              <a:path h="3616276" w="3412449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64394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99900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335405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70911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128888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469373" y="9227234"/>
            <a:ext cx="1349253" cy="571593"/>
          </a:xfrm>
          <a:custGeom>
            <a:avLst/>
            <a:gdLst/>
            <a:ahLst/>
            <a:cxnLst/>
            <a:rect r="r" b="b" t="t" l="l"/>
            <a:pathLst>
              <a:path h="571593" w="134925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48991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3297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90087" y="10287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164043" y="10287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5479758" y="0"/>
                </a:moveTo>
                <a:lnTo>
                  <a:pt x="0" y="0"/>
                </a:lnTo>
                <a:lnTo>
                  <a:pt x="0" y="4114800"/>
                </a:lnTo>
                <a:lnTo>
                  <a:pt x="5479758" y="4114800"/>
                </a:lnTo>
                <a:lnTo>
                  <a:pt x="547975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663062" y="1524847"/>
            <a:ext cx="10960472" cy="8147456"/>
          </a:xfrm>
          <a:custGeom>
            <a:avLst/>
            <a:gdLst/>
            <a:ahLst/>
            <a:cxnLst/>
            <a:rect r="r" b="b" t="t" l="l"/>
            <a:pathLst>
              <a:path h="8147456" w="10960472">
                <a:moveTo>
                  <a:pt x="0" y="0"/>
                </a:moveTo>
                <a:lnTo>
                  <a:pt x="10960471" y="0"/>
                </a:lnTo>
                <a:lnTo>
                  <a:pt x="10960471" y="8147455"/>
                </a:lnTo>
                <a:lnTo>
                  <a:pt x="0" y="814745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159112" y="587172"/>
            <a:ext cx="9969776" cy="81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latin typeface="Arcade Gamer Bold"/>
                <a:ea typeface="Arcade Gamer Bold"/>
              </a:rPr>
              <a:t>COMPARE  函式邏輯介紹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7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64169" y="6870641"/>
            <a:ext cx="3456917" cy="3663399"/>
          </a:xfrm>
          <a:custGeom>
            <a:avLst/>
            <a:gdLst/>
            <a:ahLst/>
            <a:cxnLst/>
            <a:rect r="r" b="b" t="t" l="l"/>
            <a:pathLst>
              <a:path h="3663399" w="3456917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609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5616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418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92748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11314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31337" y="6917765"/>
            <a:ext cx="3412449" cy="3616276"/>
          </a:xfrm>
          <a:custGeom>
            <a:avLst/>
            <a:gdLst/>
            <a:ahLst/>
            <a:cxnLst/>
            <a:rect r="r" b="b" t="t" l="l"/>
            <a:pathLst>
              <a:path h="3616276" w="3412449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64394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99900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335405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70911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128888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469373" y="9227234"/>
            <a:ext cx="1349253" cy="571593"/>
          </a:xfrm>
          <a:custGeom>
            <a:avLst/>
            <a:gdLst/>
            <a:ahLst/>
            <a:cxnLst/>
            <a:rect r="r" b="b" t="t" l="l"/>
            <a:pathLst>
              <a:path h="571593" w="134925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48991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3297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90087" y="10287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164043" y="10287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5479758" y="0"/>
                </a:moveTo>
                <a:lnTo>
                  <a:pt x="0" y="0"/>
                </a:lnTo>
                <a:lnTo>
                  <a:pt x="0" y="4114800"/>
                </a:lnTo>
                <a:lnTo>
                  <a:pt x="5479758" y="4114800"/>
                </a:lnTo>
                <a:lnTo>
                  <a:pt x="547975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477964" y="2121625"/>
            <a:ext cx="2961610" cy="6818591"/>
          </a:xfrm>
          <a:custGeom>
            <a:avLst/>
            <a:gdLst/>
            <a:ahLst/>
            <a:cxnLst/>
            <a:rect r="r" b="b" t="t" l="l"/>
            <a:pathLst>
              <a:path h="6818591" w="2961610">
                <a:moveTo>
                  <a:pt x="0" y="0"/>
                </a:moveTo>
                <a:lnTo>
                  <a:pt x="2961610" y="0"/>
                </a:lnTo>
                <a:lnTo>
                  <a:pt x="2961610" y="6818591"/>
                </a:lnTo>
                <a:lnTo>
                  <a:pt x="0" y="681859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7503677" y="3599687"/>
            <a:ext cx="8372820" cy="306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ea typeface="Arcade Gamer Bold"/>
              </a:rPr>
              <a:t>優點：</a:t>
            </a:r>
          </a:p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ea typeface="Arcade Gamer Bold"/>
              </a:rPr>
              <a:t>建立多個檔案以利互相呼叫</a:t>
            </a:r>
          </a:p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latin typeface="Arcade Gamer Bold"/>
                <a:ea typeface="Arcade Gamer Bold"/>
              </a:rPr>
              <a:t>美術設計  (畫面主視覺)</a:t>
            </a:r>
          </a:p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ea typeface="Arcade Gamer Bold"/>
              </a:rPr>
              <a:t>可切換功能表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77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469373" y="1028700"/>
            <a:ext cx="1349253" cy="1533242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-564169" y="6870641"/>
            <a:ext cx="3456917" cy="3663399"/>
          </a:xfrm>
          <a:custGeom>
            <a:avLst/>
            <a:gdLst/>
            <a:ahLst/>
            <a:cxnLst/>
            <a:rect r="r" b="b" t="t" l="l"/>
            <a:pathLst>
              <a:path h="3663399" w="3456917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609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5616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7418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92748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11314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231337" y="6619452"/>
            <a:ext cx="3412449" cy="3616276"/>
          </a:xfrm>
          <a:custGeom>
            <a:avLst/>
            <a:gdLst/>
            <a:ahLst/>
            <a:cxnLst/>
            <a:rect r="r" b="b" t="t" l="l"/>
            <a:pathLst>
              <a:path h="3616276" w="3412449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864394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599900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35405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070911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128888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178499" y="5395347"/>
            <a:ext cx="1450981" cy="3179439"/>
          </a:xfrm>
          <a:custGeom>
            <a:avLst/>
            <a:gdLst/>
            <a:ahLst/>
            <a:cxnLst/>
            <a:rect r="r" b="b" t="t" l="l"/>
            <a:pathLst>
              <a:path h="3179439" w="1450981">
                <a:moveTo>
                  <a:pt x="0" y="0"/>
                </a:moveTo>
                <a:lnTo>
                  <a:pt x="1450981" y="0"/>
                </a:lnTo>
                <a:lnTo>
                  <a:pt x="1450981" y="3179439"/>
                </a:lnTo>
                <a:lnTo>
                  <a:pt x="0" y="31794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89075" y="4918048"/>
            <a:ext cx="2048879" cy="372524"/>
          </a:xfrm>
          <a:custGeom>
            <a:avLst/>
            <a:gdLst/>
            <a:ahLst/>
            <a:cxnLst/>
            <a:rect r="r" b="b" t="t" l="l"/>
            <a:pathLst>
              <a:path h="372524" w="2048879">
                <a:moveTo>
                  <a:pt x="0" y="0"/>
                </a:moveTo>
                <a:lnTo>
                  <a:pt x="2048879" y="0"/>
                </a:lnTo>
                <a:lnTo>
                  <a:pt x="2048879" y="372524"/>
                </a:lnTo>
                <a:lnTo>
                  <a:pt x="0" y="3725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544374" y="5584364"/>
            <a:ext cx="1794253" cy="2990422"/>
          </a:xfrm>
          <a:custGeom>
            <a:avLst/>
            <a:gdLst/>
            <a:ahLst/>
            <a:cxnLst/>
            <a:rect r="r" b="b" t="t" l="l"/>
            <a:pathLst>
              <a:path h="2990422" w="1794253">
                <a:moveTo>
                  <a:pt x="0" y="0"/>
                </a:moveTo>
                <a:lnTo>
                  <a:pt x="1794253" y="0"/>
                </a:lnTo>
                <a:lnTo>
                  <a:pt x="1794253" y="2990422"/>
                </a:lnTo>
                <a:lnTo>
                  <a:pt x="0" y="29904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88486" y="4957238"/>
            <a:ext cx="2048879" cy="372524"/>
          </a:xfrm>
          <a:custGeom>
            <a:avLst/>
            <a:gdLst/>
            <a:ahLst/>
            <a:cxnLst/>
            <a:rect r="r" b="b" t="t" l="l"/>
            <a:pathLst>
              <a:path h="372524" w="2048879">
                <a:moveTo>
                  <a:pt x="0" y="0"/>
                </a:moveTo>
                <a:lnTo>
                  <a:pt x="2048879" y="0"/>
                </a:lnTo>
                <a:lnTo>
                  <a:pt x="2048879" y="372524"/>
                </a:lnTo>
                <a:lnTo>
                  <a:pt x="0" y="3725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46878" y="1028700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069616" y="779571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5" y="0"/>
                </a:lnTo>
                <a:lnTo>
                  <a:pt x="1427305" y="498258"/>
                </a:lnTo>
                <a:lnTo>
                  <a:pt x="0" y="4982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245763" y="3271670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469373" y="9227234"/>
            <a:ext cx="1349253" cy="571593"/>
          </a:xfrm>
          <a:custGeom>
            <a:avLst/>
            <a:gdLst/>
            <a:ahLst/>
            <a:cxnLst/>
            <a:rect r="r" b="b" t="t" l="l"/>
            <a:pathLst>
              <a:path h="571593" w="134925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556956" y="3406178"/>
            <a:ext cx="11174088" cy="113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sz="8084" spc="-371">
                <a:solidFill>
                  <a:srgbClr val="FFFFFF"/>
                </a:solidFill>
                <a:ea typeface="Arcade Gamer Bold"/>
              </a:rPr>
              <a:t>遇到困難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275661" y="6561824"/>
            <a:ext cx="3736678" cy="113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sz="8084" spc="-371">
                <a:solidFill>
                  <a:srgbClr val="FFFFFF"/>
                </a:solidFill>
                <a:latin typeface="Arcade Gamer Bold"/>
              </a:rPr>
              <a:t>VS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-648991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143297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7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64169" y="6870641"/>
            <a:ext cx="3456917" cy="3663399"/>
          </a:xfrm>
          <a:custGeom>
            <a:avLst/>
            <a:gdLst/>
            <a:ahLst/>
            <a:cxnLst/>
            <a:rect r="r" b="b" t="t" l="l"/>
            <a:pathLst>
              <a:path h="3663399" w="3456917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609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5616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4182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92748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11314" y="9258300"/>
            <a:ext cx="585216" cy="540527"/>
          </a:xfrm>
          <a:custGeom>
            <a:avLst/>
            <a:gdLst/>
            <a:ahLst/>
            <a:cxnLst/>
            <a:rect r="r" b="b" t="t" l="l"/>
            <a:pathLst>
              <a:path h="540527" w="585216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31337" y="6917765"/>
            <a:ext cx="3412449" cy="3616276"/>
          </a:xfrm>
          <a:custGeom>
            <a:avLst/>
            <a:gdLst/>
            <a:ahLst/>
            <a:cxnLst/>
            <a:rect r="r" b="b" t="t" l="l"/>
            <a:pathLst>
              <a:path h="3616276" w="3412449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64394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99900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335405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70911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128888" y="9332430"/>
            <a:ext cx="602156" cy="466397"/>
          </a:xfrm>
          <a:custGeom>
            <a:avLst/>
            <a:gdLst/>
            <a:ahLst/>
            <a:cxnLst/>
            <a:rect r="r" b="b" t="t" l="l"/>
            <a:pathLst>
              <a:path h="466397" w="602156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469373" y="9227234"/>
            <a:ext cx="1349253" cy="571593"/>
          </a:xfrm>
          <a:custGeom>
            <a:avLst/>
            <a:gdLst/>
            <a:ahLst/>
            <a:cxnLst/>
            <a:rect r="r" b="b" t="t" l="l"/>
            <a:pathLst>
              <a:path h="571593" w="134925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48991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3297" y="9798827"/>
            <a:ext cx="9743793" cy="1470427"/>
          </a:xfrm>
          <a:custGeom>
            <a:avLst/>
            <a:gdLst/>
            <a:ahLst/>
            <a:cxnLst/>
            <a:rect r="r" b="b" t="t" l="l"/>
            <a:pathLst>
              <a:path h="1470427" w="9743793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46878" y="1028700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886248" y="779571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8"/>
                </a:lnTo>
                <a:lnTo>
                  <a:pt x="0" y="4982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223909" y="4356055"/>
            <a:ext cx="1427304" cy="498259"/>
          </a:xfrm>
          <a:custGeom>
            <a:avLst/>
            <a:gdLst/>
            <a:ahLst/>
            <a:cxnLst/>
            <a:rect r="r" b="b" t="t" l="l"/>
            <a:pathLst>
              <a:path h="498259" w="1427304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6877997" y="6917765"/>
            <a:ext cx="164922" cy="16492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DF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5111892" y="960106"/>
            <a:ext cx="8064216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5000" spc="-230">
                <a:solidFill>
                  <a:srgbClr val="FFFFFF"/>
                </a:solidFill>
                <a:latin typeface="Arcade Gamer Bold"/>
                <a:ea typeface="Arcade Gamer Bold"/>
              </a:rPr>
              <a:t>不過好像都被解決了...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710056" y="3889682"/>
            <a:ext cx="8769492" cy="560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5"/>
              </a:lnSpc>
            </a:pPr>
            <a:r>
              <a:rPr lang="en-US" sz="4046" spc="-186">
                <a:solidFill>
                  <a:srgbClr val="FFFFFF"/>
                </a:solidFill>
                <a:ea typeface="Arcade Gamer Bold"/>
              </a:rPr>
              <a:t>畫面切換導致卡死的問題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77997" y="5279238"/>
            <a:ext cx="4089826" cy="560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5"/>
              </a:lnSpc>
            </a:pPr>
            <a:r>
              <a:rPr lang="en-US" sz="4046" spc="-186">
                <a:solidFill>
                  <a:srgbClr val="FFFFFF"/>
                </a:solidFill>
                <a:ea typeface="Arcade Gamer Bold"/>
              </a:rPr>
              <a:t>按鈕失靈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89421" y="6668650"/>
            <a:ext cx="4545242" cy="560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5"/>
              </a:lnSpc>
            </a:pPr>
            <a:r>
              <a:rPr lang="en-US" sz="4046" spc="-186">
                <a:solidFill>
                  <a:srgbClr val="FFFFFF"/>
                </a:solidFill>
                <a:ea typeface="Arcade Gamer Bold"/>
              </a:rPr>
              <a:t>有些提示字沒有消除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DAF3bP_hxmA</dc:identifier>
  <dcterms:modified xsi:type="dcterms:W3CDTF">2011-08-01T06:04:30Z</dcterms:modified>
  <cp:revision>1</cp:revision>
  <dc:title>網頁程設報告</dc:title>
</cp:coreProperties>
</file>