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71" r:id="rId16"/>
    <p:sldId id="269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B8922-D499-40F3-A96A-81DF19DF8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D20F9C-B6D4-4565-B892-E7695B6DC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AD3D6-265C-4A1F-A51F-E1417470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245C-B067-427D-A47F-4F3CB78D23C0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A8481A-2222-4BCD-B9E8-FF6EDE457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7EB758-3B51-408E-A0F4-581CA9F0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1943-8F07-462E-BA22-18C0F296B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57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C5424-FE84-43CF-B015-BBB01B63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873A88-1923-4965-B3F9-C102A8E97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890D63-A9F6-4A89-8F60-F4DBC041C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245C-B067-427D-A47F-4F3CB78D23C0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944BD-DDBF-4731-A190-7A8E8FE5A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46D17C-BEC9-4C0D-9473-906409EA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1943-8F07-462E-BA22-18C0F296B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62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2F9AC3-FF94-4E7E-87A6-715CE176BA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631A9E-7B7B-4919-908E-4066037E3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0AE58C-E908-41D8-9FE8-391E84933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245C-B067-427D-A47F-4F3CB78D23C0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2AD974-83A7-48EC-95CB-04F390830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BEFD5B-812F-4346-B130-A60E61CD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1943-8F07-462E-BA22-18C0F296B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65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FB3B6-4563-4DF3-B298-6ECFE057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22655E-C575-49DE-B77D-8EA8A3DAE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AD108B-89F8-4302-845F-D8728BA36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245C-B067-427D-A47F-4F3CB78D23C0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90A1A-4313-4112-A446-04A157FA1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40FF55-CA7D-450A-9B29-71FBCA295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1943-8F07-462E-BA22-18C0F296B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70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5E583-B40F-48D3-B50D-E67E6DB58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85DF90-4631-4DD6-9615-FB26989EB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EBC190-8766-43AA-BFE6-A250BA2BB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245C-B067-427D-A47F-4F3CB78D23C0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777669-3BCA-40BD-AD96-94F27CC84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7A7FE5-D1E5-47D1-9086-A9B98C24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1943-8F07-462E-BA22-18C0F296B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96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C0EB6-B914-4BA7-8937-5350C515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A52C7-B11C-490C-A139-D132BF45F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7F0602-06CB-43FB-83C9-F3C244686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313035-EE8A-47A9-B849-F663C829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245C-B067-427D-A47F-4F3CB78D23C0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2C1F43-A842-41F4-87BA-85D54301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4A6740-8103-4E6D-9CA4-C1D41C24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1943-8F07-462E-BA22-18C0F296B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23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A95A6-731A-4A5C-AFF7-D29686BE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152556-6FE2-42AA-AE4E-D0573BB1E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5C74F4-B58D-4EE8-BD9E-AAFEE7C64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28FFFF-C0A1-4971-9AF4-B05026187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5D2C01-34E2-451B-BD78-74351621B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BAFF3C-9C89-419E-AA1E-FB6C09263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245C-B067-427D-A47F-4F3CB78D23C0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F5F4F4-08D3-4554-88A9-138E2842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69E3E1-DF8E-44B7-9015-F5135074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1943-8F07-462E-BA22-18C0F296B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71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6F539-A4EF-43C7-9F1E-6E6F91A31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8C26AD-3C14-47C9-BE88-3DCA372BB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245C-B067-427D-A47F-4F3CB78D23C0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AFE5EA-1FAE-4BDB-9325-5D230D301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12BBED-6088-46CE-82F6-5A39C3F0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1943-8F07-462E-BA22-18C0F296B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53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3EFBF9-94E6-4F1F-9CF5-5390BCFC8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245C-B067-427D-A47F-4F3CB78D23C0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C49AB2-E39B-4D5D-8131-4BEF8A06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534317-5142-4C75-8D35-261ABB4C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1943-8F07-462E-BA22-18C0F296B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73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39F0F-089C-439F-A9D9-7DBCF81DF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313A0-F96B-459A-98D4-4473A24EA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6A11BE-96D4-4C4E-B1AC-71B6D068B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F83436-9445-4C09-A3E2-E220E2EBB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245C-B067-427D-A47F-4F3CB78D23C0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A3A6B5-0CC7-4877-B652-51CE13F72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E6B6F1-D440-4EED-8D45-9593A1A7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1943-8F07-462E-BA22-18C0F296B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47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D9520-11F5-4656-9213-730A24E41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0CD423-0D04-4482-9983-3420ED2F9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25EF9C-6C9F-435F-83E8-A893FE489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B83331-CAD3-4389-B2E5-B6763ACFD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245C-B067-427D-A47F-4F3CB78D23C0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43CBE6-A509-4795-A797-ED26F6303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4CFF-C205-48B0-BD6B-6D2C0201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1943-8F07-462E-BA22-18C0F296B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53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75A5F9-394B-4BDE-90A9-AE7C47B6B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99211D-266D-4051-A611-F9B7F62AE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9485FB-2103-465D-893F-BE5FA671D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9245C-B067-427D-A47F-4F3CB78D23C0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411619-4948-47CB-8B85-4C53B8AE2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0674DA-6AB3-4FB7-9161-748194C13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91943-8F07-462E-BA22-18C0F296B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33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5.jp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" name="Picture 30" descr="앞 마당 집 로열티 무료 사진, 그림, 이미지 그리고 스톡포토그래피. Image 44695869.">
            <a:extLst>
              <a:ext uri="{FF2B5EF4-FFF2-40B4-BE49-F238E27FC236}">
                <a16:creationId xmlns:a16="http://schemas.microsoft.com/office/drawing/2014/main" id="{A8CB4192-1490-40E2-B0E1-5FAED964D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66095"/>
            <a:ext cx="4091905" cy="409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4961CC-BD5C-445C-87D7-96FF32C37C00}"/>
              </a:ext>
            </a:extLst>
          </p:cNvPr>
          <p:cNvSpPr txBox="1"/>
          <p:nvPr/>
        </p:nvSpPr>
        <p:spPr>
          <a:xfrm>
            <a:off x="5644309" y="1972019"/>
            <a:ext cx="45704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실내 공기 최적화 시스템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ADBF01-AB47-4E43-9E09-FC951D78740D}"/>
              </a:ext>
            </a:extLst>
          </p:cNvPr>
          <p:cNvSpPr txBox="1"/>
          <p:nvPr/>
        </p:nvSpPr>
        <p:spPr>
          <a:xfrm>
            <a:off x="9463489" y="5635128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박선규 </a:t>
            </a:r>
            <a:r>
              <a:rPr lang="en-US" altLang="ko-KR" dirty="0"/>
              <a:t>, </a:t>
            </a:r>
            <a:r>
              <a:rPr lang="ko-KR" altLang="en-US" dirty="0"/>
              <a:t>김승환</a:t>
            </a:r>
          </a:p>
        </p:txBody>
      </p:sp>
    </p:spTree>
    <p:extLst>
      <p:ext uri="{BB962C8B-B14F-4D97-AF65-F5344CB8AC3E}">
        <p14:creationId xmlns:p14="http://schemas.microsoft.com/office/powerpoint/2010/main" val="718730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ADB066-1D44-4121-A903-F61315C7140D}"/>
              </a:ext>
            </a:extLst>
          </p:cNvPr>
          <p:cNvSpPr txBox="1"/>
          <p:nvPr/>
        </p:nvSpPr>
        <p:spPr>
          <a:xfrm>
            <a:off x="5303599" y="41228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결과물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38F655-AC31-4D67-8A67-59DB208A0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562100"/>
            <a:ext cx="72390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05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2FAEBF2-3537-413B-9EAC-53D0814E9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1098" y="2766218"/>
            <a:ext cx="4345577" cy="1325563"/>
          </a:xfrm>
        </p:spPr>
        <p:txBody>
          <a:bodyPr/>
          <a:lstStyle/>
          <a:p>
            <a:pPr algn="ctr"/>
            <a:r>
              <a:rPr lang="en-US" altLang="ko-KR" dirty="0"/>
              <a:t>Operation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2E982E-B725-4992-8F78-E4E0C8C79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76" y="834737"/>
            <a:ext cx="5188526" cy="518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394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AD68865-1590-47AF-83B8-0C652E345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72" y="220337"/>
            <a:ext cx="921304" cy="92541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EFC6D77-2A87-AE5C-3A8A-5B81E0CBB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046" y="1399045"/>
            <a:ext cx="9011908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34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AD68865-1590-47AF-83B8-0C652E345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72" y="220337"/>
            <a:ext cx="921304" cy="92541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C562267-ACBD-AA6C-6F1A-89E1DB4AC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094" y="1329654"/>
            <a:ext cx="8219812" cy="486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78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220F575-94CF-4158-8ADC-EFCFB369C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421"/>
            <a:ext cx="1927952" cy="10844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CC93961-DBBF-1BEA-58DB-E5E9621ED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952" y="1199388"/>
            <a:ext cx="2152950" cy="4572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116FE8-AED5-9F7B-AABF-5BFA0C7C3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952" y="2067886"/>
            <a:ext cx="5899846" cy="391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30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220F575-94CF-4158-8ADC-EFCFB369C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421"/>
            <a:ext cx="1927952" cy="108447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3222E10-2AF6-9519-9F76-2A04BACBD2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952" y="1359894"/>
            <a:ext cx="3772426" cy="26768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38DAA41-0468-D940-991A-0250131392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952" y="4225791"/>
            <a:ext cx="3772426" cy="1790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A060F0C-1D0D-91D3-AC86-529E289243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010" y="1359894"/>
            <a:ext cx="4334480" cy="30103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FE0AE1-461C-AA6B-AD82-04AD34C7F703}"/>
              </a:ext>
            </a:extLst>
          </p:cNvPr>
          <p:cNvSpPr txBox="1"/>
          <p:nvPr/>
        </p:nvSpPr>
        <p:spPr>
          <a:xfrm>
            <a:off x="7600426" y="5083728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Motor</a:t>
            </a:r>
            <a:r>
              <a:rPr lang="ko-KR" altLang="en-US" dirty="0"/>
              <a:t> 구동</a:t>
            </a:r>
          </a:p>
        </p:txBody>
      </p:sp>
    </p:spTree>
    <p:extLst>
      <p:ext uri="{BB962C8B-B14F-4D97-AF65-F5344CB8AC3E}">
        <p14:creationId xmlns:p14="http://schemas.microsoft.com/office/powerpoint/2010/main" val="1764285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72317F-B7C2-45C4-942F-377CF26FA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29" y="219725"/>
            <a:ext cx="1057314" cy="105731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7003C2D-EF78-889B-7AE0-F59A2A675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085" y="1277039"/>
            <a:ext cx="3119864" cy="51481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B7E591C-0C68-6524-46EC-CB7A44D560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859" y="1277039"/>
            <a:ext cx="3138940" cy="514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54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4D842-1011-4E64-8962-2334BFDD0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 및 고찰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1944B-3AC0-EC09-A929-723F2E697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시스템 자동화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불필요한 전력 소모를 줄이기 위해 버튼을 눌러서 구동을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시키는 방법으로 채택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블루투스 모듈 연결 오류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장비교체로 해결함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476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52668-E134-4C67-971E-D96EC6F2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09BDB2-030A-450B-8DAF-F9451DB22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개발 목적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구성도 및 순서도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구현 설명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고찰 및 </a:t>
            </a:r>
            <a:r>
              <a:rPr lang="en-US" altLang="ko-KR" dirty="0"/>
              <a:t>Q&amp;A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551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F77D1-8FE5-4464-A248-51F152AE0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개발 목적</a:t>
            </a:r>
          </a:p>
        </p:txBody>
      </p:sp>
    </p:spTree>
    <p:extLst>
      <p:ext uri="{BB962C8B-B14F-4D97-AF65-F5344CB8AC3E}">
        <p14:creationId xmlns:p14="http://schemas.microsoft.com/office/powerpoint/2010/main" val="412214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8CB29FA8-A239-4AF3-8DB9-899DD0BA5529}"/>
              </a:ext>
            </a:extLst>
          </p:cNvPr>
          <p:cNvSpPr/>
          <p:nvPr/>
        </p:nvSpPr>
        <p:spPr>
          <a:xfrm>
            <a:off x="4223132" y="2431973"/>
            <a:ext cx="3745735" cy="199405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971F69-6C21-5880-E484-4FE9E43AD3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" t="17355" r="2534" b="19555"/>
          <a:stretch/>
        </p:blipFill>
        <p:spPr>
          <a:xfrm>
            <a:off x="4502616" y="2898658"/>
            <a:ext cx="1593384" cy="10606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2B3A88-22BA-7572-23F0-335DB2B83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758" y="2636395"/>
            <a:ext cx="1045350" cy="7926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4F265CF-C92E-DE8E-2988-9541951CEE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013" y="3705154"/>
            <a:ext cx="444717" cy="444717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559CEEC-9398-AE61-21AB-210E0B1A76F2}"/>
              </a:ext>
            </a:extLst>
          </p:cNvPr>
          <p:cNvSpPr/>
          <p:nvPr/>
        </p:nvSpPr>
        <p:spPr>
          <a:xfrm>
            <a:off x="5368294" y="2301410"/>
            <a:ext cx="1455409" cy="261125"/>
          </a:xfrm>
          <a:prstGeom prst="roundRect">
            <a:avLst/>
          </a:prstGeom>
          <a:solidFill>
            <a:srgbClr val="F7B9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Server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3741A82-EF50-8C42-4636-36D38ECF71F6}"/>
              </a:ext>
            </a:extLst>
          </p:cNvPr>
          <p:cNvSpPr/>
          <p:nvPr/>
        </p:nvSpPr>
        <p:spPr>
          <a:xfrm>
            <a:off x="4094999" y="2260495"/>
            <a:ext cx="4002001" cy="2337010"/>
          </a:xfrm>
          <a:prstGeom prst="round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401"/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D8CCD699-893D-48F9-91B1-18D75F2A147A}"/>
              </a:ext>
            </a:extLst>
          </p:cNvPr>
          <p:cNvSpPr/>
          <p:nvPr/>
        </p:nvSpPr>
        <p:spPr>
          <a:xfrm>
            <a:off x="617789" y="2546206"/>
            <a:ext cx="2333897" cy="141313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B95447E-7ADF-438F-99F6-D868F4069C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79" y="2735226"/>
            <a:ext cx="1458331" cy="1093748"/>
          </a:xfrm>
          <a:prstGeom prst="rect">
            <a:avLst/>
          </a:prstGeom>
        </p:spPr>
      </p:pic>
      <p:sp>
        <p:nvSpPr>
          <p:cNvPr id="19" name="양쪽 대괄호 18">
            <a:extLst>
              <a:ext uri="{FF2B5EF4-FFF2-40B4-BE49-F238E27FC236}">
                <a16:creationId xmlns:a16="http://schemas.microsoft.com/office/drawing/2014/main" id="{F5B84C40-A071-4F10-BC6B-5CB3A665FA76}"/>
              </a:ext>
            </a:extLst>
          </p:cNvPr>
          <p:cNvSpPr/>
          <p:nvPr/>
        </p:nvSpPr>
        <p:spPr>
          <a:xfrm>
            <a:off x="9518932" y="2546205"/>
            <a:ext cx="2333897" cy="141313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A23E621-6AB5-4AD9-B405-9B6A390EAE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558" y="2777705"/>
            <a:ext cx="1925215" cy="1051269"/>
          </a:xfrm>
          <a:prstGeom prst="rect">
            <a:avLst/>
          </a:prstGeom>
        </p:spPr>
      </p:pic>
      <p:sp>
        <p:nvSpPr>
          <p:cNvPr id="22" name="양쪽 대괄호 21">
            <a:extLst>
              <a:ext uri="{FF2B5EF4-FFF2-40B4-BE49-F238E27FC236}">
                <a16:creationId xmlns:a16="http://schemas.microsoft.com/office/drawing/2014/main" id="{9102FCF2-76AC-474E-87B8-70B726B986C4}"/>
              </a:ext>
            </a:extLst>
          </p:cNvPr>
          <p:cNvSpPr/>
          <p:nvPr/>
        </p:nvSpPr>
        <p:spPr>
          <a:xfrm>
            <a:off x="4849427" y="5268685"/>
            <a:ext cx="2493141" cy="128016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5BB5BA8-F68E-42CA-9031-3819A5C35D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115" y="5479699"/>
            <a:ext cx="1169763" cy="858131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1645882-676C-4A91-BB5A-1F08AB4AF644}"/>
              </a:ext>
            </a:extLst>
          </p:cNvPr>
          <p:cNvSpPr/>
          <p:nvPr/>
        </p:nvSpPr>
        <p:spPr>
          <a:xfrm>
            <a:off x="5368294" y="5138122"/>
            <a:ext cx="1455409" cy="261125"/>
          </a:xfrm>
          <a:prstGeom prst="roundRect">
            <a:avLst/>
          </a:prstGeom>
          <a:solidFill>
            <a:srgbClr val="F7B9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UI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771ACA1-BDD1-4286-8D37-1A38A177B323}"/>
              </a:ext>
            </a:extLst>
          </p:cNvPr>
          <p:cNvSpPr/>
          <p:nvPr/>
        </p:nvSpPr>
        <p:spPr>
          <a:xfrm>
            <a:off x="1057032" y="2415641"/>
            <a:ext cx="1455409" cy="261125"/>
          </a:xfrm>
          <a:prstGeom prst="roundRect">
            <a:avLst/>
          </a:prstGeom>
          <a:solidFill>
            <a:srgbClr val="F7B9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Sensor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F542874-6A16-427A-AD54-F694B6BA5D3E}"/>
              </a:ext>
            </a:extLst>
          </p:cNvPr>
          <p:cNvSpPr/>
          <p:nvPr/>
        </p:nvSpPr>
        <p:spPr>
          <a:xfrm>
            <a:off x="9958175" y="2415642"/>
            <a:ext cx="1455409" cy="261125"/>
          </a:xfrm>
          <a:prstGeom prst="roundRect">
            <a:avLst/>
          </a:prstGeom>
          <a:solidFill>
            <a:srgbClr val="F7B9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Operation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9" name="양쪽 대괄호 28">
            <a:extLst>
              <a:ext uri="{FF2B5EF4-FFF2-40B4-BE49-F238E27FC236}">
                <a16:creationId xmlns:a16="http://schemas.microsoft.com/office/drawing/2014/main" id="{DCC3DE4D-BAE8-4866-A794-ACED7CEE98D1}"/>
              </a:ext>
            </a:extLst>
          </p:cNvPr>
          <p:cNvSpPr/>
          <p:nvPr/>
        </p:nvSpPr>
        <p:spPr>
          <a:xfrm>
            <a:off x="4833250" y="295431"/>
            <a:ext cx="2493141" cy="128016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690C525-B55E-4519-AB5E-B804ECD3AFEE}"/>
              </a:ext>
            </a:extLst>
          </p:cNvPr>
          <p:cNvSpPr/>
          <p:nvPr/>
        </p:nvSpPr>
        <p:spPr>
          <a:xfrm>
            <a:off x="5352115" y="184001"/>
            <a:ext cx="1455409" cy="261125"/>
          </a:xfrm>
          <a:prstGeom prst="roundRect">
            <a:avLst/>
          </a:prstGeom>
          <a:solidFill>
            <a:srgbClr val="F7B9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Mobile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EFC56B80-ECA0-4DDD-8AA0-3BFC1AC446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320" y="518986"/>
            <a:ext cx="977349" cy="977349"/>
          </a:xfrm>
          <a:prstGeom prst="rect">
            <a:avLst/>
          </a:prstGeom>
        </p:spPr>
      </p:pic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C89A5D31-0AC0-4804-95AC-32C23055562B}"/>
              </a:ext>
            </a:extLst>
          </p:cNvPr>
          <p:cNvSpPr/>
          <p:nvPr/>
        </p:nvSpPr>
        <p:spPr>
          <a:xfrm>
            <a:off x="8376484" y="2636395"/>
            <a:ext cx="953808" cy="236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8851638F-E2E6-4B21-8E48-19F30DE1A97C}"/>
              </a:ext>
            </a:extLst>
          </p:cNvPr>
          <p:cNvSpPr/>
          <p:nvPr/>
        </p:nvSpPr>
        <p:spPr>
          <a:xfrm rot="16200000">
            <a:off x="5883897" y="1832919"/>
            <a:ext cx="424205" cy="205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2B3B777E-3FAD-481B-9B42-8511D7B76CAD}"/>
              </a:ext>
            </a:extLst>
          </p:cNvPr>
          <p:cNvSpPr/>
          <p:nvPr/>
        </p:nvSpPr>
        <p:spPr>
          <a:xfrm rot="5400000">
            <a:off x="5867716" y="4749225"/>
            <a:ext cx="424205" cy="205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033969D-3B8C-443A-B50B-317C237F6508}"/>
              </a:ext>
            </a:extLst>
          </p:cNvPr>
          <p:cNvSpPr/>
          <p:nvPr/>
        </p:nvSpPr>
        <p:spPr>
          <a:xfrm rot="10800000">
            <a:off x="8376484" y="3691084"/>
            <a:ext cx="953808" cy="236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1B303C03-2DFB-42A9-80EC-0929099DF73E}"/>
              </a:ext>
            </a:extLst>
          </p:cNvPr>
          <p:cNvSpPr/>
          <p:nvPr/>
        </p:nvSpPr>
        <p:spPr>
          <a:xfrm>
            <a:off x="3080414" y="3150911"/>
            <a:ext cx="953808" cy="236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61A2A6C-244C-44D8-82F8-58AA1B4315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213" y="2478500"/>
            <a:ext cx="598410" cy="59841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3E31C69-05CC-440C-B00E-05C2F7C7EF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183" y="2969920"/>
            <a:ext cx="598410" cy="5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92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53275FD-AE83-4E00-B771-C1F74089D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95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순서도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57D4C3-5215-B3AD-CD50-3140946CF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427" y="1569513"/>
            <a:ext cx="8933146" cy="516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7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DEBD6-5ED1-4F14-80E2-978B33D39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1098" y="2766218"/>
            <a:ext cx="4345577" cy="1325563"/>
          </a:xfrm>
        </p:spPr>
        <p:txBody>
          <a:bodyPr/>
          <a:lstStyle/>
          <a:p>
            <a:pPr algn="ctr"/>
            <a:r>
              <a:rPr lang="en-US" altLang="ko-KR" dirty="0"/>
              <a:t>Server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CC30C3-5CC3-42B0-B471-4CF17E079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14" y="990905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46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969FDF1-43E6-4F38-B74A-DA8459638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12" y="682398"/>
            <a:ext cx="7877175" cy="20097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7CC7B5-D775-466C-A613-59DAD6F05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310" y="5411140"/>
            <a:ext cx="2505425" cy="181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407B091-B190-46A9-A0ED-82C336B1D3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838" y="3429000"/>
            <a:ext cx="1045350" cy="79260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A14B1AF-DC9B-4773-B6A7-9DF529F4C5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761" y="4944440"/>
            <a:ext cx="7648575" cy="129540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27CF479-7B14-4E06-B0C7-5A65C5EBC27E}"/>
              </a:ext>
            </a:extLst>
          </p:cNvPr>
          <p:cNvCxnSpPr/>
          <p:nvPr/>
        </p:nvCxnSpPr>
        <p:spPr>
          <a:xfrm flipV="1">
            <a:off x="3124940" y="4385569"/>
            <a:ext cx="1171852" cy="55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B7D58C1-4452-4A62-8C42-9CC703ACE193}"/>
              </a:ext>
            </a:extLst>
          </p:cNvPr>
          <p:cNvCxnSpPr>
            <a:cxnSpLocks/>
          </p:cNvCxnSpPr>
          <p:nvPr/>
        </p:nvCxnSpPr>
        <p:spPr>
          <a:xfrm>
            <a:off x="6624221" y="4380919"/>
            <a:ext cx="975064" cy="475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A5754A74-A243-4092-837D-E62AB468EA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213" y="3922399"/>
            <a:ext cx="598410" cy="59841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74B2134-0507-4482-98F6-792A57231C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080" y="3782509"/>
            <a:ext cx="598410" cy="59841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1526338-FA4B-45F6-A97F-B4ECC72594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25" y="265355"/>
            <a:ext cx="834085" cy="83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4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F81E67F-4F4E-4428-B138-09BDDD6F9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29" y="385185"/>
            <a:ext cx="1169763" cy="8581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D553935-9D03-4605-BB67-EECD61484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110" y="1594263"/>
            <a:ext cx="2943636" cy="159089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4A78240-6F91-4389-9FB9-B8BAE5E3F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281" y="1899105"/>
            <a:ext cx="5477639" cy="98121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8F83B1C-3C8F-4CE0-88C2-6378B8A99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1093" y="4992236"/>
            <a:ext cx="6858957" cy="543001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05D0028-529D-45DB-9101-CC83E1784075}"/>
              </a:ext>
            </a:extLst>
          </p:cNvPr>
          <p:cNvCxnSpPr/>
          <p:nvPr/>
        </p:nvCxnSpPr>
        <p:spPr>
          <a:xfrm>
            <a:off x="4467497" y="2389711"/>
            <a:ext cx="1053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C021477-78B4-4C7E-A44F-7D831EABC3BE}"/>
              </a:ext>
            </a:extLst>
          </p:cNvPr>
          <p:cNvCxnSpPr/>
          <p:nvPr/>
        </p:nvCxnSpPr>
        <p:spPr>
          <a:xfrm rot="5400000">
            <a:off x="5440233" y="3437858"/>
            <a:ext cx="1520328" cy="10796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429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9B8F68C-3719-4196-8210-902F8133F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876" y="4139601"/>
            <a:ext cx="5881351" cy="17725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7F6FBB8-C00A-4CBF-B1E8-45E982D65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10" y="945827"/>
            <a:ext cx="4271530" cy="49663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7F1CE0-EF88-4319-AB10-C0CB7822C505}"/>
              </a:ext>
            </a:extLst>
          </p:cNvPr>
          <p:cNvSpPr txBox="1"/>
          <p:nvPr/>
        </p:nvSpPr>
        <p:spPr>
          <a:xfrm>
            <a:off x="7760466" y="2029097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</a:t>
            </a:r>
            <a:r>
              <a:rPr lang="ko-KR" altLang="en-US" dirty="0"/>
              <a:t> 업데이트</a:t>
            </a:r>
          </a:p>
        </p:txBody>
      </p:sp>
    </p:spTree>
    <p:extLst>
      <p:ext uri="{BB962C8B-B14F-4D97-AF65-F5344CB8AC3E}">
        <p14:creationId xmlns:p14="http://schemas.microsoft.com/office/powerpoint/2010/main" val="2339043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62</Words>
  <Application>Microsoft Office PowerPoint</Application>
  <PresentationFormat>와이드스크린</PresentationFormat>
  <Paragraphs>32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목차</vt:lpstr>
      <vt:lpstr>개발 목적</vt:lpstr>
      <vt:lpstr>PowerPoint 프레젠테이션</vt:lpstr>
      <vt:lpstr>순서도</vt:lpstr>
      <vt:lpstr>Server </vt:lpstr>
      <vt:lpstr>PowerPoint 프레젠테이션</vt:lpstr>
      <vt:lpstr>PowerPoint 프레젠테이션</vt:lpstr>
      <vt:lpstr>PowerPoint 프레젠테이션</vt:lpstr>
      <vt:lpstr>PowerPoint 프레젠테이션</vt:lpstr>
      <vt:lpstr>Operation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문제점 및 고찰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IoT14</dc:creator>
  <cp:lastModifiedBy>IoT14</cp:lastModifiedBy>
  <cp:revision>16</cp:revision>
  <dcterms:created xsi:type="dcterms:W3CDTF">2023-04-10T00:31:07Z</dcterms:created>
  <dcterms:modified xsi:type="dcterms:W3CDTF">2023-04-10T04:45:09Z</dcterms:modified>
</cp:coreProperties>
</file>