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1F96-9703-8D9C-663B-AFF4BEF76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53EB6-D675-3BD4-6E35-741559028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D799-B429-A5E8-325F-1910F279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3676-1D3F-CA13-06CF-83FAE06B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165-ACB0-5A3B-174A-B44B51BD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75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825E-B0C9-595A-CC31-AB3A16EA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3B51-648F-5D00-640F-30123AE1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DD4E-C5AD-1644-EB2B-369926C0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403A-FFA7-979D-A8E4-602AC4EB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25A2-5BD0-6C27-D716-B26A5A53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22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9628E-59D6-F0AB-A0AF-B810AA1A6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268B1-9A3E-4D08-3637-F0DDAD13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43D5-B71F-48CA-5638-C962A36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CDF7-8948-436D-AA56-E8A4B5F0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8A82-F04C-D1C3-8AF6-1F923E74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387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2716-EEA6-006F-D020-8CB3579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0777-C223-990B-D093-02D32526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BDBE-E3C8-1A73-F6EA-7917F560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40E9-0EAC-434D-90B9-7058536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CB24-07B3-84EC-57D5-8C5D721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353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17CA-10B0-A474-6E7A-A0D287AC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B58F-9FB6-BCF6-0EEC-45F7E4F9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A0A6-D113-0D61-E292-2CD50BC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3145-4527-41E0-CAE5-9D1B453E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3894-6B1E-E824-B706-58C30036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76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DADC-3CDD-4F11-41F9-260647BD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32F-0508-0BEA-2564-0F2B83D9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726A-B2A6-8430-F080-B900A265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085A-FA71-04D5-0E9F-79BAD72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AA7E-EC9A-394E-B183-2C2AFC67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38437-9A87-B224-AB50-83050604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27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577-0428-9291-E11B-8192D409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7E90-A596-308A-BDAE-C52B39F6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30D8-B6AC-EF2D-6206-E5DBCD6D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1BDB5-E37E-5490-B12E-45BDF5729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0B840-A32A-47B7-67F5-1830DD60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583B6-96F9-115A-9BFD-CBC5192B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F569-F700-7C2E-04BF-C0C30D8D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29633-260A-FAF5-3A1D-681D57F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443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073E-5F93-D44B-8442-7BCF9E2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81F7-702A-E5C7-714A-4E4A249F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30253-1EA0-0544-C20D-28B29C9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F7AFA-D25C-2841-F800-6C1F75B0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9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BF50-543A-88EE-8A9F-F534513E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946D8-DDB4-C150-1DA5-9484E91E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0110-E2FA-87EF-5560-2518EF2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4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FE8B-812A-A495-507C-22650EBA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3DAD-101B-4639-E0D0-A9AB6132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B1B6-F74A-E0F4-21D4-9F9D77EB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49DA-6C22-F9B6-8C1F-4D01C33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37C44-7EA2-3289-1E8A-25CE3BFB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8D391-AF20-B0A7-1DA0-8FDAD6D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28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0220-4E09-AFE6-1A1D-7F43FA3C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CCED-0303-5887-C006-BB04F3305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F0A6-343D-47F1-EAE8-E668CC16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0A48-07D7-0FEA-8B2D-1D60699A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CFD1-D974-3F1F-E2B9-E3252AD4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57A5-250E-EE17-E1F8-D7652750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97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DCCD6-7BFD-328B-14BE-6701965E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AF10-DE3E-0245-C7FD-6A91BD2E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06E2-5A7E-29EC-DEED-5EC15DD97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12A3-3FA8-2E49-840F-1BFED15CC1FB}" type="datetimeFigureOut">
              <a:rPr lang="en-KR" smtClean="0"/>
              <a:t>2022/12/28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4E0B-B183-83E7-3913-BC283EEA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4D46-6854-91B7-EE18-704D08EF4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9B2B-BDCE-CE44-A2D2-F112B27ED2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44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F0B-D8BE-28A5-8684-EA15E4DB1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Calendar Scheduler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D147E-0888-7EF4-2430-BCE01C7F5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권순형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879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E6CB-BCCA-83A5-E974-A9F101EB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화면 설계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B185C-B1F9-0A0E-58F6-C3BB24D4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2877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E6CB-BCCA-83A5-E974-A9F101E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8593"/>
            <a:ext cx="10515600" cy="871538"/>
          </a:xfrm>
        </p:spPr>
        <p:txBody>
          <a:bodyPr/>
          <a:lstStyle/>
          <a:p>
            <a:r>
              <a:rPr lang="ko-KR" altLang="en-US" dirty="0"/>
              <a:t>로그인 화면</a:t>
            </a:r>
            <a:endParaRPr lang="en-KR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F2C3DC-85CE-F5A5-FA6A-B22B83B4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75" y="1285875"/>
            <a:ext cx="2214869" cy="480060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B56988-71C0-8C44-F2CC-CAFDA3D8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5" y="1285875"/>
            <a:ext cx="2214870" cy="4800600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75AE64-5F28-8C88-A28C-5FCFDD91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631" y="1285875"/>
            <a:ext cx="22148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E6CB-BCCA-83A5-E974-A9F101E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8593"/>
            <a:ext cx="10515600" cy="871538"/>
          </a:xfrm>
        </p:spPr>
        <p:txBody>
          <a:bodyPr/>
          <a:lstStyle/>
          <a:p>
            <a:r>
              <a:rPr lang="ko-KR" altLang="en-US" dirty="0"/>
              <a:t>로그인 화면 설계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08D7C-E7ED-479C-0AFC-B28F34E261EE}"/>
              </a:ext>
            </a:extLst>
          </p:cNvPr>
          <p:cNvSpPr txBox="1"/>
          <p:nvPr/>
        </p:nvSpPr>
        <p:spPr>
          <a:xfrm>
            <a:off x="459581" y="1719622"/>
            <a:ext cx="11272837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sz="2800" dirty="0"/>
              <a:t>View Model : login_accept_view_model.dart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sz="2800" dirty="0"/>
              <a:t>Model : </a:t>
            </a:r>
            <a:r>
              <a:rPr lang="ko-KR" altLang="en-US" sz="2800" dirty="0"/>
              <a:t>사용하지 않음</a:t>
            </a:r>
            <a:endParaRPr lang="en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sz="2800" dirty="0"/>
              <a:t>Service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 err="1"/>
              <a:t>login_accept.dart</a:t>
            </a:r>
            <a:endParaRPr lang="en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sz="2800" dirty="0"/>
              <a:t>View : login.dart</a:t>
            </a:r>
          </a:p>
        </p:txBody>
      </p:sp>
    </p:spTree>
    <p:extLst>
      <p:ext uri="{BB962C8B-B14F-4D97-AF65-F5344CB8AC3E}">
        <p14:creationId xmlns:p14="http://schemas.microsoft.com/office/powerpoint/2010/main" val="277338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E6CB-BCCA-83A5-E974-A9F101E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8593"/>
            <a:ext cx="10515600" cy="871538"/>
          </a:xfrm>
        </p:spPr>
        <p:txBody>
          <a:bodyPr/>
          <a:lstStyle/>
          <a:p>
            <a:r>
              <a:rPr lang="ko-KR" altLang="en-US" dirty="0"/>
              <a:t>로그인 화면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F3F8B-01BF-2DC6-BB93-3834DA1AA636}"/>
              </a:ext>
            </a:extLst>
          </p:cNvPr>
          <p:cNvSpPr txBox="1"/>
          <p:nvPr/>
        </p:nvSpPr>
        <p:spPr>
          <a:xfrm>
            <a:off x="459581" y="1721353"/>
            <a:ext cx="11272837" cy="341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Flutter</a:t>
            </a:r>
            <a:r>
              <a:rPr lang="ko-KR" altLang="en-US" sz="2800" dirty="0"/>
              <a:t> 이용한 </a:t>
            </a:r>
            <a:r>
              <a:rPr lang="en-US" altLang="ko-KR" sz="2800" dirty="0"/>
              <a:t>UI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디지인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Flutter</a:t>
            </a:r>
            <a:r>
              <a:rPr lang="ko-KR" altLang="en-US" sz="2800" dirty="0"/>
              <a:t>의 </a:t>
            </a:r>
            <a:r>
              <a:rPr lang="en-US" altLang="ko-KR" sz="2800" dirty="0"/>
              <a:t>http </a:t>
            </a:r>
            <a:r>
              <a:rPr lang="ko-KR" altLang="en-US" sz="2800" dirty="0"/>
              <a:t>패키지를 이용하여 </a:t>
            </a:r>
            <a:r>
              <a:rPr lang="en-US" altLang="ko-KR" sz="2800" dirty="0"/>
              <a:t>Web Server</a:t>
            </a:r>
            <a:r>
              <a:rPr lang="ko-KR" altLang="en-US" sz="2800" dirty="0"/>
              <a:t>와 연동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Spring Web Server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이용하여 </a:t>
            </a:r>
            <a:r>
              <a:rPr lang="en-US" altLang="ko-KR" sz="2800" dirty="0"/>
              <a:t>MySQL</a:t>
            </a:r>
            <a:r>
              <a:rPr lang="ko-KR" altLang="en-US" sz="2800" dirty="0"/>
              <a:t> </a:t>
            </a:r>
            <a:r>
              <a:rPr lang="en-US" altLang="ko-KR" sz="2800" dirty="0"/>
              <a:t>DBMS</a:t>
            </a:r>
            <a:r>
              <a:rPr lang="ko-KR" altLang="en-US" sz="2800" dirty="0"/>
              <a:t> 와 연결하여서 로그인 시에 회원가입이 된 유저인지 아닌지 파악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8839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E022-685B-3F2F-167E-5BC9F81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1" y="157163"/>
            <a:ext cx="3457575" cy="885825"/>
          </a:xfrm>
        </p:spPr>
        <p:txBody>
          <a:bodyPr/>
          <a:lstStyle/>
          <a:p>
            <a:r>
              <a:rPr lang="ko-KR" altLang="en-US" dirty="0"/>
              <a:t>캘린더 화면</a:t>
            </a:r>
            <a:endParaRPr lang="en-KR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BDAD5B3C-16BD-D7B0-77E8-12F1E0C4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75" y="1193551"/>
            <a:ext cx="2402488" cy="520725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39F5-6970-B21F-71A2-EF7AF518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00" y="1193551"/>
            <a:ext cx="2402488" cy="5207253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C20A4332-1BEC-B419-6C01-F9BE5E88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25" y="1193550"/>
            <a:ext cx="2402488" cy="5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E022-685B-3F2F-167E-5BC9F81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1" y="135392"/>
            <a:ext cx="7097875" cy="885825"/>
          </a:xfrm>
        </p:spPr>
        <p:txBody>
          <a:bodyPr>
            <a:normAutofit/>
          </a:bodyPr>
          <a:lstStyle/>
          <a:p>
            <a:r>
              <a:rPr lang="ko-KR" altLang="en-US" dirty="0"/>
              <a:t>캘린더 화면 설명 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AA2B-E649-AD72-0637-CED33EAE93C3}"/>
              </a:ext>
            </a:extLst>
          </p:cNvPr>
          <p:cNvSpPr txBox="1"/>
          <p:nvPr/>
        </p:nvSpPr>
        <p:spPr>
          <a:xfrm>
            <a:off x="459581" y="2150509"/>
            <a:ext cx="11272837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Event </a:t>
            </a:r>
            <a:r>
              <a:rPr lang="ko-KR" altLang="en-US" sz="2800" dirty="0"/>
              <a:t>클릭 시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event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넣을 수 있는 </a:t>
            </a:r>
            <a:r>
              <a:rPr lang="en-US" altLang="ko-KR" sz="2800" dirty="0"/>
              <a:t>Dialog</a:t>
            </a:r>
            <a:r>
              <a:rPr lang="ko-KR" altLang="en-US" sz="2800" dirty="0"/>
              <a:t> 생성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Dialog</a:t>
            </a:r>
            <a:r>
              <a:rPr lang="ko-KR" altLang="en-US" sz="2800" dirty="0"/>
              <a:t>에서 </a:t>
            </a:r>
            <a:r>
              <a:rPr lang="en-US" altLang="ko-KR" sz="2800" dirty="0"/>
              <a:t>event </a:t>
            </a:r>
            <a:r>
              <a:rPr lang="ko-KR" altLang="en-US" sz="2800" dirty="0"/>
              <a:t>추가 시에 </a:t>
            </a:r>
            <a:r>
              <a:rPr lang="en-US" altLang="ko-KR" sz="2800" dirty="0"/>
              <a:t>SQLite</a:t>
            </a:r>
            <a:r>
              <a:rPr lang="ko-KR" altLang="en-US" sz="2800" dirty="0"/>
              <a:t>로 </a:t>
            </a:r>
            <a:r>
              <a:rPr lang="en-US" altLang="ko-KR" sz="2800" dirty="0"/>
              <a:t>Data  </a:t>
            </a:r>
            <a:r>
              <a:rPr lang="ko-KR" altLang="en-US" sz="2800" dirty="0"/>
              <a:t>추가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BackUp</a:t>
            </a:r>
            <a:r>
              <a:rPr lang="en-US" sz="2800" dirty="0"/>
              <a:t> Icon </a:t>
            </a:r>
            <a:r>
              <a:rPr lang="ko-KR" altLang="en-US" sz="2800" dirty="0"/>
              <a:t>클릭 시 </a:t>
            </a:r>
            <a:r>
              <a:rPr lang="en-US" altLang="ko-KR" sz="2800" dirty="0" err="1"/>
              <a:t>WebServer</a:t>
            </a:r>
            <a:r>
              <a:rPr lang="ko-KR" altLang="en-US" sz="2800" dirty="0"/>
              <a:t>와 연결하여 모든 </a:t>
            </a:r>
            <a:r>
              <a:rPr lang="en-US" altLang="ko-KR" sz="2800" dirty="0"/>
              <a:t>event </a:t>
            </a:r>
            <a:r>
              <a:rPr lang="ko-KR" altLang="en-US" sz="2800" dirty="0"/>
              <a:t>추가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4120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E022-685B-3F2F-167E-5BC9F81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40" y="244249"/>
            <a:ext cx="7097875" cy="885825"/>
          </a:xfrm>
        </p:spPr>
        <p:txBody>
          <a:bodyPr>
            <a:normAutofit/>
          </a:bodyPr>
          <a:lstStyle/>
          <a:p>
            <a:r>
              <a:rPr lang="ko-KR" altLang="en-US" dirty="0"/>
              <a:t>추후 개발 내용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AA2B-E649-AD72-0637-CED33EAE93C3}"/>
              </a:ext>
            </a:extLst>
          </p:cNvPr>
          <p:cNvSpPr txBox="1"/>
          <p:nvPr/>
        </p:nvSpPr>
        <p:spPr>
          <a:xfrm>
            <a:off x="459581" y="1987223"/>
            <a:ext cx="11272837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회원가입 </a:t>
            </a:r>
            <a:r>
              <a:rPr lang="en-US" altLang="ko-KR" sz="2800" dirty="0"/>
              <a:t>UI </a:t>
            </a:r>
            <a:r>
              <a:rPr lang="ko-KR" altLang="en-US" sz="2800" dirty="0"/>
              <a:t>디자인 및 기능 설계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Shared Preferences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이용한 자동 로그인 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이달의 일정을 볼 수 있는 기능 추가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0626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129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Calendar Scheduler</vt:lpstr>
      <vt:lpstr>전체 화면 설계</vt:lpstr>
      <vt:lpstr>로그인 화면</vt:lpstr>
      <vt:lpstr>로그인 화면 설계</vt:lpstr>
      <vt:lpstr>로그인 화면 설명</vt:lpstr>
      <vt:lpstr>캘린더 화면</vt:lpstr>
      <vt:lpstr>캘린더 화면 설명 </vt:lpstr>
      <vt:lpstr>추후 개발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Scheduler</dc:title>
  <dc:creator>권순형</dc:creator>
  <cp:lastModifiedBy>권순형</cp:lastModifiedBy>
  <cp:revision>1</cp:revision>
  <dcterms:created xsi:type="dcterms:W3CDTF">2022-12-28T02:44:06Z</dcterms:created>
  <dcterms:modified xsi:type="dcterms:W3CDTF">2022-12-28T03:44:14Z</dcterms:modified>
</cp:coreProperties>
</file>