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792C-B715-2D1A-D07C-D334426D1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467E-57E8-0B47-B2A5-01B75DA16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399A7-B95D-A0C4-CAF8-EC8DC14D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C9-8834-444E-A390-1D78B4381861}" type="datetimeFigureOut">
              <a:rPr lang="en-KR" smtClean="0"/>
              <a:t>2022/12/16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9A826-5FA1-B30C-6C8C-87E44B5B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73BF3-3A5E-A838-0A3C-A01A9E99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867-DACD-0145-8486-B7A7170530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074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BFF8-E526-2F21-E5D7-1B072D05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A7DC1-87D8-659F-E15B-D872A6B3D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2B615-02CA-DA7E-E36A-A2AAA709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C9-8834-444E-A390-1D78B4381861}" type="datetimeFigureOut">
              <a:rPr lang="en-KR" smtClean="0"/>
              <a:t>2022/12/16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C6CB3-61E1-3265-9F26-9E94A336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A4CCC-3592-3B03-03E9-8F5504C1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867-DACD-0145-8486-B7A7170530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8092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11AE6-811D-8A2B-71FC-D00ECB42A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F0F44-D0A1-F577-976B-85506773B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0BF5-D720-5579-62B2-03F2EA2D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C9-8834-444E-A390-1D78B4381861}" type="datetimeFigureOut">
              <a:rPr lang="en-KR" smtClean="0"/>
              <a:t>2022/12/16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AB5A-07F6-2E96-0D72-77D58DA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8465-1C43-A27C-D1B0-6C8045D1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867-DACD-0145-8486-B7A7170530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2183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AB25-39F6-8F69-9B3C-0D6F2B0D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599C-2E6C-017B-E034-47B93A905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09732-1272-3DA6-0A53-44513B03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C9-8834-444E-A390-1D78B4381861}" type="datetimeFigureOut">
              <a:rPr lang="en-KR" smtClean="0"/>
              <a:t>2022/12/16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CAF7-8E07-B34B-065C-ECD38349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CC2F-C85D-91F1-FD45-F00CAD04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867-DACD-0145-8486-B7A7170530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122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B68B-2B37-D7B2-B364-D1FE0611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7C2E3-3917-A3B0-C1E7-9E45DFF04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F40AE-0F66-B076-8F67-EBE5033D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C9-8834-444E-A390-1D78B4381861}" type="datetimeFigureOut">
              <a:rPr lang="en-KR" smtClean="0"/>
              <a:t>2022/12/16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DE9F7-E9A7-17EA-2ACB-7F195815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74F65-E09B-73ED-6A5C-468D37F3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867-DACD-0145-8486-B7A7170530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9950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1646-5888-7BEA-0116-5044FB8B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A017B-3BA9-45A9-560A-C3D7047BE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4108B-569F-C663-BBC0-A42CC207A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1B80F-8426-BBE4-A402-7E658CE2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C9-8834-444E-A390-1D78B4381861}" type="datetimeFigureOut">
              <a:rPr lang="en-KR" smtClean="0"/>
              <a:t>2022/12/16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DA98D-E7EF-C3ED-554D-F7004E9E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EDF96-BBCC-3BD1-1854-68CCB473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867-DACD-0145-8486-B7A7170530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7699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79CF-5747-96E1-9A50-AC2B02F5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D41C8-1449-21C3-7CF8-405A8D1F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4FF5C-88D1-B992-2A23-E83F1BC08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07AF0-8CC4-180D-E6FA-D76D7EA51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DA987-356A-68B0-62FF-B0C6F0CBC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CE3B8-ED76-4DA5-A47B-94050732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C9-8834-444E-A390-1D78B4381861}" type="datetimeFigureOut">
              <a:rPr lang="en-KR" smtClean="0"/>
              <a:t>2022/12/16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B4BF0-67B5-9C98-F26D-70F7D16D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291C9-443F-A170-207D-1047A06C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867-DACD-0145-8486-B7A7170530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178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51F6-82B5-E635-15CA-26E26E17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4D218-5205-6AD2-D1C0-D593B811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C9-8834-444E-A390-1D78B4381861}" type="datetimeFigureOut">
              <a:rPr lang="en-KR" smtClean="0"/>
              <a:t>2022/12/16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FF046-D0D9-43A5-B9EF-1D114B14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4A0EE-5422-9094-226E-5DA61D4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867-DACD-0145-8486-B7A7170530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4005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5D8F4-BC62-BFBE-9A5E-38032B4E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C9-8834-444E-A390-1D78B4381861}" type="datetimeFigureOut">
              <a:rPr lang="en-KR" smtClean="0"/>
              <a:t>2022/12/16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A9E79-48CB-6DD9-8518-76B42DBD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965C-8857-47A3-3412-67112034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867-DACD-0145-8486-B7A7170530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813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1D1A-7DCE-15D9-5FF4-34C57625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702C-E919-8C53-FFEE-B1E7BC36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49A79-61B0-7FE8-2ADB-C5F8DFFF5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BB685-ED68-EBBC-F2DC-4F8F770C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C9-8834-444E-A390-1D78B4381861}" type="datetimeFigureOut">
              <a:rPr lang="en-KR" smtClean="0"/>
              <a:t>2022/12/16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BB910-DC3B-0D4A-3A72-BCA88CDC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EDAA7-275E-E8AB-B21C-6B8450FE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867-DACD-0145-8486-B7A7170530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8774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DB63-5F0C-13CD-CCCB-758CD376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FE114-2148-6389-6D75-9AB104DE0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D5BB5-2ADB-8F55-F8A6-A2247DFD5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2250F-48B0-0D0E-2406-8E732D7A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CC9-8834-444E-A390-1D78B4381861}" type="datetimeFigureOut">
              <a:rPr lang="en-KR" smtClean="0"/>
              <a:t>2022/12/16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19866-886D-D0A6-0EF3-1794DDAC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830FF-4949-46C8-1ABD-075F2415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867-DACD-0145-8486-B7A7170530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2864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2AAF7-AE8B-FF10-038B-0F600AD5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6CD13-A74A-6E52-3B0A-A2A8E48DA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1271D-25DD-D7DD-84C6-3793CED8F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1CC9-8834-444E-A390-1D78B4381861}" type="datetimeFigureOut">
              <a:rPr lang="en-KR" smtClean="0"/>
              <a:t>2022/12/16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C696-CD0F-BA0C-0267-5CC00FB29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9F7D-8038-473C-F0D0-E6ABBE70A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B4867-DACD-0145-8486-B7A7170530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022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32DE-3508-ABD2-0EE9-2A0858535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BMI App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2301-182D-02FB-3B2C-0C0118BAC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권순형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8367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9059B5-DCF2-4A34-BAAB-7769D22E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64" y="369632"/>
            <a:ext cx="2823022" cy="6118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1DCA2-DF06-6CEF-2596-65284C2175FE}"/>
              </a:ext>
            </a:extLst>
          </p:cNvPr>
          <p:cNvSpPr txBox="1"/>
          <p:nvPr/>
        </p:nvSpPr>
        <p:spPr>
          <a:xfrm>
            <a:off x="5758542" y="2122232"/>
            <a:ext cx="5279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신장 체중 입력 화면</a:t>
            </a:r>
            <a:endParaRPr lang="en-KR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D15BD-EAA0-F630-CAA0-331C8B0A69CC}"/>
              </a:ext>
            </a:extLst>
          </p:cNvPr>
          <p:cNvSpPr txBox="1"/>
          <p:nvPr/>
        </p:nvSpPr>
        <p:spPr>
          <a:xfrm>
            <a:off x="5388427" y="3211285"/>
            <a:ext cx="601980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신장 체중 입력을 받을 수 있게 </a:t>
            </a:r>
            <a:r>
              <a:rPr lang="en-US" altLang="ko-KR" dirty="0" err="1"/>
              <a:t>TextField</a:t>
            </a:r>
            <a:r>
              <a:rPr lang="ko-KR" altLang="en-US" dirty="0"/>
              <a:t> 위젯 활용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TextField</a:t>
            </a:r>
            <a:r>
              <a:rPr lang="ko-KR" altLang="en-US" dirty="0"/>
              <a:t> 값으로는 숫자만 입력 가능하게 했다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8065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3CC53A-9F75-8912-9AD5-9459EAAF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65" y="369634"/>
            <a:ext cx="2823021" cy="61187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853E2A-C561-8469-422E-3BB65CC8944C}"/>
              </a:ext>
            </a:extLst>
          </p:cNvPr>
          <p:cNvSpPr txBox="1"/>
          <p:nvPr/>
        </p:nvSpPr>
        <p:spPr>
          <a:xfrm>
            <a:off x="5758542" y="2122232"/>
            <a:ext cx="5279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신장 체중 입력 시 화면</a:t>
            </a:r>
            <a:endParaRPr lang="en-KR" sz="4000" dirty="0"/>
          </a:p>
        </p:txBody>
      </p:sp>
    </p:spTree>
    <p:extLst>
      <p:ext uri="{BB962C8B-B14F-4D97-AF65-F5344CB8AC3E}">
        <p14:creationId xmlns:p14="http://schemas.microsoft.com/office/powerpoint/2010/main" val="283728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3B0CD9-3416-C459-F6B1-1D61B0E3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65" y="369633"/>
            <a:ext cx="2823021" cy="6118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CA8F68-3328-3B4B-2A99-18CB82E3E657}"/>
              </a:ext>
            </a:extLst>
          </p:cNvPr>
          <p:cNvSpPr txBox="1"/>
          <p:nvPr/>
        </p:nvSpPr>
        <p:spPr>
          <a:xfrm>
            <a:off x="5758542" y="2122232"/>
            <a:ext cx="5279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BMI </a:t>
            </a:r>
            <a:r>
              <a:rPr lang="ko-KR" altLang="en-US" sz="4000" dirty="0"/>
              <a:t>출력 화면</a:t>
            </a:r>
            <a:endParaRPr lang="en-KR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BFCA-CBC9-BE26-7EBF-9DE60241E8F9}"/>
              </a:ext>
            </a:extLst>
          </p:cNvPr>
          <p:cNvSpPr txBox="1"/>
          <p:nvPr/>
        </p:nvSpPr>
        <p:spPr>
          <a:xfrm>
            <a:off x="5388427" y="3211285"/>
            <a:ext cx="6019800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BMI </a:t>
            </a:r>
            <a:r>
              <a:rPr lang="ko-KR" altLang="en-US" dirty="0"/>
              <a:t>지수를 </a:t>
            </a:r>
            <a:r>
              <a:rPr lang="en-US" altLang="ko-KR" dirty="0"/>
              <a:t>gauge</a:t>
            </a:r>
            <a:r>
              <a:rPr lang="ko-KR" altLang="en-US" dirty="0"/>
              <a:t> 형태로 </a:t>
            </a:r>
            <a:r>
              <a:rPr lang="ko-KR" altLang="en-US" dirty="0" err="1"/>
              <a:t>시각화하여</a:t>
            </a:r>
            <a:r>
              <a:rPr lang="ko-KR" altLang="en-US" dirty="0"/>
              <a:t> 현재 자신의 상태를 한눈에 확인 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과체중이나 비만일 시 몸무게를 몇 </a:t>
            </a:r>
            <a:r>
              <a:rPr lang="en-US" altLang="ko-KR" dirty="0"/>
              <a:t>kg</a:t>
            </a:r>
            <a:r>
              <a:rPr lang="ko-KR" altLang="en-US" dirty="0"/>
              <a:t>을 빼야 정상이 되는지도 같이 출력했다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0983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30262-06F7-E3D7-910B-3DB82A1F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65" y="369633"/>
            <a:ext cx="2823021" cy="6118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F87F99-AAAC-F555-909E-4A38152FC9C0}"/>
              </a:ext>
            </a:extLst>
          </p:cNvPr>
          <p:cNvSpPr txBox="1"/>
          <p:nvPr/>
        </p:nvSpPr>
        <p:spPr>
          <a:xfrm>
            <a:off x="5758542" y="2122232"/>
            <a:ext cx="5279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BMI </a:t>
            </a:r>
            <a:r>
              <a:rPr lang="ko-KR" altLang="en-US" sz="4000" dirty="0"/>
              <a:t>출력 화면</a:t>
            </a:r>
            <a:endParaRPr lang="en-KR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4B9AC-BE64-960B-AE12-5464158A12A0}"/>
              </a:ext>
            </a:extLst>
          </p:cNvPr>
          <p:cNvSpPr txBox="1"/>
          <p:nvPr/>
        </p:nvSpPr>
        <p:spPr>
          <a:xfrm>
            <a:off x="5388427" y="3211285"/>
            <a:ext cx="601980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정상 이나 </a:t>
            </a:r>
            <a:r>
              <a:rPr lang="ko-KR" altLang="en-US" dirty="0" err="1"/>
              <a:t>저체중</a:t>
            </a:r>
            <a:r>
              <a:rPr lang="ko-KR" altLang="en-US" dirty="0"/>
              <a:t> 일 시에는 </a:t>
            </a:r>
            <a:r>
              <a:rPr lang="en-US" altLang="ko-KR" dirty="0"/>
              <a:t>BMI</a:t>
            </a:r>
            <a:r>
              <a:rPr lang="ko-KR" altLang="en-US" dirty="0"/>
              <a:t> 지수만을 출력해 주었다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8028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AE00D13-EFC9-F0A9-2FCE-8AAF83FD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65" y="369633"/>
            <a:ext cx="2823021" cy="6118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F87F99-AAAC-F555-909E-4A38152FC9C0}"/>
              </a:ext>
            </a:extLst>
          </p:cNvPr>
          <p:cNvSpPr txBox="1"/>
          <p:nvPr/>
        </p:nvSpPr>
        <p:spPr>
          <a:xfrm>
            <a:off x="5758542" y="1621490"/>
            <a:ext cx="5279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향후 계획</a:t>
            </a:r>
            <a:endParaRPr lang="en-KR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4B9AC-BE64-960B-AE12-5464158A12A0}"/>
              </a:ext>
            </a:extLst>
          </p:cNvPr>
          <p:cNvSpPr txBox="1"/>
          <p:nvPr/>
        </p:nvSpPr>
        <p:spPr>
          <a:xfrm>
            <a:off x="5388427" y="2710543"/>
            <a:ext cx="6019800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Main </a:t>
            </a:r>
            <a:r>
              <a:rPr lang="ko-KR" altLang="en-US" dirty="0"/>
              <a:t>페이지 부분에 자기 자신이 입력한 신장과 체중을 보여주는 위젯을 만들어서 확인 할 수 있도록 할 계획이다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이를 바탕으로 </a:t>
            </a:r>
            <a:r>
              <a:rPr lang="en-US" altLang="ko-KR" dirty="0"/>
              <a:t>BMI</a:t>
            </a:r>
            <a:r>
              <a:rPr lang="ko-KR" altLang="en-US" dirty="0"/>
              <a:t> 지수 계산 및 정상 체중이 아닐 시에 다이어트나 증량에 효과적인 방법을 </a:t>
            </a:r>
            <a:r>
              <a:rPr lang="en-US" altLang="ko-KR" dirty="0"/>
              <a:t>BMI</a:t>
            </a:r>
            <a:r>
              <a:rPr lang="ko-KR" altLang="en-US" dirty="0"/>
              <a:t> 지수별로 나누어서 보여줄 계획이다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0309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111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 2013 - 2022</vt:lpstr>
      <vt:lpstr>BMI App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App</dc:title>
  <dc:creator>권순형</dc:creator>
  <cp:lastModifiedBy>권순형</cp:lastModifiedBy>
  <cp:revision>1</cp:revision>
  <dcterms:created xsi:type="dcterms:W3CDTF">2022-12-16T09:17:34Z</dcterms:created>
  <dcterms:modified xsi:type="dcterms:W3CDTF">2022-12-16T09:28:19Z</dcterms:modified>
</cp:coreProperties>
</file>