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tWave" id="{FF735BD6-1398-4F02-A4B5-952BB8D62F6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3632" y="-6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3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3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7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7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9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2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7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ABF2-7C2B-4F88-97C6-5037F12F68B9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ABDC-6166-46D3-B7A6-9E792E096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4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0ACE37D-CBF6-34A7-C5C7-6A64D3BBFCBE}"/>
              </a:ext>
            </a:extLst>
          </p:cNvPr>
          <p:cNvSpPr/>
          <p:nvPr/>
        </p:nvSpPr>
        <p:spPr>
          <a:xfrm>
            <a:off x="11822119" y="20395230"/>
            <a:ext cx="4206240" cy="306453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6A882C-00EB-1F73-EBD3-94C361EF24F2}"/>
              </a:ext>
            </a:extLst>
          </p:cNvPr>
          <p:cNvSpPr txBox="1"/>
          <p:nvPr/>
        </p:nvSpPr>
        <p:spPr>
          <a:xfrm>
            <a:off x="12508458" y="14534008"/>
            <a:ext cx="451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GetWave </a:t>
            </a:r>
            <a:r>
              <a:rPr lang="zh-CN" altLang="en-US" dirty="0"/>
              <a:t>获取市场较大波动，并自动下单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DD0703-B998-F154-E8F1-14909927381F}"/>
              </a:ext>
            </a:extLst>
          </p:cNvPr>
          <p:cNvSpPr/>
          <p:nvPr/>
        </p:nvSpPr>
        <p:spPr>
          <a:xfrm>
            <a:off x="13306200" y="15193956"/>
            <a:ext cx="1238081" cy="436971"/>
          </a:xfrm>
          <a:prstGeom prst="roundRect">
            <a:avLst>
              <a:gd name="adj" fmla="val 3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FF95BC-2198-F5B6-73D6-1BE05A00115C}"/>
              </a:ext>
            </a:extLst>
          </p:cNvPr>
          <p:cNvSpPr/>
          <p:nvPr/>
        </p:nvSpPr>
        <p:spPr>
          <a:xfrm>
            <a:off x="12963927" y="16026087"/>
            <a:ext cx="1922629" cy="436971"/>
          </a:xfrm>
          <a:prstGeom prst="roundRect">
            <a:avLst>
              <a:gd name="adj" fmla="val 3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初始化数据库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1E4C45-66C9-681B-4ED7-A70DC8E5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799" y="16049309"/>
            <a:ext cx="3790950" cy="39052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5733E9-BFE1-2EC4-7A79-0C1353DFA4A7}"/>
              </a:ext>
            </a:extLst>
          </p:cNvPr>
          <p:cNvSpPr/>
          <p:nvPr/>
        </p:nvSpPr>
        <p:spPr>
          <a:xfrm>
            <a:off x="12963927" y="17738117"/>
            <a:ext cx="1922629" cy="436971"/>
          </a:xfrm>
          <a:prstGeom prst="roundRect">
            <a:avLst>
              <a:gd name="adj" fmla="val 3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拉取交易对信息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DA863FEA-D785-20C8-8A32-87EC20D46C39}"/>
              </a:ext>
            </a:extLst>
          </p:cNvPr>
          <p:cNvSpPr/>
          <p:nvPr/>
        </p:nvSpPr>
        <p:spPr>
          <a:xfrm>
            <a:off x="12585548" y="16948936"/>
            <a:ext cx="2679383" cy="49856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是否需要更新交易对信息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812832E-399E-DE6A-A5FA-82B3B71A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219" y="16869606"/>
            <a:ext cx="5067300" cy="657225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0A624D5-B684-9B95-E2A6-2FD4C3D656E4}"/>
              </a:ext>
            </a:extLst>
          </p:cNvPr>
          <p:cNvSpPr/>
          <p:nvPr/>
        </p:nvSpPr>
        <p:spPr>
          <a:xfrm>
            <a:off x="12963927" y="19302486"/>
            <a:ext cx="1922629" cy="436971"/>
          </a:xfrm>
          <a:prstGeom prst="roundRect">
            <a:avLst>
              <a:gd name="adj" fmla="val 3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拉取杠杆数据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D3EC43FC-23D7-21F2-0984-9E1703E1C375}"/>
              </a:ext>
            </a:extLst>
          </p:cNvPr>
          <p:cNvSpPr/>
          <p:nvPr/>
        </p:nvSpPr>
        <p:spPr>
          <a:xfrm>
            <a:off x="12585548" y="18552240"/>
            <a:ext cx="2679383" cy="49856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是否存在杠杆</a:t>
            </a:r>
            <a:endParaRPr lang="en-US" altLang="zh-CN" sz="1400" dirty="0"/>
          </a:p>
          <a:p>
            <a:pPr algn="ctr"/>
            <a:r>
              <a:rPr lang="zh-CN" altLang="en-US" sz="1400" dirty="0"/>
              <a:t>数据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0C828E0-17E1-A9D3-E732-4A9D47B34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221" y="18630071"/>
            <a:ext cx="6467475" cy="342900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2092AA1-1042-A870-9D1D-091EDA8E3752}"/>
              </a:ext>
            </a:extLst>
          </p:cNvPr>
          <p:cNvSpPr/>
          <p:nvPr/>
        </p:nvSpPr>
        <p:spPr>
          <a:xfrm>
            <a:off x="12508458" y="20810953"/>
            <a:ext cx="2954499" cy="430286"/>
          </a:xfrm>
          <a:prstGeom prst="roundRect">
            <a:avLst>
              <a:gd name="adj" fmla="val 3041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拉取所有交易对</a:t>
            </a:r>
            <a:r>
              <a:rPr lang="en-US" altLang="zh-CN" dirty="0"/>
              <a:t>K</a:t>
            </a:r>
            <a:r>
              <a:rPr lang="zh-CN" altLang="en-US" dirty="0"/>
              <a:t>线数据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B13B7D-007A-CAFC-8A62-4ADBA1F798A3}"/>
              </a:ext>
            </a:extLst>
          </p:cNvPr>
          <p:cNvCxnSpPr>
            <a:cxnSpLocks/>
          </p:cNvCxnSpPr>
          <p:nvPr/>
        </p:nvCxnSpPr>
        <p:spPr>
          <a:xfrm>
            <a:off x="13925241" y="15611263"/>
            <a:ext cx="1" cy="39516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0B639D-13CD-39FF-FAC0-9D73B5631EFD}"/>
              </a:ext>
            </a:extLst>
          </p:cNvPr>
          <p:cNvCxnSpPr>
            <a:cxnSpLocks/>
          </p:cNvCxnSpPr>
          <p:nvPr/>
        </p:nvCxnSpPr>
        <p:spPr>
          <a:xfrm flipH="1">
            <a:off x="13925240" y="16443394"/>
            <a:ext cx="2" cy="4858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1CB0B3-11C2-AD13-7E02-9080803FDE5F}"/>
              </a:ext>
            </a:extLst>
          </p:cNvPr>
          <p:cNvCxnSpPr>
            <a:cxnSpLocks/>
          </p:cNvCxnSpPr>
          <p:nvPr/>
        </p:nvCxnSpPr>
        <p:spPr>
          <a:xfrm>
            <a:off x="13925240" y="17427837"/>
            <a:ext cx="2" cy="290616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1F57636-28BE-2041-CDC2-C37092F82ED8}"/>
              </a:ext>
            </a:extLst>
          </p:cNvPr>
          <p:cNvCxnSpPr>
            <a:cxnSpLocks/>
          </p:cNvCxnSpPr>
          <p:nvPr/>
        </p:nvCxnSpPr>
        <p:spPr>
          <a:xfrm flipH="1">
            <a:off x="13925240" y="18155424"/>
            <a:ext cx="2" cy="3771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73EA3D-F010-32AA-A52F-ECE7B3154D20}"/>
              </a:ext>
            </a:extLst>
          </p:cNvPr>
          <p:cNvCxnSpPr>
            <a:cxnSpLocks/>
          </p:cNvCxnSpPr>
          <p:nvPr/>
        </p:nvCxnSpPr>
        <p:spPr>
          <a:xfrm>
            <a:off x="13925240" y="19031141"/>
            <a:ext cx="2" cy="25168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4B13EE6-6CED-B856-2844-70EC204740AA}"/>
              </a:ext>
            </a:extLst>
          </p:cNvPr>
          <p:cNvSpPr/>
          <p:nvPr/>
        </p:nvSpPr>
        <p:spPr>
          <a:xfrm>
            <a:off x="12472452" y="21707390"/>
            <a:ext cx="3026510" cy="495115"/>
          </a:xfrm>
          <a:prstGeom prst="roundRect">
            <a:avLst>
              <a:gd name="adj" fmla="val 3041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获取波动最大的交易对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3458639-B419-7993-FC0B-350827286469}"/>
              </a:ext>
            </a:extLst>
          </p:cNvPr>
          <p:cNvCxnSpPr>
            <a:cxnSpLocks/>
          </p:cNvCxnSpPr>
          <p:nvPr/>
        </p:nvCxnSpPr>
        <p:spPr>
          <a:xfrm flipH="1">
            <a:off x="13925239" y="19719793"/>
            <a:ext cx="3" cy="65577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1E34A2B-6A49-BE35-62BD-B3B9FF2A49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85548" y="17178555"/>
            <a:ext cx="12700" cy="1603304"/>
          </a:xfrm>
          <a:prstGeom prst="bentConnector3">
            <a:avLst>
              <a:gd name="adj1" fmla="val 5516126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B46D7BB-F5DA-CB5E-D2DF-9D6703FB6C5F}"/>
              </a:ext>
            </a:extLst>
          </p:cNvPr>
          <p:cNvCxnSpPr>
            <a:cxnSpLocks/>
          </p:cNvCxnSpPr>
          <p:nvPr/>
        </p:nvCxnSpPr>
        <p:spPr>
          <a:xfrm rot="5400000">
            <a:off x="10668615" y="20003601"/>
            <a:ext cx="3057738" cy="750730"/>
          </a:xfrm>
          <a:prstGeom prst="bentConnector4">
            <a:avLst>
              <a:gd name="adj1" fmla="val 184"/>
              <a:gd name="adj2" fmla="val 202483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A3D0E62-12D6-1247-EAB0-5185F902D9C8}"/>
              </a:ext>
            </a:extLst>
          </p:cNvPr>
          <p:cNvSpPr/>
          <p:nvPr/>
        </p:nvSpPr>
        <p:spPr>
          <a:xfrm>
            <a:off x="12475775" y="22538814"/>
            <a:ext cx="3026510" cy="495115"/>
          </a:xfrm>
          <a:prstGeom prst="roundRect">
            <a:avLst>
              <a:gd name="adj" fmla="val 3041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推送到交易系统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4F3777D-56BD-7C63-3262-8315035AEF8F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13985707" y="21241239"/>
            <a:ext cx="1" cy="4661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19A776B-A219-5DD3-908D-B21D69631254}"/>
              </a:ext>
            </a:extLst>
          </p:cNvPr>
          <p:cNvCxnSpPr>
            <a:stCxn id="32" idx="2"/>
            <a:endCxn id="49" idx="0"/>
          </p:cNvCxnSpPr>
          <p:nvPr/>
        </p:nvCxnSpPr>
        <p:spPr>
          <a:xfrm>
            <a:off x="13985707" y="22202505"/>
            <a:ext cx="3323" cy="3363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66AC8104-936B-3D8A-F60C-B5997ABC2E53}"/>
              </a:ext>
            </a:extLst>
          </p:cNvPr>
          <p:cNvCxnSpPr>
            <a:stCxn id="49" idx="1"/>
            <a:endCxn id="18" idx="1"/>
          </p:cNvCxnSpPr>
          <p:nvPr/>
        </p:nvCxnSpPr>
        <p:spPr>
          <a:xfrm rot="10800000" flipH="1">
            <a:off x="12475774" y="21026096"/>
            <a:ext cx="32683" cy="1760276"/>
          </a:xfrm>
          <a:prstGeom prst="bentConnector3">
            <a:avLst>
              <a:gd name="adj1" fmla="val -699446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3712B5A-E997-A517-A6AD-2BD1A0CC3EB7}"/>
              </a:ext>
            </a:extLst>
          </p:cNvPr>
          <p:cNvSpPr/>
          <p:nvPr/>
        </p:nvSpPr>
        <p:spPr>
          <a:xfrm>
            <a:off x="13307674" y="23796077"/>
            <a:ext cx="1238081" cy="436971"/>
          </a:xfrm>
          <a:prstGeom prst="roundRect">
            <a:avLst>
              <a:gd name="adj" fmla="val 3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9E2B40E-342C-DBFB-D365-90984CC93A2D}"/>
              </a:ext>
            </a:extLst>
          </p:cNvPr>
          <p:cNvCxnSpPr>
            <a:cxnSpLocks/>
            <a:stCxn id="31" idx="2"/>
            <a:endCxn id="63" idx="0"/>
          </p:cNvCxnSpPr>
          <p:nvPr/>
        </p:nvCxnSpPr>
        <p:spPr>
          <a:xfrm>
            <a:off x="13925239" y="23459768"/>
            <a:ext cx="1476" cy="33630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BADCF37-6C09-C7F9-EA6E-AF24E59FFD35}"/>
              </a:ext>
            </a:extLst>
          </p:cNvPr>
          <p:cNvSpPr/>
          <p:nvPr/>
        </p:nvSpPr>
        <p:spPr>
          <a:xfrm>
            <a:off x="16815347" y="20818449"/>
            <a:ext cx="4206240" cy="395777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A49A3288-BF21-18D3-B4AF-7016F4055630}"/>
              </a:ext>
            </a:extLst>
          </p:cNvPr>
          <p:cNvSpPr/>
          <p:nvPr/>
        </p:nvSpPr>
        <p:spPr>
          <a:xfrm>
            <a:off x="17441217" y="21055917"/>
            <a:ext cx="2954499" cy="430286"/>
          </a:xfrm>
          <a:prstGeom prst="roundRect">
            <a:avLst>
              <a:gd name="adj" fmla="val 3041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获取当前可操作余额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AEED765-DEBB-5517-43C2-36F0E9D748D4}"/>
              </a:ext>
            </a:extLst>
          </p:cNvPr>
          <p:cNvSpPr/>
          <p:nvPr/>
        </p:nvSpPr>
        <p:spPr>
          <a:xfrm>
            <a:off x="17441217" y="21800078"/>
            <a:ext cx="2954499" cy="862214"/>
          </a:xfrm>
          <a:prstGeom prst="roundRect">
            <a:avLst>
              <a:gd name="adj" fmla="val 3041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收集</a:t>
            </a:r>
            <a:r>
              <a:rPr lang="en-US" altLang="zh-CN" dirty="0"/>
              <a:t>&lt;</a:t>
            </a:r>
            <a:r>
              <a:rPr lang="zh-CN" altLang="en-US" dirty="0"/>
              <a:t>当前价格、交易对可开倍数、可开最小量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E16420D-B8DC-5B7F-EEDA-CE193D4C845A}"/>
              </a:ext>
            </a:extLst>
          </p:cNvPr>
          <p:cNvSpPr/>
          <p:nvPr/>
        </p:nvSpPr>
        <p:spPr>
          <a:xfrm>
            <a:off x="17446041" y="23056264"/>
            <a:ext cx="2954499" cy="430286"/>
          </a:xfrm>
          <a:prstGeom prst="roundRect">
            <a:avLst>
              <a:gd name="adj" fmla="val 3041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判断是否可开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53CA7E60-C055-EE93-4307-CC1BD8E06F96}"/>
              </a:ext>
            </a:extLst>
          </p:cNvPr>
          <p:cNvSpPr/>
          <p:nvPr/>
        </p:nvSpPr>
        <p:spPr>
          <a:xfrm>
            <a:off x="17446040" y="23940760"/>
            <a:ext cx="2954499" cy="430286"/>
          </a:xfrm>
          <a:prstGeom prst="roundRect">
            <a:avLst>
              <a:gd name="adj" fmla="val 3041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开仓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FFEDE97-263F-179B-93A2-C7DB6B3DE437}"/>
              </a:ext>
            </a:extLst>
          </p:cNvPr>
          <p:cNvCxnSpPr>
            <a:cxnSpLocks/>
          </p:cNvCxnSpPr>
          <p:nvPr/>
        </p:nvCxnSpPr>
        <p:spPr>
          <a:xfrm>
            <a:off x="18918467" y="21467915"/>
            <a:ext cx="0" cy="3138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7352F9-2025-E78E-3DAA-2B94B6D6AFD1}"/>
              </a:ext>
            </a:extLst>
          </p:cNvPr>
          <p:cNvCxnSpPr>
            <a:cxnSpLocks/>
          </p:cNvCxnSpPr>
          <p:nvPr/>
        </p:nvCxnSpPr>
        <p:spPr>
          <a:xfrm>
            <a:off x="18918467" y="22644004"/>
            <a:ext cx="4824" cy="3939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7186707-5004-4E94-E500-F55E5A677C82}"/>
              </a:ext>
            </a:extLst>
          </p:cNvPr>
          <p:cNvCxnSpPr>
            <a:cxnSpLocks/>
          </p:cNvCxnSpPr>
          <p:nvPr/>
        </p:nvCxnSpPr>
        <p:spPr>
          <a:xfrm flipH="1">
            <a:off x="18923290" y="23468262"/>
            <a:ext cx="1" cy="4542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78188DEE-9CD3-0B6E-8942-4C3928CE161A}"/>
              </a:ext>
            </a:extLst>
          </p:cNvPr>
          <p:cNvCxnSpPr>
            <a:cxnSpLocks/>
          </p:cNvCxnSpPr>
          <p:nvPr/>
        </p:nvCxnSpPr>
        <p:spPr>
          <a:xfrm rot="10800000">
            <a:off x="17441218" y="21252773"/>
            <a:ext cx="4823" cy="2884843"/>
          </a:xfrm>
          <a:prstGeom prst="bentConnector3">
            <a:avLst>
              <a:gd name="adj1" fmla="val 48397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4BB99E1-9C54-B9B4-936D-9B373BCEF45D}"/>
              </a:ext>
            </a:extLst>
          </p:cNvPr>
          <p:cNvCxnSpPr>
            <a:stCxn id="49" idx="3"/>
            <a:endCxn id="69" idx="1"/>
          </p:cNvCxnSpPr>
          <p:nvPr/>
        </p:nvCxnSpPr>
        <p:spPr>
          <a:xfrm>
            <a:off x="15502285" y="22786372"/>
            <a:ext cx="1313062" cy="109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5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2FF16-E93A-CB6C-28AC-E5BCB683A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0FB6-87DB-55E5-5DFD-6D066D94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23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B5163-A6F1-E511-2CA8-92C3C1A6C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29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87B0-AB45-6F0A-0183-D7D3BFA35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99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AD763-15D1-966A-E7DE-132B09B5E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54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6CA0E-9768-02AC-D037-6C866E77D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86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44970-A617-5704-DD98-04EA68CC9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9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4561-0A1A-8FF6-EBF4-BD02E28DF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5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03C30-9730-99A2-FA64-3F6CFAC12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2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BDD38-C972-B261-34A0-9CA4CA52B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5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472D5-6255-5497-C452-E6165217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F7CF2-512B-B441-F159-356437200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06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3ACCD-D312-741A-30F5-E6D380E72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30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61564-C60C-722A-9D97-D765EF02C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88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CA4E2-5325-8CAC-11D9-4440BC291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5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42813-56F2-226E-C24A-7213A71E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89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</TotalTime>
  <Words>78</Words>
  <Application>Microsoft Office PowerPoint</Application>
  <PresentationFormat>自定义</PresentationFormat>
  <Paragraphs>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Ibas Sun</dc:creator>
  <cp:lastModifiedBy>Ibas Sun</cp:lastModifiedBy>
  <cp:revision>2</cp:revision>
  <dcterms:created xsi:type="dcterms:W3CDTF">2024-10-25T13:25:41Z</dcterms:created>
  <dcterms:modified xsi:type="dcterms:W3CDTF">2024-10-25T16:43:21Z</dcterms:modified>
</cp:coreProperties>
</file>