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as Sun" initials="IS" lastIdx="1" clrIdx="0">
    <p:extLst>
      <p:ext uri="{19B8F6BF-5375-455C-9EA6-DF929625EA0E}">
        <p15:presenceInfo xmlns:p15="http://schemas.microsoft.com/office/powerpoint/2012/main" userId="12dc5652748464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8D043-04E9-44A0-B343-3CB95FA2F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0C122-7916-4F88-9893-4E2DA5EB4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C8C00-5C19-4CAF-99FD-91EB62EF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63ACD-F51E-45FC-B413-0A386493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2C4D7-AF3F-4B97-9773-B0AFA901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3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1EBE6-AB75-49D4-97C0-EB8BFC8C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CE144-BD87-4185-AFB1-038E7242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B74BB-BE51-4ADE-A623-92090EA5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98BFE-362D-4B18-A2A2-02132B65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6040F-B793-46C8-B533-A955AFA7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60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4BCB7E-BAF4-4D88-9035-A4306C183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73EC8E-FBB0-4278-9E2A-1AF078D9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E6C13-4786-4A57-91CD-30AAD953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FFA73-8685-4425-8F0D-FFB5D0FD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BBCA9-916C-42C1-9261-2120F30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2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8EB83-1CDC-455F-B431-5BEE4199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F9BDD-7487-4B2E-B389-D0D9A5A7B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2E125-6A8B-4E99-B473-B5F59117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58764-A87B-4BE2-B376-AD7A4ED1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274D2-4985-4669-8F52-AE08EC9A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3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7A26E-4784-440C-A911-80E0D891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97AE1-841A-4C77-A4A3-FD416B89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F9CB1-0035-4BC2-8FE7-F5669B03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BBD76-26D8-451B-8B6E-31029BC1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150A2-A9F7-4549-A12B-9119F4CD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8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8467-C84F-4EDA-8D5D-37FAE25D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9D10D-C455-495B-8525-63F095A90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4B101-8A12-43CF-9C18-303EB0A6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9D6B0-5E84-46F3-9D6A-5E740E2A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FDC2A-38BD-414E-AE65-BF46CF95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F73A5-ADB3-440E-9824-33245315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0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74296-9BF6-45F9-B65C-65217465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37237-EAA6-4D42-9F38-2B587667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AA19C-2448-4C13-B9FF-C5825CFC0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ADE974-2AFB-4783-9E4B-1E3C22C5E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34642B-B895-471A-B420-122ED0353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2C6A76-37E6-4D40-95F9-322ED187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8C660B-23FB-445E-B42D-381FBC60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257088-59E8-488F-BA12-79B471BE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4BC98-30BE-4B7F-963E-5FBD8092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E3CE75-7A75-438E-A8C0-473F127C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F863E-09C5-4D64-91D2-D7436D08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D8407-CAF7-4576-BF1A-DBFF1AC1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CE2320-58E9-4AB2-B39B-90BD1460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94006F-430F-40C4-9B55-B988C90D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10D09-E17F-4DAA-97D0-1E97A38B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ADACC-4DAB-4CE6-B24A-7F9EE972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B2E0C-27E0-4D2A-B91B-B50AAB4F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7654A-EF1F-496A-9594-8EE72080A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B89D8-10DA-4463-8C5F-8F364CB5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EEE87-DED0-4F81-9491-E7F729A8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6639B-0211-45E9-9AD1-94647C3D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B2251-827D-405C-9C3E-E40325FC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689AA-AA43-46A4-AB5D-048C68FEA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BF3D0-C6BC-4713-A03F-83E3E5C66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80790-7CFA-4E5A-969F-800B9519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BED01-1E2A-4093-8D16-B562CB7A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C8C73-B382-42FC-B7AB-6692481D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40140F-AAF6-4759-A33C-F6BD3079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9A2DA-6DCF-4370-B04B-A5A85C8C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4DE9E-7C88-4345-BBF8-BEB7B838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468B-2D04-4EC0-897A-BC235DA18FF8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52722-6CF0-460C-9993-CC2F94ABA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848F-7F5A-470F-BF1A-296404443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CA86-4F42-4D83-9ADF-80DDF13C7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528EFB55-1EA2-4E44-9AD2-C55BD0A4307E}"/>
              </a:ext>
            </a:extLst>
          </p:cNvPr>
          <p:cNvSpPr/>
          <p:nvPr/>
        </p:nvSpPr>
        <p:spPr>
          <a:xfrm>
            <a:off x="626931" y="2071561"/>
            <a:ext cx="6961371" cy="8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351F6C-96B0-4ADD-86A6-B414105DA212}"/>
              </a:ext>
            </a:extLst>
          </p:cNvPr>
          <p:cNvSpPr/>
          <p:nvPr/>
        </p:nvSpPr>
        <p:spPr>
          <a:xfrm>
            <a:off x="3417518" y="2219953"/>
            <a:ext cx="4027913" cy="6020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GLDAS_NOAH025_DOWNLOAD.JS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4F10184-87E6-4378-9B9F-183B7162B030}"/>
              </a:ext>
            </a:extLst>
          </p:cNvPr>
          <p:cNvSpPr/>
          <p:nvPr/>
        </p:nvSpPr>
        <p:spPr>
          <a:xfrm>
            <a:off x="3417516" y="4651835"/>
            <a:ext cx="4027913" cy="6020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GLDAS_NOAH025_FAIL_RETRY.JS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709392E-CA3A-4436-9D1A-3FB159A5835F}"/>
              </a:ext>
            </a:extLst>
          </p:cNvPr>
          <p:cNvSpPr/>
          <p:nvPr/>
        </p:nvSpPr>
        <p:spPr>
          <a:xfrm>
            <a:off x="3420663" y="1043918"/>
            <a:ext cx="4027913" cy="6020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GLDAS_NOAH025_CHECK_EXIST.JS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FB3C9B3-EA6F-4465-86BA-A927A9526145}"/>
              </a:ext>
            </a:extLst>
          </p:cNvPr>
          <p:cNvSpPr/>
          <p:nvPr/>
        </p:nvSpPr>
        <p:spPr>
          <a:xfrm>
            <a:off x="4334624" y="3339483"/>
            <a:ext cx="2193699" cy="6020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utils\CheckNC4.JS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D3C902-5EE1-45D1-A2F1-53A924C6216C}"/>
              </a:ext>
            </a:extLst>
          </p:cNvPr>
          <p:cNvSpPr txBox="1"/>
          <p:nvPr/>
        </p:nvSpPr>
        <p:spPr>
          <a:xfrm>
            <a:off x="671638" y="2219953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配置好用户名密码</a:t>
            </a:r>
            <a:endParaRPr lang="en-US" altLang="zh-CN" sz="1600" dirty="0"/>
          </a:p>
          <a:p>
            <a:r>
              <a:rPr lang="zh-CN" altLang="en-US" sz="1600" dirty="0"/>
              <a:t>修改下载的时间范围</a:t>
            </a:r>
            <a:endParaRPr lang="en-US" altLang="zh-CN" sz="16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FF68A4-80C7-467A-8DFF-A5B479F8B7E9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2702963" y="2512341"/>
            <a:ext cx="714555" cy="864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0F5FA81-94EB-4F38-B2F2-9B2361DD69B2}"/>
              </a:ext>
            </a:extLst>
          </p:cNvPr>
          <p:cNvSpPr txBox="1"/>
          <p:nvPr/>
        </p:nvSpPr>
        <p:spPr>
          <a:xfrm>
            <a:off x="9516233" y="232767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download.bat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3D3F197-6996-4217-82E6-4AFAE1658FFD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7445431" y="2512340"/>
            <a:ext cx="2070802" cy="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FA941C3-1C55-4EBB-82C9-ECBB4F414928}"/>
              </a:ext>
            </a:extLst>
          </p:cNvPr>
          <p:cNvSpPr txBox="1"/>
          <p:nvPr/>
        </p:nvSpPr>
        <p:spPr>
          <a:xfrm>
            <a:off x="7588302" y="2259378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复制到存放</a:t>
            </a:r>
            <a:r>
              <a:rPr lang="en-US" altLang="zh-CN" sz="1400" b="1" dirty="0">
                <a:solidFill>
                  <a:srgbClr val="FF0000"/>
                </a:solidFill>
              </a:rPr>
              <a:t>Nc4</a:t>
            </a:r>
            <a:r>
              <a:rPr lang="zh-CN" altLang="en-US" sz="1400" b="1" dirty="0">
                <a:solidFill>
                  <a:srgbClr val="FF0000"/>
                </a:solidFill>
              </a:rPr>
              <a:t>文件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>
                <a:solidFill>
                  <a:srgbClr val="FF0000"/>
                </a:solidFill>
              </a:rPr>
              <a:t>的文件夹</a:t>
            </a:r>
            <a:r>
              <a:rPr lang="zh-CN" altLang="en-US" sz="1400" b="1" dirty="0"/>
              <a:t>中双击执行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A53669-3EC8-4C00-B2F6-6A9A76C68D44}"/>
              </a:ext>
            </a:extLst>
          </p:cNvPr>
          <p:cNvSpPr txBox="1"/>
          <p:nvPr/>
        </p:nvSpPr>
        <p:spPr>
          <a:xfrm>
            <a:off x="7986839" y="3225019"/>
            <a:ext cx="223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配置 </a:t>
            </a:r>
            <a:r>
              <a:rPr lang="en-US" altLang="zh-CN" sz="1600" dirty="0" err="1"/>
              <a:t>packageR</a:t>
            </a:r>
            <a:r>
              <a:rPr lang="en-US" altLang="zh-CN" sz="1600" dirty="0"/>
              <a:t> </a:t>
            </a:r>
            <a:r>
              <a:rPr lang="zh-CN" altLang="en-US" sz="1600" dirty="0"/>
              <a:t>的路径</a:t>
            </a:r>
            <a:endParaRPr lang="en-US" altLang="zh-CN" sz="1600" dirty="0"/>
          </a:p>
          <a:p>
            <a:r>
              <a:rPr lang="en-US" altLang="zh-CN" sz="1600" dirty="0"/>
              <a:t>Nc4 </a:t>
            </a:r>
            <a:r>
              <a:rPr lang="zh-CN" altLang="en-US" sz="1600" dirty="0"/>
              <a:t>文件所在的文件夹</a:t>
            </a:r>
            <a:endParaRPr lang="en-US" altLang="zh-CN" sz="1600" dirty="0"/>
          </a:p>
          <a:p>
            <a:r>
              <a:rPr lang="zh-CN" altLang="en-US" sz="1600" dirty="0"/>
              <a:t>结果存放位置 </a:t>
            </a:r>
            <a:r>
              <a:rPr lang="en-US" altLang="zh-CN" sz="1600" dirty="0" err="1"/>
              <a:t>logPath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347D50-724E-4360-9557-A62DEF0AA757}"/>
              </a:ext>
            </a:extLst>
          </p:cNvPr>
          <p:cNvCxnSpPr>
            <a:stCxn id="22" idx="1"/>
            <a:endCxn id="13" idx="3"/>
          </p:cNvCxnSpPr>
          <p:nvPr/>
        </p:nvCxnSpPr>
        <p:spPr>
          <a:xfrm flipH="1">
            <a:off x="6528323" y="3640518"/>
            <a:ext cx="1458516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D7B6D22-6E81-4520-932E-9BC788DB9F33}"/>
              </a:ext>
            </a:extLst>
          </p:cNvPr>
          <p:cNvSpPr txBox="1"/>
          <p:nvPr/>
        </p:nvSpPr>
        <p:spPr>
          <a:xfrm>
            <a:off x="774229" y="335677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生成检查结果文件</a:t>
            </a:r>
            <a:endParaRPr lang="en-US" altLang="zh-CN" sz="1600" dirty="0"/>
          </a:p>
          <a:p>
            <a:r>
              <a:rPr lang="en-US" altLang="zh-CN" sz="1600" dirty="0" err="1"/>
              <a:t>logPath</a:t>
            </a:r>
            <a:endParaRPr lang="zh-CN" altLang="en-US" sz="16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D80337-14C9-4797-B1B0-3064FFDBEC9B}"/>
              </a:ext>
            </a:extLst>
          </p:cNvPr>
          <p:cNvCxnSpPr>
            <a:stCxn id="13" idx="1"/>
            <a:endCxn id="25" idx="3"/>
          </p:cNvCxnSpPr>
          <p:nvPr/>
        </p:nvCxnSpPr>
        <p:spPr>
          <a:xfrm flipH="1">
            <a:off x="2600370" y="3640519"/>
            <a:ext cx="1734254" cy="864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9466685-86DE-4533-8FF2-C55F0D86C32C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5431474" y="2822024"/>
            <a:ext cx="1" cy="5174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33961BA3-243E-4B99-88AD-907480746B27}"/>
              </a:ext>
            </a:extLst>
          </p:cNvPr>
          <p:cNvCxnSpPr>
            <a:endCxn id="10" idx="1"/>
          </p:cNvCxnSpPr>
          <p:nvPr/>
        </p:nvCxnSpPr>
        <p:spPr>
          <a:xfrm>
            <a:off x="1687299" y="4056016"/>
            <a:ext cx="1730217" cy="896855"/>
          </a:xfrm>
          <a:prstGeom prst="bentConnector3">
            <a:avLst>
              <a:gd name="adj1" fmla="val -43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BA7220B-2EE9-45D8-AA5D-D2417E17053F}"/>
              </a:ext>
            </a:extLst>
          </p:cNvPr>
          <p:cNvSpPr txBox="1"/>
          <p:nvPr/>
        </p:nvSpPr>
        <p:spPr>
          <a:xfrm>
            <a:off x="9356429" y="4498437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① </a:t>
            </a:r>
            <a:r>
              <a:rPr lang="en-US" altLang="zh-CN" sz="1600" dirty="0"/>
              <a:t>del.bat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D543E72-01A9-47E3-A246-EA3A36693F6B}"/>
              </a:ext>
            </a:extLst>
          </p:cNvPr>
          <p:cNvSpPr txBox="1"/>
          <p:nvPr/>
        </p:nvSpPr>
        <p:spPr>
          <a:xfrm>
            <a:off x="9388795" y="4836991"/>
            <a:ext cx="214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② </a:t>
            </a:r>
            <a:r>
              <a:rPr lang="en-US" altLang="zh-CN" sz="1600" dirty="0"/>
              <a:t>re_download_fs.bat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6104F4A-B625-4902-8969-ECBBEED3A963}"/>
              </a:ext>
            </a:extLst>
          </p:cNvPr>
          <p:cNvSpPr txBox="1"/>
          <p:nvPr/>
        </p:nvSpPr>
        <p:spPr>
          <a:xfrm>
            <a:off x="9354849" y="5435625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fail_to_download_nc4.txt</a:t>
            </a:r>
            <a:endParaRPr lang="zh-CN" altLang="en-US" sz="16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83516EB-AFB2-4240-B07C-C9A9D382352E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7445429" y="4667714"/>
            <a:ext cx="1911000" cy="28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A9EBBF3-0C8C-496D-B63D-1B034720DB89}"/>
              </a:ext>
            </a:extLst>
          </p:cNvPr>
          <p:cNvCxnSpPr>
            <a:stCxn id="10" idx="3"/>
            <a:endCxn id="34" idx="1"/>
          </p:cNvCxnSpPr>
          <p:nvPr/>
        </p:nvCxnSpPr>
        <p:spPr>
          <a:xfrm>
            <a:off x="7445429" y="4952871"/>
            <a:ext cx="1943366" cy="5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DB019EB-B0D5-4D2B-8172-BA0CB687656A}"/>
              </a:ext>
            </a:extLst>
          </p:cNvPr>
          <p:cNvSpPr txBox="1"/>
          <p:nvPr/>
        </p:nvSpPr>
        <p:spPr>
          <a:xfrm>
            <a:off x="7588302" y="455693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复制到存放</a:t>
            </a:r>
            <a:r>
              <a:rPr lang="en-US" altLang="zh-CN" sz="1400" b="1" dirty="0"/>
              <a:t>Nc4</a:t>
            </a:r>
            <a:r>
              <a:rPr lang="zh-CN" altLang="en-US" sz="1400" b="1" dirty="0"/>
              <a:t>文件</a:t>
            </a:r>
            <a:endParaRPr lang="en-US" altLang="zh-CN" sz="1400" b="1" dirty="0"/>
          </a:p>
          <a:p>
            <a:r>
              <a:rPr lang="zh-CN" altLang="en-US" sz="1400" b="1" dirty="0"/>
              <a:t>的文件夹中双击执行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365F12D-7DFA-43B2-8517-B5EB0DECDD1E}"/>
              </a:ext>
            </a:extLst>
          </p:cNvPr>
          <p:cNvCxnSpPr>
            <a:stCxn id="10" idx="3"/>
            <a:endCxn id="35" idx="1"/>
          </p:cNvCxnSpPr>
          <p:nvPr/>
        </p:nvCxnSpPr>
        <p:spPr>
          <a:xfrm>
            <a:off x="7445429" y="4952871"/>
            <a:ext cx="1909420" cy="6520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15A2F2F-AC6C-46C3-A8A3-7E47C5ACD17C}"/>
              </a:ext>
            </a:extLst>
          </p:cNvPr>
          <p:cNvSpPr/>
          <p:nvPr/>
        </p:nvSpPr>
        <p:spPr>
          <a:xfrm>
            <a:off x="4334624" y="5849725"/>
            <a:ext cx="2193699" cy="6020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utils\CheckNC4.JS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133C5C-AB08-4EA3-9B2B-A650F81E3C5E}"/>
              </a:ext>
            </a:extLst>
          </p:cNvPr>
          <p:cNvCxnSpPr>
            <a:stCxn id="35" idx="1"/>
            <a:endCxn id="48" idx="3"/>
          </p:cNvCxnSpPr>
          <p:nvPr/>
        </p:nvCxnSpPr>
        <p:spPr>
          <a:xfrm flipH="1">
            <a:off x="6528323" y="5604902"/>
            <a:ext cx="2826526" cy="54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4EA5DD8-6782-4B72-ACE2-BC1F311C1292}"/>
              </a:ext>
            </a:extLst>
          </p:cNvPr>
          <p:cNvSpPr txBox="1"/>
          <p:nvPr/>
        </p:nvSpPr>
        <p:spPr>
          <a:xfrm>
            <a:off x="6907056" y="573923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在上一步①和②按序执行</a:t>
            </a:r>
            <a:endParaRPr lang="en-US" altLang="zh-CN" sz="1400" b="1" dirty="0"/>
          </a:p>
          <a:p>
            <a:r>
              <a:rPr lang="zh-CN" altLang="en-US" sz="1400" b="1" dirty="0"/>
              <a:t>完成后再到这一步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702FC62-C627-4CD0-98CC-DAAD04946A8C}"/>
              </a:ext>
            </a:extLst>
          </p:cNvPr>
          <p:cNvCxnSpPr>
            <a:stCxn id="48" idx="1"/>
          </p:cNvCxnSpPr>
          <p:nvPr/>
        </p:nvCxnSpPr>
        <p:spPr>
          <a:xfrm rot="10800000">
            <a:off x="3617140" y="5303867"/>
            <a:ext cx="717484" cy="846894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DF66B2C-D9DF-4616-BAE0-452AA33DB73A}"/>
              </a:ext>
            </a:extLst>
          </p:cNvPr>
          <p:cNvCxnSpPr>
            <a:stCxn id="21" idx="0"/>
            <a:endCxn id="12" idx="3"/>
          </p:cNvCxnSpPr>
          <p:nvPr/>
        </p:nvCxnSpPr>
        <p:spPr>
          <a:xfrm rot="16200000" flipV="1">
            <a:off x="7511351" y="1282179"/>
            <a:ext cx="914424" cy="1039973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AC307BC-60EC-4736-A81F-EDF58DC94EA4}"/>
              </a:ext>
            </a:extLst>
          </p:cNvPr>
          <p:cNvSpPr txBox="1"/>
          <p:nvPr/>
        </p:nvSpPr>
        <p:spPr>
          <a:xfrm>
            <a:off x="626931" y="1083343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生成检查结果文件</a:t>
            </a:r>
            <a:endParaRPr lang="en-US" altLang="zh-CN" sz="1400" dirty="0"/>
          </a:p>
          <a:p>
            <a:r>
              <a:rPr lang="en-US" altLang="zh-CN" sz="1400" dirty="0"/>
              <a:t>GLDAS_NOAH025_NO_EXIST.TXT</a:t>
            </a:r>
            <a:endParaRPr lang="zh-CN" altLang="en-US" sz="1400" dirty="0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0FD512D-1FE6-4BB6-9EFE-A80847BCE11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59295" y="1293043"/>
            <a:ext cx="2761366" cy="3908953"/>
          </a:xfrm>
          <a:prstGeom prst="bentConnector4">
            <a:avLst>
              <a:gd name="adj1" fmla="val -8279"/>
              <a:gd name="adj2" fmla="val 100131"/>
            </a:avLst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0BB1D48-8D88-4F7D-B63D-3D3ECF0E955C}"/>
              </a:ext>
            </a:extLst>
          </p:cNvPr>
          <p:cNvSpPr txBox="1"/>
          <p:nvPr/>
        </p:nvSpPr>
        <p:spPr>
          <a:xfrm>
            <a:off x="502858" y="4966341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7030A0"/>
                </a:solidFill>
              </a:rPr>
              <a:t>这个途径产生的 </a:t>
            </a:r>
            <a:r>
              <a:rPr lang="en-US" altLang="zh-CN" sz="1400" b="1" dirty="0">
                <a:solidFill>
                  <a:srgbClr val="7030A0"/>
                </a:solidFill>
              </a:rPr>
              <a:t>del.bat</a:t>
            </a:r>
          </a:p>
          <a:p>
            <a:r>
              <a:rPr lang="zh-CN" altLang="en-US" sz="1400" b="1" dirty="0">
                <a:solidFill>
                  <a:srgbClr val="7030A0"/>
                </a:solidFill>
              </a:rPr>
              <a:t>不需要执行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FD569AD-317B-4854-A77D-575B846427F6}"/>
              </a:ext>
            </a:extLst>
          </p:cNvPr>
          <p:cNvCxnSpPr>
            <a:cxnSpLocks/>
          </p:cNvCxnSpPr>
          <p:nvPr/>
        </p:nvCxnSpPr>
        <p:spPr>
          <a:xfrm flipH="1">
            <a:off x="7588303" y="902532"/>
            <a:ext cx="760518" cy="1150306"/>
          </a:xfrm>
          <a:prstGeom prst="straightConnector1">
            <a:avLst/>
          </a:prstGeom>
          <a:ln w="15875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88D67B4-C63C-4F48-AB3D-ECE1F2325510}"/>
              </a:ext>
            </a:extLst>
          </p:cNvPr>
          <p:cNvSpPr txBox="1"/>
          <p:nvPr/>
        </p:nvSpPr>
        <p:spPr>
          <a:xfrm>
            <a:off x="8278156" y="5900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这里是起点</a:t>
            </a:r>
          </a:p>
        </p:txBody>
      </p:sp>
    </p:spTree>
    <p:extLst>
      <p:ext uri="{BB962C8B-B14F-4D97-AF65-F5344CB8AC3E}">
        <p14:creationId xmlns:p14="http://schemas.microsoft.com/office/powerpoint/2010/main" val="162932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148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Ibas Sun</dc:creator>
  <cp:lastModifiedBy>Ibas Sun</cp:lastModifiedBy>
  <cp:revision>4</cp:revision>
  <dcterms:created xsi:type="dcterms:W3CDTF">2020-08-11T06:45:18Z</dcterms:created>
  <dcterms:modified xsi:type="dcterms:W3CDTF">2020-08-11T07:25:25Z</dcterms:modified>
</cp:coreProperties>
</file>