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95" r:id="rId4"/>
    <p:sldId id="296" r:id="rId5"/>
    <p:sldId id="29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8D"/>
    <a:srgbClr val="0139C9"/>
    <a:srgbClr val="021D93"/>
    <a:srgbClr val="000097"/>
    <a:srgbClr val="1B0494"/>
    <a:srgbClr val="0A44FE"/>
    <a:srgbClr val="1F28E9"/>
    <a:srgbClr val="B5B6B8"/>
    <a:srgbClr val="B5B6B7"/>
    <a:srgbClr val="002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27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c:formatCode="General">
                  <c:v>4.3</c:v>
                </c:pt>
                <c:pt idx="1" c:formatCode="General">
                  <c:v>2.5</c:v>
                </c:pt>
                <c:pt idx="2" c:formatCode="General">
                  <c:v>3.5</c:v>
                </c:pt>
                <c:pt idx="3" c:formatCode="General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A4E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c:formatCode="General">
                  <c:v>2.4</c:v>
                </c:pt>
                <c:pt idx="1" c:formatCode="General">
                  <c:v>4.4</c:v>
                </c:pt>
                <c:pt idx="2" c:formatCode="General">
                  <c:v>1.8</c:v>
                </c:pt>
                <c:pt idx="3" c:formatCode="General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B9B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c:formatCode="General">
                  <c:v>2</c:v>
                </c:pt>
                <c:pt idx="1" c:formatCode="General">
                  <c:v>2</c:v>
                </c:pt>
                <c:pt idx="2" c:formatCode="General">
                  <c:v>3</c:v>
                </c:pt>
                <c:pt idx="3" c:formatCode="General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981184"/>
        <c:axId val="190777600"/>
      </c:barChart>
      <c:catAx>
        <c:axId val="1839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  <c:crossAx val="190777600"/>
        <c:crosses val="autoZero"/>
        <c:auto val="1"/>
        <c:lblAlgn val="ctr"/>
        <c:lblOffset val="100"/>
        <c:tickMarkSkip val="1"/>
        <c:noMultiLvlLbl val="0"/>
      </c:catAx>
      <c:valAx>
        <c:axId val="190777600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  <c:crossAx val="1839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404040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404040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404040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lang="zh-CN" sz="900" b="0" i="0" u="none" strike="noStrike" kern="1200" baseline="0">
              <a:solidFill>
                <a:srgbClr val="404040"/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00227D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A4E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B9B0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B5B6B7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c:formatCode="General">
                  <c:v>8.2</c:v>
                </c:pt>
                <c:pt idx="1" c:formatCode="General">
                  <c:v>3.2</c:v>
                </c:pt>
                <c:pt idx="2" c:formatCode="General">
                  <c:v>1.4</c:v>
                </c:pt>
                <c:pt idx="3" c:formatCode="General">
                  <c:v>1.2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pPr>
          </a:p>
        </c:txPr>
      </c:legendEntry>
      <c:layout>
        <c:manualLayout>
          <c:xMode val="edge"/>
          <c:yMode val="edge"/>
          <c:x val="0.118895528539048"/>
          <c:y val="0.86964199711029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lang="zh-CN" sz="900" b="0" i="0" u="none" strike="noStrike" kern="1200" baseline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141970" y="6009005"/>
            <a:ext cx="3654425" cy="352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整合创新资源的市场化平台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马彦华\20171225 中关村发展集团\20180124 VI应用\20180305 PPT定稿\贴图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8577580" y="225425"/>
            <a:ext cx="3286760" cy="352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整合创新资源的市场化平台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马彦华\20171225 中关村发展集团\20180124 VI应用\20180305 PPT定稿\贴图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马彦华\20171225 中关村发展集团\20180124 VI应用\20180305 PPT定稿\贴图-0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8154670" y="5954395"/>
            <a:ext cx="3586480" cy="352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整合创新资源的市场化平台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4145" y="1287695"/>
            <a:ext cx="544613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4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副标题文字编辑区域</a:t>
            </a:r>
            <a:endParaRPr lang="zh-CN" altLang="en-US" sz="3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145" y="564709"/>
            <a:ext cx="5446130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45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主标题文字编辑区域</a:t>
            </a:r>
            <a:endParaRPr lang="zh-CN" altLang="en-US" sz="45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145" y="2202095"/>
            <a:ext cx="5446130" cy="564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BY ZGC GROUP</a:t>
            </a:r>
            <a:endParaRPr lang="en-US" altLang="zh-CN" sz="1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2018.01</a:t>
            </a:r>
            <a:endParaRPr lang="zh-CN" altLang="en-US" sz="1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2"/>
          <p:cNvGraphicFramePr>
            <a:graphicFrameLocks noGrp="1"/>
          </p:cNvGraphicFramePr>
          <p:nvPr/>
        </p:nvGraphicFramePr>
        <p:xfrm>
          <a:off x="5441950" y="2528570"/>
          <a:ext cx="5549265" cy="350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1206500" y="2251710"/>
          <a:ext cx="3081655" cy="3955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09575" y="950595"/>
            <a:ext cx="2503170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2000" dirty="0">
                <a:solidFill>
                  <a:srgbClr val="00227D"/>
                </a:solidFill>
                <a:latin typeface="微软雅黑" charset="-122"/>
                <a:ea typeface="微软雅黑" charset="-122"/>
              </a:rPr>
              <a:t>主标题文字编辑区域</a:t>
            </a:r>
            <a:endParaRPr lang="zh-CN" altLang="en-US" sz="2000" dirty="0">
              <a:solidFill>
                <a:srgbClr val="00227D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575" y="1452245"/>
            <a:ext cx="111442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570" y="1365250"/>
            <a:ext cx="2503170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2000" dirty="0">
                <a:solidFill>
                  <a:srgbClr val="00227D"/>
                </a:solidFill>
                <a:latin typeface="微软雅黑" charset="-122"/>
                <a:ea typeface="微软雅黑" charset="-122"/>
              </a:rPr>
              <a:t>主标题文字编辑区域</a:t>
            </a:r>
            <a:endParaRPr lang="zh-CN" altLang="en-US" sz="2000" dirty="0">
              <a:solidFill>
                <a:srgbClr val="00227D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570" y="1953895"/>
            <a:ext cx="680974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>
              <a:lnSpc>
                <a:spcPct val="160000"/>
              </a:lnSpc>
            </a:pP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>
              <a:lnSpc>
                <a:spcPct val="160000"/>
              </a:lnSpc>
            </a:pP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>
              <a:lnSpc>
                <a:spcPct val="160000"/>
              </a:lnSpc>
            </a:pP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，文本信息始终保持左对齐，以达到视觉统一。此处为文本信息，字体为微软雅黑，字号为1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0</a:t>
            </a: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，文本信息始终保持左对齐，以达到视觉统一。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7" name="图片 6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0" y="1296670"/>
            <a:ext cx="3297555" cy="466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3720" y="1428115"/>
            <a:ext cx="4852670" cy="1783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10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Thanks!</a:t>
            </a:r>
            <a:endParaRPr lang="zh-CN" altLang="en-US" sz="10000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6480" y="5850890"/>
            <a:ext cx="3072130" cy="462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>
              <a:lnSpc>
                <a:spcPct val="110000"/>
              </a:lnSpc>
            </a:pPr>
            <a:r>
              <a:rPr lang="zh-CN" altLang="en-US" sz="1100" dirty="0">
                <a:solidFill>
                  <a:srgbClr val="00227D"/>
                </a:solidFill>
                <a:latin typeface="微软雅黑" charset="-122"/>
                <a:ea typeface="微软雅黑" charset="-122"/>
                <a:sym typeface="+mn-ea"/>
              </a:rPr>
              <a:t>北京市海淀区彩和坊路6号朔黄发展大厦11层</a:t>
            </a:r>
            <a:endParaRPr lang="zh-CN" altLang="en-US" sz="1100" dirty="0">
              <a:solidFill>
                <a:srgbClr val="00227D"/>
              </a:solidFill>
              <a:latin typeface="微软雅黑" charset="-122"/>
              <a:ea typeface="微软雅黑" charset="-122"/>
            </a:endParaRPr>
          </a:p>
          <a:p>
            <a:pPr lvl="0" algn="r">
              <a:lnSpc>
                <a:spcPct val="110000"/>
              </a:lnSpc>
            </a:pPr>
            <a:r>
              <a:rPr lang="zh-CN" altLang="en-US" sz="1100" dirty="0">
                <a:solidFill>
                  <a:srgbClr val="00227D"/>
                </a:solidFill>
                <a:latin typeface="微软雅黑" charset="-122"/>
                <a:ea typeface="微软雅黑" charset="-122"/>
                <a:sym typeface="+mn-ea"/>
              </a:rPr>
              <a:t>www.zgcgroup.com.cn</a:t>
            </a:r>
            <a:endParaRPr lang="zh-CN" alt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Kingsoft Office WPP</Application>
  <PresentationFormat>自定义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38</cp:revision>
  <dcterms:created xsi:type="dcterms:W3CDTF">2015-05-05T08:02:00Z</dcterms:created>
  <dcterms:modified xsi:type="dcterms:W3CDTF">2018-05-04T08:09:45Z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2052-10.1.0.5597</vt:lpwstr>
  </property>
</Properties>
</file>