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428" r:id="rId3"/>
    <p:sldId id="437" r:id="rId4"/>
    <p:sldId id="438" r:id="rId5"/>
    <p:sldId id="440" r:id="rId6"/>
    <p:sldId id="430" r:id="rId7"/>
    <p:sldId id="434" r:id="rId8"/>
    <p:sldId id="441" r:id="rId9"/>
    <p:sldId id="435" r:id="rId10"/>
  </p:sldIdLst>
  <p:sldSz cx="9144000" cy="6858000" type="screen4x3"/>
  <p:notesSz cx="6784975" cy="985678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/>
        <a:ea typeface="신명조"/>
        <a:cs typeface="신명조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/>
        <a:ea typeface="신명조"/>
        <a:cs typeface="신명조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F7"/>
    <a:srgbClr val="F6F3FA"/>
    <a:srgbClr val="EEEEF3"/>
    <a:srgbClr val="F1EEF5"/>
    <a:srgbClr val="F0EFF5"/>
    <a:srgbClr val="F2EFF6"/>
    <a:srgbClr val="F2F0F7"/>
    <a:srgbClr val="F2F1F7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1" autoAdjust="0"/>
    <p:restoredTop sz="95629" autoAdjust="0"/>
  </p:normalViewPr>
  <p:slideViewPr>
    <p:cSldViewPr snapToGrid="0">
      <p:cViewPr varScale="1">
        <p:scale>
          <a:sx n="75" d="100"/>
          <a:sy n="75" d="100"/>
        </p:scale>
        <p:origin x="56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81CA0-0F00-5448-A7D2-EC2B48207A87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B6F190C8-6151-D54E-94EB-B1D5F9964282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kumimoji="1" 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P</a:t>
          </a:r>
          <a:r>
            <a:rPr kumimoji="1"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프로젝트</a:t>
          </a:r>
          <a:r>
            <a:rPr kumimoji="1" lang="ko-Kore-KR" sz="1600" b="1" dirty="0">
              <a:latin typeface="Gulim" panose="020B0600000101010101" pitchFamily="34" charset="-127"/>
              <a:ea typeface="Gulim" panose="020B0600000101010101" pitchFamily="34" charset="-127"/>
            </a:rPr>
            <a:t>에서</a:t>
          </a:r>
          <a:r>
            <a:rPr kumimoji="1" lang="ko-KR" sz="1600" b="1">
              <a:latin typeface="Gulim" panose="020B0600000101010101" pitchFamily="34" charset="-127"/>
              <a:ea typeface="Gulim" panose="020B0600000101010101" pitchFamily="34" charset="-127"/>
            </a:rPr>
            <a:t> </a:t>
          </a:r>
          <a:r>
            <a:rPr kumimoji="1" lang="ko-KR" altLang="en-US" sz="1600" b="1">
              <a:latin typeface="Gulim" panose="020B0600000101010101" pitchFamily="34" charset="-127"/>
              <a:ea typeface="Gulim" panose="020B0600000101010101" pitchFamily="34" charset="-127"/>
            </a:rPr>
            <a:t>신기술을 적용한 쇼핑몰 </a:t>
          </a:r>
          <a:r>
            <a:rPr kumimoji="1" lang="ko-KR" sz="1600" b="1">
              <a:latin typeface="Gulim" panose="020B0600000101010101" pitchFamily="34" charset="-127"/>
              <a:ea typeface="Gulim" panose="020B0600000101010101" pitchFamily="34" charset="-127"/>
            </a:rPr>
            <a:t>테마를 </a:t>
          </a:r>
          <a:r>
            <a:rPr kumimoji="1" lang="ko-KR" altLang="en-US" sz="1600" b="1">
              <a:latin typeface="Gulim" panose="020B0600000101010101" pitchFamily="34" charset="-127"/>
              <a:ea typeface="Gulim" panose="020B0600000101010101" pitchFamily="34" charset="-127"/>
            </a:rPr>
            <a:t>선정</a:t>
          </a:r>
          <a:endParaRPr lang="ko-Kore-KR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15FA87FA-C68F-714F-A863-D90DA8B01C5B}" type="parTrans" cxnId="{4D5F1E35-19A7-FC43-AEAD-348CBB754EF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BC26D04C-72C7-5B48-A896-F054B3E396CC}" type="sibTrans" cxnId="{4D5F1E35-19A7-FC43-AEAD-348CBB754EFF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65093B31-AE5D-B94E-A7B1-AC779C8A0747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분류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OR</a:t>
          </a:r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추천으로는 새로운 서비스를 제공하기 어려움</a:t>
          </a:r>
        </a:p>
      </dgm:t>
    </dgm:pt>
    <dgm:pt modelId="{6C34DD17-58CE-4E47-AD05-BD9849BABD2C}" type="parTrans" cxnId="{22EB9CD6-166A-D44B-93F5-EB74FBD0E45E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C5C05906-4993-314D-9BBD-DE97387CCBB8}" type="sibTrans" cxnId="{22EB9CD6-166A-D44B-93F5-EB74FBD0E45E}">
      <dgm:prSet custT="1"/>
      <dgm:spPr>
        <a:solidFill>
          <a:schemeClr val="tx2">
            <a:alpha val="90000"/>
          </a:schemeClr>
        </a:solidFill>
      </dgm:spPr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A84B7406-EA0C-9242-A43A-BE58715AF4A2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생성형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AI</a:t>
          </a:r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를 통한 색다른 주제 선정</a:t>
          </a:r>
        </a:p>
      </dgm:t>
    </dgm:pt>
    <dgm:pt modelId="{8D9C2685-28CB-2445-B6E4-4EC5ED064C55}" type="parTrans" cxnId="{BE272ADB-A66F-4847-93BF-06422C5B05FB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6F46B967-FCA2-8D4B-A399-5E9D112EC7BF}" type="sibTrans" cxnId="{BE272ADB-A66F-4847-93BF-06422C5B05FB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D98E0B9E-10D6-7442-A682-97E1E9D1102B}" type="pres">
      <dgm:prSet presAssocID="{34181CA0-0F00-5448-A7D2-EC2B48207A87}" presName="outerComposite" presStyleCnt="0">
        <dgm:presLayoutVars>
          <dgm:chMax val="5"/>
          <dgm:dir/>
          <dgm:resizeHandles val="exact"/>
        </dgm:presLayoutVars>
      </dgm:prSet>
      <dgm:spPr/>
    </dgm:pt>
    <dgm:pt modelId="{E32C7519-809F-B04F-A9E8-F7259FFF3656}" type="pres">
      <dgm:prSet presAssocID="{34181CA0-0F00-5448-A7D2-EC2B48207A87}" presName="dummyMaxCanvas" presStyleCnt="0">
        <dgm:presLayoutVars/>
      </dgm:prSet>
      <dgm:spPr/>
    </dgm:pt>
    <dgm:pt modelId="{8C6E066C-02D2-C644-8F26-49FD630619A2}" type="pres">
      <dgm:prSet presAssocID="{34181CA0-0F00-5448-A7D2-EC2B48207A87}" presName="ThreeNodes_1" presStyleLbl="node1" presStyleIdx="0" presStyleCnt="3" custLinFactNeighborX="0" custLinFactNeighborY="-7566">
        <dgm:presLayoutVars>
          <dgm:bulletEnabled val="1"/>
        </dgm:presLayoutVars>
      </dgm:prSet>
      <dgm:spPr/>
    </dgm:pt>
    <dgm:pt modelId="{C369DC05-5202-E345-9CD9-B4D8A6247FB9}" type="pres">
      <dgm:prSet presAssocID="{34181CA0-0F00-5448-A7D2-EC2B48207A87}" presName="ThreeNodes_2" presStyleLbl="node1" presStyleIdx="1" presStyleCnt="3" custScaleX="108935">
        <dgm:presLayoutVars>
          <dgm:bulletEnabled val="1"/>
        </dgm:presLayoutVars>
      </dgm:prSet>
      <dgm:spPr/>
    </dgm:pt>
    <dgm:pt modelId="{89AFCE3D-8582-AE44-8A3A-B802364634FF}" type="pres">
      <dgm:prSet presAssocID="{34181CA0-0F00-5448-A7D2-EC2B48207A87}" presName="ThreeNodes_3" presStyleLbl="node1" presStyleIdx="2" presStyleCnt="3">
        <dgm:presLayoutVars>
          <dgm:bulletEnabled val="1"/>
        </dgm:presLayoutVars>
      </dgm:prSet>
      <dgm:spPr/>
    </dgm:pt>
    <dgm:pt modelId="{1EC50CAC-1460-9247-85A9-B5334E7AE0B3}" type="pres">
      <dgm:prSet presAssocID="{34181CA0-0F00-5448-A7D2-EC2B48207A87}" presName="ThreeConn_1-2" presStyleLbl="fgAccFollowNode1" presStyleIdx="0" presStyleCnt="2">
        <dgm:presLayoutVars>
          <dgm:bulletEnabled val="1"/>
        </dgm:presLayoutVars>
      </dgm:prSet>
      <dgm:spPr/>
    </dgm:pt>
    <dgm:pt modelId="{2F0A8BB1-FC38-3144-8E2E-E14B1764AC3D}" type="pres">
      <dgm:prSet presAssocID="{34181CA0-0F00-5448-A7D2-EC2B48207A87}" presName="ThreeConn_2-3" presStyleLbl="fgAccFollowNode1" presStyleIdx="1" presStyleCnt="2">
        <dgm:presLayoutVars>
          <dgm:bulletEnabled val="1"/>
        </dgm:presLayoutVars>
      </dgm:prSet>
      <dgm:spPr/>
    </dgm:pt>
    <dgm:pt modelId="{21B82E19-6203-7B48-AE3F-D8E38A24C561}" type="pres">
      <dgm:prSet presAssocID="{34181CA0-0F00-5448-A7D2-EC2B48207A87}" presName="ThreeNodes_1_text" presStyleLbl="node1" presStyleIdx="2" presStyleCnt="3">
        <dgm:presLayoutVars>
          <dgm:bulletEnabled val="1"/>
        </dgm:presLayoutVars>
      </dgm:prSet>
      <dgm:spPr/>
    </dgm:pt>
    <dgm:pt modelId="{1210B11D-1BC8-1442-9E45-08AADA080805}" type="pres">
      <dgm:prSet presAssocID="{34181CA0-0F00-5448-A7D2-EC2B48207A87}" presName="ThreeNodes_2_text" presStyleLbl="node1" presStyleIdx="2" presStyleCnt="3">
        <dgm:presLayoutVars>
          <dgm:bulletEnabled val="1"/>
        </dgm:presLayoutVars>
      </dgm:prSet>
      <dgm:spPr/>
    </dgm:pt>
    <dgm:pt modelId="{F01ED9E6-22C0-3B4B-AE03-F487ED450483}" type="pres">
      <dgm:prSet presAssocID="{34181CA0-0F00-5448-A7D2-EC2B48207A8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E796030-B6A7-C54A-ACDF-61759939A1B7}" type="presOf" srcId="{B6F190C8-6151-D54E-94EB-B1D5F9964282}" destId="{21B82E19-6203-7B48-AE3F-D8E38A24C561}" srcOrd="1" destOrd="0" presId="urn:microsoft.com/office/officeart/2005/8/layout/vProcess5"/>
    <dgm:cxn modelId="{4D5F1E35-19A7-FC43-AEAD-348CBB754EFF}" srcId="{34181CA0-0F00-5448-A7D2-EC2B48207A87}" destId="{B6F190C8-6151-D54E-94EB-B1D5F9964282}" srcOrd="0" destOrd="0" parTransId="{15FA87FA-C68F-714F-A863-D90DA8B01C5B}" sibTransId="{BC26D04C-72C7-5B48-A896-F054B3E396CC}"/>
    <dgm:cxn modelId="{3EF48740-094A-3045-8B15-2347E46DA6CA}" type="presOf" srcId="{C5C05906-4993-314D-9BBD-DE97387CCBB8}" destId="{2F0A8BB1-FC38-3144-8E2E-E14B1764AC3D}" srcOrd="0" destOrd="0" presId="urn:microsoft.com/office/officeart/2005/8/layout/vProcess5"/>
    <dgm:cxn modelId="{5BE52347-2E37-784C-A8CD-97BA354973AB}" type="presOf" srcId="{34181CA0-0F00-5448-A7D2-EC2B48207A87}" destId="{D98E0B9E-10D6-7442-A682-97E1E9D1102B}" srcOrd="0" destOrd="0" presId="urn:microsoft.com/office/officeart/2005/8/layout/vProcess5"/>
    <dgm:cxn modelId="{C9DC896A-89B2-FF42-B17F-C9C1EA415EFA}" type="presOf" srcId="{B6F190C8-6151-D54E-94EB-B1D5F9964282}" destId="{8C6E066C-02D2-C644-8F26-49FD630619A2}" srcOrd="0" destOrd="0" presId="urn:microsoft.com/office/officeart/2005/8/layout/vProcess5"/>
    <dgm:cxn modelId="{4F93DB57-B375-5545-927E-9B0589B19B3A}" type="presOf" srcId="{A84B7406-EA0C-9242-A43A-BE58715AF4A2}" destId="{89AFCE3D-8582-AE44-8A3A-B802364634FF}" srcOrd="0" destOrd="0" presId="urn:microsoft.com/office/officeart/2005/8/layout/vProcess5"/>
    <dgm:cxn modelId="{3C6DB183-6CDE-0144-B431-53E187824426}" type="presOf" srcId="{65093B31-AE5D-B94E-A7B1-AC779C8A0747}" destId="{1210B11D-1BC8-1442-9E45-08AADA080805}" srcOrd="1" destOrd="0" presId="urn:microsoft.com/office/officeart/2005/8/layout/vProcess5"/>
    <dgm:cxn modelId="{B1281CB4-4AC7-794D-B1F2-096AE594F605}" type="presOf" srcId="{65093B31-AE5D-B94E-A7B1-AC779C8A0747}" destId="{C369DC05-5202-E345-9CD9-B4D8A6247FB9}" srcOrd="0" destOrd="0" presId="urn:microsoft.com/office/officeart/2005/8/layout/vProcess5"/>
    <dgm:cxn modelId="{CCC5DCCA-E250-B446-B27D-DE1024D016D5}" type="presOf" srcId="{A84B7406-EA0C-9242-A43A-BE58715AF4A2}" destId="{F01ED9E6-22C0-3B4B-AE03-F487ED450483}" srcOrd="1" destOrd="0" presId="urn:microsoft.com/office/officeart/2005/8/layout/vProcess5"/>
    <dgm:cxn modelId="{22EB9CD6-166A-D44B-93F5-EB74FBD0E45E}" srcId="{34181CA0-0F00-5448-A7D2-EC2B48207A87}" destId="{65093B31-AE5D-B94E-A7B1-AC779C8A0747}" srcOrd="1" destOrd="0" parTransId="{6C34DD17-58CE-4E47-AD05-BD9849BABD2C}" sibTransId="{C5C05906-4993-314D-9BBD-DE97387CCBB8}"/>
    <dgm:cxn modelId="{BE272ADB-A66F-4847-93BF-06422C5B05FB}" srcId="{34181CA0-0F00-5448-A7D2-EC2B48207A87}" destId="{A84B7406-EA0C-9242-A43A-BE58715AF4A2}" srcOrd="2" destOrd="0" parTransId="{8D9C2685-28CB-2445-B6E4-4EC5ED064C55}" sibTransId="{6F46B967-FCA2-8D4B-A399-5E9D112EC7BF}"/>
    <dgm:cxn modelId="{BF8AF8E4-F770-C846-ACEE-5037D594D72F}" type="presOf" srcId="{BC26D04C-72C7-5B48-A896-F054B3E396CC}" destId="{1EC50CAC-1460-9247-85A9-B5334E7AE0B3}" srcOrd="0" destOrd="0" presId="urn:microsoft.com/office/officeart/2005/8/layout/vProcess5"/>
    <dgm:cxn modelId="{62B1540A-416E-2E45-97F8-558B35F381DB}" type="presParOf" srcId="{D98E0B9E-10D6-7442-A682-97E1E9D1102B}" destId="{E32C7519-809F-B04F-A9E8-F7259FFF3656}" srcOrd="0" destOrd="0" presId="urn:microsoft.com/office/officeart/2005/8/layout/vProcess5"/>
    <dgm:cxn modelId="{9EE46800-1207-AD41-A225-D2952435D5C1}" type="presParOf" srcId="{D98E0B9E-10D6-7442-A682-97E1E9D1102B}" destId="{8C6E066C-02D2-C644-8F26-49FD630619A2}" srcOrd="1" destOrd="0" presId="urn:microsoft.com/office/officeart/2005/8/layout/vProcess5"/>
    <dgm:cxn modelId="{2233656F-9077-C44C-82B1-CAB825EB40D5}" type="presParOf" srcId="{D98E0B9E-10D6-7442-A682-97E1E9D1102B}" destId="{C369DC05-5202-E345-9CD9-B4D8A6247FB9}" srcOrd="2" destOrd="0" presId="urn:microsoft.com/office/officeart/2005/8/layout/vProcess5"/>
    <dgm:cxn modelId="{FC78F98E-DF80-544E-9617-E1BF18E0B9CD}" type="presParOf" srcId="{D98E0B9E-10D6-7442-A682-97E1E9D1102B}" destId="{89AFCE3D-8582-AE44-8A3A-B802364634FF}" srcOrd="3" destOrd="0" presId="urn:microsoft.com/office/officeart/2005/8/layout/vProcess5"/>
    <dgm:cxn modelId="{1BD40D5C-46D2-C44B-AC89-8A99FFCD476C}" type="presParOf" srcId="{D98E0B9E-10D6-7442-A682-97E1E9D1102B}" destId="{1EC50CAC-1460-9247-85A9-B5334E7AE0B3}" srcOrd="4" destOrd="0" presId="urn:microsoft.com/office/officeart/2005/8/layout/vProcess5"/>
    <dgm:cxn modelId="{D64FD532-0F64-0C4F-BADA-8C8317D6DB98}" type="presParOf" srcId="{D98E0B9E-10D6-7442-A682-97E1E9D1102B}" destId="{2F0A8BB1-FC38-3144-8E2E-E14B1764AC3D}" srcOrd="5" destOrd="0" presId="urn:microsoft.com/office/officeart/2005/8/layout/vProcess5"/>
    <dgm:cxn modelId="{E35BF864-E782-8A49-A15A-2CCF1DE0ACA2}" type="presParOf" srcId="{D98E0B9E-10D6-7442-A682-97E1E9D1102B}" destId="{21B82E19-6203-7B48-AE3F-D8E38A24C561}" srcOrd="6" destOrd="0" presId="urn:microsoft.com/office/officeart/2005/8/layout/vProcess5"/>
    <dgm:cxn modelId="{48D62B88-9AEE-C84B-B3F8-A91A98CC8938}" type="presParOf" srcId="{D98E0B9E-10D6-7442-A682-97E1E9D1102B}" destId="{1210B11D-1BC8-1442-9E45-08AADA080805}" srcOrd="7" destOrd="0" presId="urn:microsoft.com/office/officeart/2005/8/layout/vProcess5"/>
    <dgm:cxn modelId="{52E2AE4D-F28E-2940-BD88-7F5B40F27054}" type="presParOf" srcId="{D98E0B9E-10D6-7442-A682-97E1E9D1102B}" destId="{F01ED9E6-22C0-3B4B-AE03-F487ED45048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C5EFFA-E2F2-D349-9535-3FCD2FCE5BF1}" type="doc">
      <dgm:prSet loTypeId="urn:microsoft.com/office/officeart/2005/8/layout/radial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BFB6544-E1EA-4F4F-BD71-A9C6410C913E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en-US" altLang="ko-KR" sz="1600" b="1" dirty="0"/>
            <a:t>AI</a:t>
          </a:r>
          <a:r>
            <a:rPr lang="ko-KR" altLang="en-US" sz="1600" b="1" dirty="0" err="1"/>
            <a:t>의류시착</a:t>
          </a:r>
          <a:r>
            <a:rPr lang="ko-KR" altLang="en-US" sz="1600" b="1" dirty="0"/>
            <a:t> </a:t>
          </a:r>
          <a:endParaRPr lang="en-US" altLang="ko-KR" sz="1600" b="1" dirty="0"/>
        </a:p>
        <a:p>
          <a:pPr latinLnBrk="1"/>
          <a:r>
            <a:rPr lang="ko-KR" altLang="en-US" sz="1600" b="1" dirty="0"/>
            <a:t>쇼핑몰</a:t>
          </a:r>
        </a:p>
      </dgm:t>
    </dgm:pt>
    <dgm:pt modelId="{287E74F6-A4C8-2C43-8C2D-83A9462E3757}" type="parTrans" cxnId="{D8DAC7B1-D822-CF46-B731-BFDCA9C12924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7348D3D2-7344-C542-BEDE-6811D53ACDFE}" type="sibTrans" cxnId="{D8DAC7B1-D822-CF46-B731-BFDCA9C12924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8B1B36EF-1169-3044-AA10-1A024F73F5A9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/>
            <a:t>생성형 </a:t>
          </a:r>
          <a:r>
            <a:rPr lang="en-US" altLang="ko-KR" sz="1600" b="1" dirty="0"/>
            <a:t>AI</a:t>
          </a:r>
          <a:r>
            <a:rPr lang="ko-KR" altLang="en-US" sz="1600" b="1" dirty="0"/>
            <a:t>를 이용하여 제공할 수 있는 서비스는</a:t>
          </a:r>
          <a:r>
            <a:rPr lang="en-US" altLang="ko-KR" sz="1600" b="1" dirty="0"/>
            <a:t>?</a:t>
          </a:r>
          <a:endParaRPr lang="ko-KR" altLang="en-US" sz="1600" b="1" dirty="0"/>
        </a:p>
      </dgm:t>
    </dgm:pt>
    <dgm:pt modelId="{A916B113-3543-2143-BE48-725C151FC116}" type="parTrans" cxnId="{EB5C7757-3AE9-CC43-9A00-CF6DA87A525F}">
      <dgm:prSet/>
      <dgm:spPr>
        <a:solidFill>
          <a:schemeClr val="tx2"/>
        </a:solidFill>
      </dgm:spPr>
      <dgm:t>
        <a:bodyPr/>
        <a:lstStyle/>
        <a:p>
          <a:pPr latinLnBrk="1"/>
          <a:endParaRPr lang="ko-KR" altLang="en-US" sz="1600" b="1"/>
        </a:p>
      </dgm:t>
    </dgm:pt>
    <dgm:pt modelId="{0575234E-7488-5949-858D-0F007F99277C}" type="sibTrans" cxnId="{EB5C7757-3AE9-CC43-9A00-CF6DA87A525F}">
      <dgm:prSet/>
      <dgm:spPr/>
      <dgm:t>
        <a:bodyPr/>
        <a:lstStyle/>
        <a:p>
          <a:pPr latinLnBrk="1"/>
          <a:endParaRPr lang="ko-KR" altLang="en-US" sz="1600" b="1"/>
        </a:p>
      </dgm:t>
    </dgm:pt>
    <dgm:pt modelId="{42F13713-E2DB-ED4F-823D-A43C314ED125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/>
            <a:t>바쁜 현대인에게 언제 어디서나 인터넷만 있으면 쇼핑 가능</a:t>
          </a:r>
        </a:p>
      </dgm:t>
    </dgm:pt>
    <dgm:pt modelId="{47D60B0D-09A5-734E-A680-D8CD626B6D12}" type="parTrans" cxnId="{5A97B699-4C50-5B40-8A5D-2E73B41AD778}">
      <dgm:prSet/>
      <dgm:spPr>
        <a:solidFill>
          <a:schemeClr val="tx2"/>
        </a:solidFill>
      </dgm:spPr>
      <dgm:t>
        <a:bodyPr/>
        <a:lstStyle/>
        <a:p>
          <a:pPr latinLnBrk="1"/>
          <a:endParaRPr lang="ko-KR" altLang="en-US"/>
        </a:p>
      </dgm:t>
    </dgm:pt>
    <dgm:pt modelId="{DF1B93D5-5C1C-3A47-8E31-1A3613486528}" type="sibTrans" cxnId="{5A97B699-4C50-5B40-8A5D-2E73B41AD778}">
      <dgm:prSet/>
      <dgm:spPr/>
      <dgm:t>
        <a:bodyPr/>
        <a:lstStyle/>
        <a:p>
          <a:pPr latinLnBrk="1"/>
          <a:endParaRPr lang="ko-KR" altLang="en-US"/>
        </a:p>
      </dgm:t>
    </dgm:pt>
    <dgm:pt modelId="{AD8C5127-5954-834F-829B-92DDDA8B176A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dirty="0"/>
            <a:t>온라인 쇼핑몰이 발달하여 다양한 종류의 제품과 빠른 가격 비교 제공</a:t>
          </a:r>
        </a:p>
      </dgm:t>
    </dgm:pt>
    <dgm:pt modelId="{0564217D-6438-B349-A456-B857D9F86573}" type="parTrans" cxnId="{A1A976FF-C14F-B84B-B810-53D8C4434BDE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6E7C0C5F-5B1C-8941-BCDB-280571EF44D8}" type="sibTrans" cxnId="{A1A976FF-C14F-B84B-B810-53D8C4434BDE}">
      <dgm:prSet/>
      <dgm:spPr/>
      <dgm:t>
        <a:bodyPr/>
        <a:lstStyle/>
        <a:p>
          <a:pPr latinLnBrk="1"/>
          <a:endParaRPr lang="ko-KR" altLang="en-US"/>
        </a:p>
      </dgm:t>
    </dgm:pt>
    <dgm:pt modelId="{53C51273-644C-0046-928A-582082AC4E51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dirty="0"/>
            <a:t>온라인 쇼핑몰의 특성상 다른 제품과의 조합은 상상에 맞길 수 밖에 없음</a:t>
          </a:r>
        </a:p>
      </dgm:t>
    </dgm:pt>
    <dgm:pt modelId="{46A05266-8EA4-F94F-AE79-7988FDB835A6}" type="parTrans" cxnId="{3BADBEC4-666F-CE49-87E4-91C893F93DEC}">
      <dgm:prSet/>
      <dgm:spPr>
        <a:solidFill>
          <a:schemeClr val="tx1"/>
        </a:solidFill>
      </dgm:spPr>
      <dgm:t>
        <a:bodyPr/>
        <a:lstStyle/>
        <a:p>
          <a:pPr latinLnBrk="1"/>
          <a:endParaRPr lang="ko-KR" altLang="en-US"/>
        </a:p>
      </dgm:t>
    </dgm:pt>
    <dgm:pt modelId="{3D3B89B6-31F1-D942-B9DC-BB6D9467050B}" type="sibTrans" cxnId="{3BADBEC4-666F-CE49-87E4-91C893F93DEC}">
      <dgm:prSet/>
      <dgm:spPr/>
      <dgm:t>
        <a:bodyPr/>
        <a:lstStyle/>
        <a:p>
          <a:pPr latinLnBrk="1"/>
          <a:endParaRPr lang="ko-KR" altLang="en-US"/>
        </a:p>
      </dgm:t>
    </dgm:pt>
    <dgm:pt modelId="{276A90BA-1103-BC4C-9DC5-44FCD838C7CA}" type="pres">
      <dgm:prSet presAssocID="{46C5EFFA-E2F2-D349-9535-3FCD2FCE5BF1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626D2A1-43CE-AB40-9736-4D883B6A9A4A}" type="pres">
      <dgm:prSet presAssocID="{1BFB6544-E1EA-4F4F-BD71-A9C6410C913E}" presName="centerShape" presStyleLbl="node0" presStyleIdx="0" presStyleCnt="1"/>
      <dgm:spPr/>
    </dgm:pt>
    <dgm:pt modelId="{3A8173BE-D963-8948-BF87-1693F3C46919}" type="pres">
      <dgm:prSet presAssocID="{A916B113-3543-2143-BE48-725C151FC116}" presName="parTrans" presStyleLbl="bgSibTrans2D1" presStyleIdx="0" presStyleCnt="4"/>
      <dgm:spPr/>
    </dgm:pt>
    <dgm:pt modelId="{2B60B5B3-C8E0-0C44-A279-300A004F56E2}" type="pres">
      <dgm:prSet presAssocID="{8B1B36EF-1169-3044-AA10-1A024F73F5A9}" presName="node" presStyleLbl="node1" presStyleIdx="0" presStyleCnt="4">
        <dgm:presLayoutVars>
          <dgm:bulletEnabled val="1"/>
        </dgm:presLayoutVars>
      </dgm:prSet>
      <dgm:spPr/>
    </dgm:pt>
    <dgm:pt modelId="{AB60C51F-F464-4449-9101-3549F3377CF5}" type="pres">
      <dgm:prSet presAssocID="{47D60B0D-09A5-734E-A680-D8CD626B6D12}" presName="parTrans" presStyleLbl="bgSibTrans2D1" presStyleIdx="1" presStyleCnt="4"/>
      <dgm:spPr/>
    </dgm:pt>
    <dgm:pt modelId="{A0900E69-CD1C-0340-800F-2E3B633F6C59}" type="pres">
      <dgm:prSet presAssocID="{42F13713-E2DB-ED4F-823D-A43C314ED125}" presName="node" presStyleLbl="node1" presStyleIdx="1" presStyleCnt="4" custScaleX="135096" custScaleY="127017" custRadScaleRad="101586" custRadScaleInc="-8967">
        <dgm:presLayoutVars>
          <dgm:bulletEnabled val="1"/>
        </dgm:presLayoutVars>
      </dgm:prSet>
      <dgm:spPr/>
    </dgm:pt>
    <dgm:pt modelId="{429FF60A-F47E-BF41-9540-A61D71DE3ECD}" type="pres">
      <dgm:prSet presAssocID="{0564217D-6438-B349-A456-B857D9F86573}" presName="parTrans" presStyleLbl="bgSibTrans2D1" presStyleIdx="2" presStyleCnt="4"/>
      <dgm:spPr/>
    </dgm:pt>
    <dgm:pt modelId="{CA0E9E33-FFFE-6E4D-86DC-585C7F4B4896}" type="pres">
      <dgm:prSet presAssocID="{AD8C5127-5954-834F-829B-92DDDA8B176A}" presName="node" presStyleLbl="node1" presStyleIdx="2" presStyleCnt="4" custScaleX="141290" custScaleY="122033" custRadScaleRad="105598" custRadScaleInc="20120">
        <dgm:presLayoutVars>
          <dgm:bulletEnabled val="1"/>
        </dgm:presLayoutVars>
      </dgm:prSet>
      <dgm:spPr/>
    </dgm:pt>
    <dgm:pt modelId="{1E5B3682-1C9E-FD44-81EB-95E8248B9C44}" type="pres">
      <dgm:prSet presAssocID="{46A05266-8EA4-F94F-AE79-7988FDB835A6}" presName="parTrans" presStyleLbl="bgSibTrans2D1" presStyleIdx="3" presStyleCnt="4"/>
      <dgm:spPr/>
    </dgm:pt>
    <dgm:pt modelId="{CEFBDB63-79EE-A84E-9DFD-0C2BE1FED604}" type="pres">
      <dgm:prSet presAssocID="{53C51273-644C-0046-928A-582082AC4E51}" presName="node" presStyleLbl="node1" presStyleIdx="3" presStyleCnt="4" custScaleX="127452" custScaleY="113131" custRadScaleRad="95907" custRadScaleInc="21999">
        <dgm:presLayoutVars>
          <dgm:bulletEnabled val="1"/>
        </dgm:presLayoutVars>
      </dgm:prSet>
      <dgm:spPr/>
    </dgm:pt>
  </dgm:ptLst>
  <dgm:cxnLst>
    <dgm:cxn modelId="{81D3260E-BD04-5E4E-AE6B-6FD43D83F990}" type="presOf" srcId="{47D60B0D-09A5-734E-A680-D8CD626B6D12}" destId="{AB60C51F-F464-4449-9101-3549F3377CF5}" srcOrd="0" destOrd="0" presId="urn:microsoft.com/office/officeart/2005/8/layout/radial4"/>
    <dgm:cxn modelId="{92E0F22F-1346-9448-A3BC-DE051D19724E}" type="presOf" srcId="{0564217D-6438-B349-A456-B857D9F86573}" destId="{429FF60A-F47E-BF41-9540-A61D71DE3ECD}" srcOrd="0" destOrd="0" presId="urn:microsoft.com/office/officeart/2005/8/layout/radial4"/>
    <dgm:cxn modelId="{BF767176-EF05-6B40-ADC5-84CC8BD1BB6B}" type="presOf" srcId="{AD8C5127-5954-834F-829B-92DDDA8B176A}" destId="{CA0E9E33-FFFE-6E4D-86DC-585C7F4B4896}" srcOrd="0" destOrd="0" presId="urn:microsoft.com/office/officeart/2005/8/layout/radial4"/>
    <dgm:cxn modelId="{EB5C7757-3AE9-CC43-9A00-CF6DA87A525F}" srcId="{1BFB6544-E1EA-4F4F-BD71-A9C6410C913E}" destId="{8B1B36EF-1169-3044-AA10-1A024F73F5A9}" srcOrd="0" destOrd="0" parTransId="{A916B113-3543-2143-BE48-725C151FC116}" sibTransId="{0575234E-7488-5949-858D-0F007F99277C}"/>
    <dgm:cxn modelId="{739F3A96-406F-DC49-B8A4-BC6B23E3A1B6}" type="presOf" srcId="{A916B113-3543-2143-BE48-725C151FC116}" destId="{3A8173BE-D963-8948-BF87-1693F3C46919}" srcOrd="0" destOrd="0" presId="urn:microsoft.com/office/officeart/2005/8/layout/radial4"/>
    <dgm:cxn modelId="{5A97B699-4C50-5B40-8A5D-2E73B41AD778}" srcId="{1BFB6544-E1EA-4F4F-BD71-A9C6410C913E}" destId="{42F13713-E2DB-ED4F-823D-A43C314ED125}" srcOrd="1" destOrd="0" parTransId="{47D60B0D-09A5-734E-A680-D8CD626B6D12}" sibTransId="{DF1B93D5-5C1C-3A47-8E31-1A3613486528}"/>
    <dgm:cxn modelId="{37841EA4-1054-8D4B-B5EA-819B1582E412}" type="presOf" srcId="{46C5EFFA-E2F2-D349-9535-3FCD2FCE5BF1}" destId="{276A90BA-1103-BC4C-9DC5-44FCD838C7CA}" srcOrd="0" destOrd="0" presId="urn:microsoft.com/office/officeart/2005/8/layout/radial4"/>
    <dgm:cxn modelId="{FA4E37A4-12E7-2743-BC61-CBB19496EDDC}" type="presOf" srcId="{53C51273-644C-0046-928A-582082AC4E51}" destId="{CEFBDB63-79EE-A84E-9DFD-0C2BE1FED604}" srcOrd="0" destOrd="0" presId="urn:microsoft.com/office/officeart/2005/8/layout/radial4"/>
    <dgm:cxn modelId="{791FFFA9-3F78-5E4B-B410-E67786696A61}" type="presOf" srcId="{8B1B36EF-1169-3044-AA10-1A024F73F5A9}" destId="{2B60B5B3-C8E0-0C44-A279-300A004F56E2}" srcOrd="0" destOrd="0" presId="urn:microsoft.com/office/officeart/2005/8/layout/radial4"/>
    <dgm:cxn modelId="{33F946AA-3FCE-3344-8DAA-537394B57701}" type="presOf" srcId="{46A05266-8EA4-F94F-AE79-7988FDB835A6}" destId="{1E5B3682-1C9E-FD44-81EB-95E8248B9C44}" srcOrd="0" destOrd="0" presId="urn:microsoft.com/office/officeart/2005/8/layout/radial4"/>
    <dgm:cxn modelId="{D8DAC7B1-D822-CF46-B731-BFDCA9C12924}" srcId="{46C5EFFA-E2F2-D349-9535-3FCD2FCE5BF1}" destId="{1BFB6544-E1EA-4F4F-BD71-A9C6410C913E}" srcOrd="0" destOrd="0" parTransId="{287E74F6-A4C8-2C43-8C2D-83A9462E3757}" sibTransId="{7348D3D2-7344-C542-BEDE-6811D53ACDFE}"/>
    <dgm:cxn modelId="{38D82DB6-68C9-DF43-A99E-F0179F2CC011}" type="presOf" srcId="{1BFB6544-E1EA-4F4F-BD71-A9C6410C913E}" destId="{5626D2A1-43CE-AB40-9736-4D883B6A9A4A}" srcOrd="0" destOrd="0" presId="urn:microsoft.com/office/officeart/2005/8/layout/radial4"/>
    <dgm:cxn modelId="{3BADBEC4-666F-CE49-87E4-91C893F93DEC}" srcId="{1BFB6544-E1EA-4F4F-BD71-A9C6410C913E}" destId="{53C51273-644C-0046-928A-582082AC4E51}" srcOrd="3" destOrd="0" parTransId="{46A05266-8EA4-F94F-AE79-7988FDB835A6}" sibTransId="{3D3B89B6-31F1-D942-B9DC-BB6D9467050B}"/>
    <dgm:cxn modelId="{AAA95CE9-ECC6-EE4E-8F37-32504E71515D}" type="presOf" srcId="{42F13713-E2DB-ED4F-823D-A43C314ED125}" destId="{A0900E69-CD1C-0340-800F-2E3B633F6C59}" srcOrd="0" destOrd="0" presId="urn:microsoft.com/office/officeart/2005/8/layout/radial4"/>
    <dgm:cxn modelId="{A1A976FF-C14F-B84B-B810-53D8C4434BDE}" srcId="{1BFB6544-E1EA-4F4F-BD71-A9C6410C913E}" destId="{AD8C5127-5954-834F-829B-92DDDA8B176A}" srcOrd="2" destOrd="0" parTransId="{0564217D-6438-B349-A456-B857D9F86573}" sibTransId="{6E7C0C5F-5B1C-8941-BCDB-280571EF44D8}"/>
    <dgm:cxn modelId="{13D097E8-176C-DD42-9145-8416842C14CC}" type="presParOf" srcId="{276A90BA-1103-BC4C-9DC5-44FCD838C7CA}" destId="{5626D2A1-43CE-AB40-9736-4D883B6A9A4A}" srcOrd="0" destOrd="0" presId="urn:microsoft.com/office/officeart/2005/8/layout/radial4"/>
    <dgm:cxn modelId="{07541F6D-6EA2-0540-A77A-1A314B8C0078}" type="presParOf" srcId="{276A90BA-1103-BC4C-9DC5-44FCD838C7CA}" destId="{3A8173BE-D963-8948-BF87-1693F3C46919}" srcOrd="1" destOrd="0" presId="urn:microsoft.com/office/officeart/2005/8/layout/radial4"/>
    <dgm:cxn modelId="{FA424ECC-7B97-4342-9811-A6DE06CC1B61}" type="presParOf" srcId="{276A90BA-1103-BC4C-9DC5-44FCD838C7CA}" destId="{2B60B5B3-C8E0-0C44-A279-300A004F56E2}" srcOrd="2" destOrd="0" presId="urn:microsoft.com/office/officeart/2005/8/layout/radial4"/>
    <dgm:cxn modelId="{99D7DDF5-174A-6A4A-8745-63BEF9BF7938}" type="presParOf" srcId="{276A90BA-1103-BC4C-9DC5-44FCD838C7CA}" destId="{AB60C51F-F464-4449-9101-3549F3377CF5}" srcOrd="3" destOrd="0" presId="urn:microsoft.com/office/officeart/2005/8/layout/radial4"/>
    <dgm:cxn modelId="{B946D0DF-4A09-0B44-A9B8-10E3E4B836DA}" type="presParOf" srcId="{276A90BA-1103-BC4C-9DC5-44FCD838C7CA}" destId="{A0900E69-CD1C-0340-800F-2E3B633F6C59}" srcOrd="4" destOrd="0" presId="urn:microsoft.com/office/officeart/2005/8/layout/radial4"/>
    <dgm:cxn modelId="{112EB385-FDA7-CC40-A1B4-AD7772A19989}" type="presParOf" srcId="{276A90BA-1103-BC4C-9DC5-44FCD838C7CA}" destId="{429FF60A-F47E-BF41-9540-A61D71DE3ECD}" srcOrd="5" destOrd="0" presId="urn:microsoft.com/office/officeart/2005/8/layout/radial4"/>
    <dgm:cxn modelId="{1EDC6235-4D46-0542-9EF5-1904A7258FA9}" type="presParOf" srcId="{276A90BA-1103-BC4C-9DC5-44FCD838C7CA}" destId="{CA0E9E33-FFFE-6E4D-86DC-585C7F4B4896}" srcOrd="6" destOrd="0" presId="urn:microsoft.com/office/officeart/2005/8/layout/radial4"/>
    <dgm:cxn modelId="{1640080D-AE90-F943-8B30-D3A2825E557A}" type="presParOf" srcId="{276A90BA-1103-BC4C-9DC5-44FCD838C7CA}" destId="{1E5B3682-1C9E-FD44-81EB-95E8248B9C44}" srcOrd="7" destOrd="0" presId="urn:microsoft.com/office/officeart/2005/8/layout/radial4"/>
    <dgm:cxn modelId="{15112B8A-C30E-D246-8F3E-10633556548C}" type="presParOf" srcId="{276A90BA-1103-BC4C-9DC5-44FCD838C7CA}" destId="{CEFBDB63-79EE-A84E-9DFD-0C2BE1FED604}" srcOrd="8" destOrd="0" presId="urn:microsoft.com/office/officeart/2005/8/layout/radial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C5EFFA-E2F2-D349-9535-3FCD2FCE5BF1}" type="doc">
      <dgm:prSet loTypeId="urn:microsoft.com/office/officeart/2005/8/layout/pyramid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1BFB6544-E1EA-4F4F-BD71-A9C6410C913E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 err="1">
              <a:latin typeface="Gulim" panose="020B0600000101010101" pitchFamily="34" charset="-127"/>
              <a:ea typeface="Gulim" panose="020B0600000101010101" pitchFamily="34" charset="-127"/>
            </a:rPr>
            <a:t>이유찬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latinLnBrk="1"/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React API</a:t>
          </a:r>
        </a:p>
        <a:p>
          <a:pPr latinLnBrk="1"/>
          <a:endParaRPr lang="ko-KR" altLang="en-US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287E74F6-A4C8-2C43-8C2D-83A9462E3757}" type="parTrans" cxnId="{D8DAC7B1-D822-CF46-B731-BFDCA9C12924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7348D3D2-7344-C542-BEDE-6811D53ACDFE}" type="sibTrans" cxnId="{D8DAC7B1-D822-CF46-B731-BFDCA9C12924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8B1B36EF-1169-3044-AA10-1A024F73F5A9}">
      <dgm:prSet phldrT="[텍스트]"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 err="1">
              <a:latin typeface="Gulim" panose="020B0600000101010101" pitchFamily="34" charset="-127"/>
              <a:ea typeface="Gulim" panose="020B0600000101010101" pitchFamily="34" charset="-127"/>
            </a:rPr>
            <a:t>구민결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latinLnBrk="1"/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Bootstrap </a:t>
          </a:r>
          <a:r>
            <a:rPr lang="en-US" altLang="ko-KR" sz="1600" b="1" dirty="0" err="1">
              <a:latin typeface="Gulim" panose="020B0600000101010101" pitchFamily="34" charset="-127"/>
              <a:ea typeface="Gulim" panose="020B0600000101010101" pitchFamily="34" charset="-127"/>
            </a:rPr>
            <a:t>Wep</a:t>
          </a:r>
          <a:endParaRPr lang="ko-KR" altLang="en-US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A916B113-3543-2143-BE48-725C151FC116}" type="parTrans" cxnId="{EB5C7757-3AE9-CC43-9A00-CF6DA87A525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0575234E-7488-5949-858D-0F007F99277C}" type="sibTrans" cxnId="{EB5C7757-3AE9-CC43-9A00-CF6DA87A525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ED08DD54-4BC6-684F-8AFD-F4E95FF2BD1A}">
      <dgm:prSet custT="1"/>
      <dgm:spPr>
        <a:solidFill>
          <a:schemeClr val="bg2"/>
        </a:solidFill>
      </dgm:spPr>
      <dgm:t>
        <a:bodyPr/>
        <a:lstStyle/>
        <a:p>
          <a:pPr algn="ctr"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선재진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algn="l" latinLnBrk="1"/>
          <a:r>
            <a:rPr lang="en-US" altLang="ko-KR" sz="1600" b="1" spc="-150" dirty="0">
              <a:latin typeface="Gulim" panose="020B0600000101010101" pitchFamily="34" charset="-127"/>
              <a:ea typeface="Gulim" panose="020B0600000101010101" pitchFamily="34" charset="-127"/>
            </a:rPr>
            <a:t>AI</a:t>
          </a:r>
          <a:r>
            <a:rPr lang="ko-KR" altLang="en-US" sz="1600" b="1" spc="-150" dirty="0">
              <a:latin typeface="Gulim" panose="020B0600000101010101" pitchFamily="34" charset="-127"/>
              <a:ea typeface="Gulim" panose="020B0600000101010101" pitchFamily="34" charset="-127"/>
            </a:rPr>
            <a:t>모델 적용</a:t>
          </a:r>
        </a:p>
      </dgm:t>
    </dgm:pt>
    <dgm:pt modelId="{2F3977B9-3E1B-124F-945B-0C531B174697}" type="parTrans" cxnId="{DE9DD590-122F-854E-B57A-ABA3BF09C8B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920B39F8-A39A-1B42-ABF5-8E8308DC3AB2}" type="sibTrans" cxnId="{DE9DD590-122F-854E-B57A-ABA3BF09C8BF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B3C00D6A-A26D-994E-A2EF-3E969928BADD}">
      <dgm:prSet custT="1"/>
      <dgm:spPr>
        <a:solidFill>
          <a:schemeClr val="bg2"/>
        </a:solidFill>
      </dgm:spPr>
      <dgm:t>
        <a:bodyPr/>
        <a:lstStyle/>
        <a:p>
          <a:pPr latinLnBrk="1"/>
          <a:r>
            <a:rPr lang="ko-KR" altLang="en-US" sz="1600" b="1" dirty="0" err="1">
              <a:latin typeface="Gulim" panose="020B0600000101010101" pitchFamily="34" charset="-127"/>
              <a:ea typeface="Gulim" panose="020B0600000101010101" pitchFamily="34" charset="-127"/>
            </a:rPr>
            <a:t>신민혁</a:t>
          </a:r>
          <a:r>
            <a:rPr lang="en-US" altLang="ko-KR" sz="1600" b="1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latinLnBrk="1"/>
          <a:r>
            <a:rPr lang="ko-KR" altLang="en-US" sz="1600" b="1" dirty="0">
              <a:latin typeface="Gulim" panose="020B0600000101010101" pitchFamily="34" charset="-127"/>
              <a:ea typeface="Gulim" panose="020B0600000101010101" pitchFamily="34" charset="-127"/>
            </a:rPr>
            <a:t>데이터베이스 관리</a:t>
          </a:r>
          <a:endParaRPr lang="en-US" altLang="ko-KR" sz="1600" b="1" dirty="0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060B6CF9-C49D-DE45-BB5B-309AAE1C67A9}" type="parTrans" cxnId="{6E6BC1E0-B4D3-8F4C-A33A-5FA5B6CB7383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83F05AFF-3778-0B4F-B90C-141A103309BC}" type="sibTrans" cxnId="{6E6BC1E0-B4D3-8F4C-A33A-5FA5B6CB7383}">
      <dgm:prSet/>
      <dgm:spPr/>
      <dgm:t>
        <a:bodyPr/>
        <a:lstStyle/>
        <a:p>
          <a:pPr latinLnBrk="1"/>
          <a:endParaRPr lang="ko-KR" altLang="en-US" sz="1600" b="1">
            <a:latin typeface="Gulim" panose="020B0600000101010101" pitchFamily="34" charset="-127"/>
            <a:ea typeface="Gulim" panose="020B0600000101010101" pitchFamily="34" charset="-127"/>
          </a:endParaRPr>
        </a:p>
      </dgm:t>
    </dgm:pt>
    <dgm:pt modelId="{5437F48A-9081-CE4A-A911-6F8F0C2FF31F}" type="pres">
      <dgm:prSet presAssocID="{46C5EFFA-E2F2-D349-9535-3FCD2FCE5BF1}" presName="compositeShape" presStyleCnt="0">
        <dgm:presLayoutVars>
          <dgm:chMax val="9"/>
          <dgm:dir/>
          <dgm:resizeHandles val="exact"/>
        </dgm:presLayoutVars>
      </dgm:prSet>
      <dgm:spPr/>
    </dgm:pt>
    <dgm:pt modelId="{D62AE0B0-0A4D-A741-A4A2-0675BF6D3C11}" type="pres">
      <dgm:prSet presAssocID="{46C5EFFA-E2F2-D349-9535-3FCD2FCE5BF1}" presName="triangle1" presStyleLbl="node1" presStyleIdx="0" presStyleCnt="4">
        <dgm:presLayoutVars>
          <dgm:bulletEnabled val="1"/>
        </dgm:presLayoutVars>
      </dgm:prSet>
      <dgm:spPr/>
    </dgm:pt>
    <dgm:pt modelId="{1A5ECFAC-23E7-5949-922B-E2A94F36F6F0}" type="pres">
      <dgm:prSet presAssocID="{46C5EFFA-E2F2-D349-9535-3FCD2FCE5BF1}" presName="triangle2" presStyleLbl="node1" presStyleIdx="1" presStyleCnt="4">
        <dgm:presLayoutVars>
          <dgm:bulletEnabled val="1"/>
        </dgm:presLayoutVars>
      </dgm:prSet>
      <dgm:spPr/>
    </dgm:pt>
    <dgm:pt modelId="{499FF7EB-D3C8-7A4A-AFD0-F37F77FC5C77}" type="pres">
      <dgm:prSet presAssocID="{46C5EFFA-E2F2-D349-9535-3FCD2FCE5BF1}" presName="triangle3" presStyleLbl="node1" presStyleIdx="2" presStyleCnt="4">
        <dgm:presLayoutVars>
          <dgm:bulletEnabled val="1"/>
        </dgm:presLayoutVars>
      </dgm:prSet>
      <dgm:spPr/>
    </dgm:pt>
    <dgm:pt modelId="{5BE8048C-64BA-F94F-A6F3-3AE90810AC98}" type="pres">
      <dgm:prSet presAssocID="{46C5EFFA-E2F2-D349-9535-3FCD2FCE5BF1}" presName="triangle4" presStyleLbl="node1" presStyleIdx="3" presStyleCnt="4">
        <dgm:presLayoutVars>
          <dgm:bulletEnabled val="1"/>
        </dgm:presLayoutVars>
      </dgm:prSet>
      <dgm:spPr/>
    </dgm:pt>
  </dgm:ptLst>
  <dgm:cxnLst>
    <dgm:cxn modelId="{71FCE403-0575-544E-B69D-846BDBEBBAA7}" type="presOf" srcId="{46C5EFFA-E2F2-D349-9535-3FCD2FCE5BF1}" destId="{5437F48A-9081-CE4A-A911-6F8F0C2FF31F}" srcOrd="0" destOrd="0" presId="urn:microsoft.com/office/officeart/2005/8/layout/pyramid4"/>
    <dgm:cxn modelId="{21BAD439-BE85-404A-B0DD-D07AAC44DE66}" type="presOf" srcId="{B3C00D6A-A26D-994E-A2EF-3E969928BADD}" destId="{499FF7EB-D3C8-7A4A-AFD0-F37F77FC5C77}" srcOrd="0" destOrd="0" presId="urn:microsoft.com/office/officeart/2005/8/layout/pyramid4"/>
    <dgm:cxn modelId="{DCB05F3E-A10E-964E-B9C1-768297DDFFA1}" type="presOf" srcId="{1BFB6544-E1EA-4F4F-BD71-A9C6410C913E}" destId="{D62AE0B0-0A4D-A741-A4A2-0675BF6D3C11}" srcOrd="0" destOrd="0" presId="urn:microsoft.com/office/officeart/2005/8/layout/pyramid4"/>
    <dgm:cxn modelId="{3F4E4D61-E309-DF4B-8C5A-FC0DB0AF2058}" type="presOf" srcId="{ED08DD54-4BC6-684F-8AFD-F4E95FF2BD1A}" destId="{1A5ECFAC-23E7-5949-922B-E2A94F36F6F0}" srcOrd="0" destOrd="0" presId="urn:microsoft.com/office/officeart/2005/8/layout/pyramid4"/>
    <dgm:cxn modelId="{EB5C7757-3AE9-CC43-9A00-CF6DA87A525F}" srcId="{46C5EFFA-E2F2-D349-9535-3FCD2FCE5BF1}" destId="{8B1B36EF-1169-3044-AA10-1A024F73F5A9}" srcOrd="3" destOrd="0" parTransId="{A916B113-3543-2143-BE48-725C151FC116}" sibTransId="{0575234E-7488-5949-858D-0F007F99277C}"/>
    <dgm:cxn modelId="{DE9DD590-122F-854E-B57A-ABA3BF09C8BF}" srcId="{46C5EFFA-E2F2-D349-9535-3FCD2FCE5BF1}" destId="{ED08DD54-4BC6-684F-8AFD-F4E95FF2BD1A}" srcOrd="1" destOrd="0" parTransId="{2F3977B9-3E1B-124F-945B-0C531B174697}" sibTransId="{920B39F8-A39A-1B42-ABF5-8E8308DC3AB2}"/>
    <dgm:cxn modelId="{46AAE09B-A811-1F4A-AE56-0804BF88DA19}" type="presOf" srcId="{8B1B36EF-1169-3044-AA10-1A024F73F5A9}" destId="{5BE8048C-64BA-F94F-A6F3-3AE90810AC98}" srcOrd="0" destOrd="0" presId="urn:microsoft.com/office/officeart/2005/8/layout/pyramid4"/>
    <dgm:cxn modelId="{D8DAC7B1-D822-CF46-B731-BFDCA9C12924}" srcId="{46C5EFFA-E2F2-D349-9535-3FCD2FCE5BF1}" destId="{1BFB6544-E1EA-4F4F-BD71-A9C6410C913E}" srcOrd="0" destOrd="0" parTransId="{287E74F6-A4C8-2C43-8C2D-83A9462E3757}" sibTransId="{7348D3D2-7344-C542-BEDE-6811D53ACDFE}"/>
    <dgm:cxn modelId="{6E6BC1E0-B4D3-8F4C-A33A-5FA5B6CB7383}" srcId="{46C5EFFA-E2F2-D349-9535-3FCD2FCE5BF1}" destId="{B3C00D6A-A26D-994E-A2EF-3E969928BADD}" srcOrd="2" destOrd="0" parTransId="{060B6CF9-C49D-DE45-BB5B-309AAE1C67A9}" sibTransId="{83F05AFF-3778-0B4F-B90C-141A103309BC}"/>
    <dgm:cxn modelId="{438D245D-04D7-F348-B72F-6D917CAB71B3}" type="presParOf" srcId="{5437F48A-9081-CE4A-A911-6F8F0C2FF31F}" destId="{D62AE0B0-0A4D-A741-A4A2-0675BF6D3C11}" srcOrd="0" destOrd="0" presId="urn:microsoft.com/office/officeart/2005/8/layout/pyramid4"/>
    <dgm:cxn modelId="{2703ECC9-18B7-B349-B7CC-0E1F6DBC3A16}" type="presParOf" srcId="{5437F48A-9081-CE4A-A911-6F8F0C2FF31F}" destId="{1A5ECFAC-23E7-5949-922B-E2A94F36F6F0}" srcOrd="1" destOrd="0" presId="urn:microsoft.com/office/officeart/2005/8/layout/pyramid4"/>
    <dgm:cxn modelId="{38D97FF7-6FB8-ED49-A0DE-ADB5DFD39B32}" type="presParOf" srcId="{5437F48A-9081-CE4A-A911-6F8F0C2FF31F}" destId="{499FF7EB-D3C8-7A4A-AFD0-F37F77FC5C77}" srcOrd="2" destOrd="0" presId="urn:microsoft.com/office/officeart/2005/8/layout/pyramid4"/>
    <dgm:cxn modelId="{14CDEBFB-EFB1-9F46-B18A-C378595C6F2A}" type="presParOf" srcId="{5437F48A-9081-CE4A-A911-6F8F0C2FF31F}" destId="{5BE8048C-64BA-F94F-A6F3-3AE90810AC98}" srcOrd="3" destOrd="0" presId="urn:microsoft.com/office/officeart/2005/8/layout/pyramid4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E066C-02D2-C644-8F26-49FD630619A2}">
      <dsp:nvSpPr>
        <dsp:cNvPr id="0" name=""/>
        <dsp:cNvSpPr/>
      </dsp:nvSpPr>
      <dsp:spPr>
        <a:xfrm>
          <a:off x="0" y="0"/>
          <a:ext cx="5975032" cy="109929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P</a:t>
          </a:r>
          <a:r>
            <a:rPr kumimoji="1"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프로젝트</a:t>
          </a:r>
          <a:r>
            <a:rPr kumimoji="1" lang="ko-Kore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에서</a:t>
          </a:r>
          <a:r>
            <a:rPr kumimoji="1" lang="ko-KR" sz="1600" b="1" kern="1200">
              <a:latin typeface="Gulim" panose="020B0600000101010101" pitchFamily="34" charset="-127"/>
              <a:ea typeface="Gulim" panose="020B0600000101010101" pitchFamily="34" charset="-127"/>
            </a:rPr>
            <a:t> </a:t>
          </a:r>
          <a:r>
            <a:rPr kumimoji="1" lang="ko-KR" altLang="en-US" sz="1600" b="1" kern="1200">
              <a:latin typeface="Gulim" panose="020B0600000101010101" pitchFamily="34" charset="-127"/>
              <a:ea typeface="Gulim" panose="020B0600000101010101" pitchFamily="34" charset="-127"/>
            </a:rPr>
            <a:t>신기술을 적용한 쇼핑몰 </a:t>
          </a:r>
          <a:r>
            <a:rPr kumimoji="1" lang="ko-KR" sz="1600" b="1" kern="1200">
              <a:latin typeface="Gulim" panose="020B0600000101010101" pitchFamily="34" charset="-127"/>
              <a:ea typeface="Gulim" panose="020B0600000101010101" pitchFamily="34" charset="-127"/>
            </a:rPr>
            <a:t>테마를 </a:t>
          </a:r>
          <a:r>
            <a:rPr kumimoji="1" lang="ko-KR" altLang="en-US" sz="1600" b="1" kern="1200">
              <a:latin typeface="Gulim" panose="020B0600000101010101" pitchFamily="34" charset="-127"/>
              <a:ea typeface="Gulim" panose="020B0600000101010101" pitchFamily="34" charset="-127"/>
            </a:rPr>
            <a:t>선정</a:t>
          </a:r>
          <a:endParaRPr lang="ko-Kore-KR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32197" y="32197"/>
        <a:ext cx="4788806" cy="1034902"/>
      </dsp:txXfrm>
    </dsp:sp>
    <dsp:sp modelId="{C369DC05-5202-E345-9CD9-B4D8A6247FB9}">
      <dsp:nvSpPr>
        <dsp:cNvPr id="0" name=""/>
        <dsp:cNvSpPr/>
      </dsp:nvSpPr>
      <dsp:spPr>
        <a:xfrm>
          <a:off x="260274" y="1282513"/>
          <a:ext cx="6508901" cy="109929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분류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OR</a:t>
          </a: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추천으로는 새로운 서비스를 제공하기 어려움</a:t>
          </a:r>
        </a:p>
      </dsp:txBody>
      <dsp:txXfrm>
        <a:off x="292471" y="1314710"/>
        <a:ext cx="5091805" cy="1034902"/>
      </dsp:txXfrm>
    </dsp:sp>
    <dsp:sp modelId="{89AFCE3D-8582-AE44-8A3A-B802364634FF}">
      <dsp:nvSpPr>
        <dsp:cNvPr id="0" name=""/>
        <dsp:cNvSpPr/>
      </dsp:nvSpPr>
      <dsp:spPr>
        <a:xfrm>
          <a:off x="1054417" y="2565026"/>
          <a:ext cx="5975032" cy="109929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생성형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AI</a:t>
          </a: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를 통한 색다른 주제 선정</a:t>
          </a:r>
        </a:p>
      </dsp:txBody>
      <dsp:txXfrm>
        <a:off x="1086614" y="2597223"/>
        <a:ext cx="4668886" cy="1034902"/>
      </dsp:txXfrm>
    </dsp:sp>
    <dsp:sp modelId="{1EC50CAC-1460-9247-85A9-B5334E7AE0B3}">
      <dsp:nvSpPr>
        <dsp:cNvPr id="0" name=""/>
        <dsp:cNvSpPr/>
      </dsp:nvSpPr>
      <dsp:spPr>
        <a:xfrm>
          <a:off x="5260489" y="833633"/>
          <a:ext cx="714542" cy="714542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b="1" kern="120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5421261" y="833633"/>
        <a:ext cx="392998" cy="537693"/>
      </dsp:txXfrm>
    </dsp:sp>
    <dsp:sp modelId="{2F0A8BB1-FC38-3144-8E2E-E14B1764AC3D}">
      <dsp:nvSpPr>
        <dsp:cNvPr id="0" name=""/>
        <dsp:cNvSpPr/>
      </dsp:nvSpPr>
      <dsp:spPr>
        <a:xfrm>
          <a:off x="5787698" y="2108817"/>
          <a:ext cx="714542" cy="714542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b="1" kern="120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5948470" y="2108817"/>
        <a:ext cx="392998" cy="537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6D2A1-43CE-AB40-9736-4D883B6A9A4A}">
      <dsp:nvSpPr>
        <dsp:cNvPr id="0" name=""/>
        <dsp:cNvSpPr/>
      </dsp:nvSpPr>
      <dsp:spPr>
        <a:xfrm>
          <a:off x="2409861" y="2447549"/>
          <a:ext cx="1872968" cy="1872968"/>
        </a:xfrm>
        <a:prstGeom prst="ellipse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/>
            <a:t>AI</a:t>
          </a:r>
          <a:r>
            <a:rPr lang="ko-KR" altLang="en-US" sz="1600" b="1" kern="1200" dirty="0" err="1"/>
            <a:t>의류시착</a:t>
          </a:r>
          <a:r>
            <a:rPr lang="ko-KR" altLang="en-US" sz="1600" b="1" kern="1200" dirty="0"/>
            <a:t> 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쇼핑몰</a:t>
          </a:r>
        </a:p>
      </dsp:txBody>
      <dsp:txXfrm>
        <a:off x="2684151" y="2721839"/>
        <a:ext cx="1324388" cy="1324388"/>
      </dsp:txXfrm>
    </dsp:sp>
    <dsp:sp modelId="{3A8173BE-D963-8948-BF87-1693F3C46919}">
      <dsp:nvSpPr>
        <dsp:cNvPr id="0" name=""/>
        <dsp:cNvSpPr/>
      </dsp:nvSpPr>
      <dsp:spPr>
        <a:xfrm rot="11700000">
          <a:off x="740823" y="2638279"/>
          <a:ext cx="1636815" cy="53379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0B5B3-C8E0-0C44-A279-300A004F56E2}">
      <dsp:nvSpPr>
        <dsp:cNvPr id="0" name=""/>
        <dsp:cNvSpPr/>
      </dsp:nvSpPr>
      <dsp:spPr>
        <a:xfrm>
          <a:off x="-120949" y="1981630"/>
          <a:ext cx="1779320" cy="142345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생성형 </a:t>
          </a:r>
          <a:r>
            <a:rPr lang="en-US" altLang="ko-KR" sz="1600" b="1" kern="1200" dirty="0"/>
            <a:t>AI</a:t>
          </a:r>
          <a:r>
            <a:rPr lang="ko-KR" altLang="en-US" sz="1600" b="1" kern="1200" dirty="0"/>
            <a:t>를 이용하여 제공할 수 있는 서비스는</a:t>
          </a:r>
          <a:r>
            <a:rPr lang="en-US" altLang="ko-KR" sz="1600" b="1" kern="1200" dirty="0"/>
            <a:t>?</a:t>
          </a:r>
          <a:endParaRPr lang="ko-KR" altLang="en-US" sz="1600" b="1" kern="1200" dirty="0"/>
        </a:p>
      </dsp:txBody>
      <dsp:txXfrm>
        <a:off x="-79257" y="2023322"/>
        <a:ext cx="1695936" cy="1340072"/>
      </dsp:txXfrm>
    </dsp:sp>
    <dsp:sp modelId="{AB60C51F-F464-4449-9101-3549F3377CF5}">
      <dsp:nvSpPr>
        <dsp:cNvPr id="0" name=""/>
        <dsp:cNvSpPr/>
      </dsp:nvSpPr>
      <dsp:spPr>
        <a:xfrm rot="14457891">
          <a:off x="1599138" y="1479982"/>
          <a:ext cx="1676811" cy="533796"/>
        </a:xfrm>
        <a:prstGeom prst="leftArrow">
          <a:avLst>
            <a:gd name="adj1" fmla="val 60000"/>
            <a:gd name="adj2" fmla="val 50000"/>
          </a:avLst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00E69-CD1C-0340-800F-2E3B633F6C59}">
      <dsp:nvSpPr>
        <dsp:cNvPr id="0" name=""/>
        <dsp:cNvSpPr/>
      </dsp:nvSpPr>
      <dsp:spPr>
        <a:xfrm>
          <a:off x="828731" y="109828"/>
          <a:ext cx="2403790" cy="1808031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바쁜 현대인에게 언제 어디서나 인터넷만 있으면 쇼핑 가능</a:t>
          </a:r>
        </a:p>
      </dsp:txBody>
      <dsp:txXfrm>
        <a:off x="881686" y="162783"/>
        <a:ext cx="2297880" cy="1702121"/>
      </dsp:txXfrm>
    </dsp:sp>
    <dsp:sp modelId="{429FF60A-F47E-BF41-9540-A61D71DE3ECD}">
      <dsp:nvSpPr>
        <dsp:cNvPr id="0" name=""/>
        <dsp:cNvSpPr/>
      </dsp:nvSpPr>
      <dsp:spPr>
        <a:xfrm rot="18243240">
          <a:off x="3537519" y="1518974"/>
          <a:ext cx="1777985" cy="533796"/>
        </a:xfrm>
        <a:prstGeom prst="lef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E9E33-FFFE-6E4D-86DC-585C7F4B4896}">
      <dsp:nvSpPr>
        <dsp:cNvPr id="0" name=""/>
        <dsp:cNvSpPr/>
      </dsp:nvSpPr>
      <dsp:spPr>
        <a:xfrm>
          <a:off x="3667324" y="180789"/>
          <a:ext cx="2514001" cy="1737086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온라인 쇼핑몰이 발달하여 다양한 종류의 제품과 빠른 가격 비교 제공</a:t>
          </a:r>
        </a:p>
      </dsp:txBody>
      <dsp:txXfrm>
        <a:off x="3718202" y="231667"/>
        <a:ext cx="2412245" cy="1635330"/>
      </dsp:txXfrm>
    </dsp:sp>
    <dsp:sp modelId="{1E5B3682-1C9E-FD44-81EB-95E8248B9C44}">
      <dsp:nvSpPr>
        <dsp:cNvPr id="0" name=""/>
        <dsp:cNvSpPr/>
      </dsp:nvSpPr>
      <dsp:spPr>
        <a:xfrm rot="21293973">
          <a:off x="4364989" y="2957774"/>
          <a:ext cx="1533598" cy="533796"/>
        </a:xfrm>
        <a:prstGeom prst="lef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BDB63-79EE-A84E-9DFD-0C2BE1FED604}">
      <dsp:nvSpPr>
        <dsp:cNvPr id="0" name=""/>
        <dsp:cNvSpPr/>
      </dsp:nvSpPr>
      <dsp:spPr>
        <a:xfrm>
          <a:off x="4761662" y="2351317"/>
          <a:ext cx="2267779" cy="1610370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온라인 쇼핑몰의 특성상 다른 제품과의 조합은 상상에 맞길 수 밖에 없음</a:t>
          </a:r>
        </a:p>
      </dsp:txBody>
      <dsp:txXfrm>
        <a:off x="4808828" y="2398483"/>
        <a:ext cx="2173447" cy="1516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AE0B0-0A4D-A741-A4A2-0675BF6D3C11}">
      <dsp:nvSpPr>
        <dsp:cNvPr id="0" name=""/>
        <dsp:cNvSpPr/>
      </dsp:nvSpPr>
      <dsp:spPr>
        <a:xfrm>
          <a:off x="2372961" y="0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>
              <a:latin typeface="Gulim" panose="020B0600000101010101" pitchFamily="34" charset="-127"/>
              <a:ea typeface="Gulim" panose="020B0600000101010101" pitchFamily="34" charset="-127"/>
            </a:rPr>
            <a:t>이유찬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React API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2920710" y="1095499"/>
        <a:ext cx="1095499" cy="1095498"/>
      </dsp:txXfrm>
    </dsp:sp>
    <dsp:sp modelId="{1A5ECFAC-23E7-5949-922B-E2A94F36F6F0}">
      <dsp:nvSpPr>
        <dsp:cNvPr id="0" name=""/>
        <dsp:cNvSpPr/>
      </dsp:nvSpPr>
      <dsp:spPr>
        <a:xfrm>
          <a:off x="1277463" y="2190997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선재진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spc="-150" dirty="0">
              <a:latin typeface="Gulim" panose="020B0600000101010101" pitchFamily="34" charset="-127"/>
              <a:ea typeface="Gulim" panose="020B0600000101010101" pitchFamily="34" charset="-127"/>
            </a:rPr>
            <a:t>AI</a:t>
          </a:r>
          <a:r>
            <a:rPr lang="ko-KR" altLang="en-US" sz="1600" b="1" kern="1200" spc="-150" dirty="0">
              <a:latin typeface="Gulim" panose="020B0600000101010101" pitchFamily="34" charset="-127"/>
              <a:ea typeface="Gulim" panose="020B0600000101010101" pitchFamily="34" charset="-127"/>
            </a:rPr>
            <a:t>모델 적용</a:t>
          </a:r>
        </a:p>
      </dsp:txBody>
      <dsp:txXfrm>
        <a:off x="1825212" y="3286496"/>
        <a:ext cx="1095499" cy="1095498"/>
      </dsp:txXfrm>
    </dsp:sp>
    <dsp:sp modelId="{499FF7EB-D3C8-7A4A-AFD0-F37F77FC5C77}">
      <dsp:nvSpPr>
        <dsp:cNvPr id="0" name=""/>
        <dsp:cNvSpPr/>
      </dsp:nvSpPr>
      <dsp:spPr>
        <a:xfrm rot="10800000">
          <a:off x="2372961" y="2190997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>
              <a:latin typeface="Gulim" panose="020B0600000101010101" pitchFamily="34" charset="-127"/>
              <a:ea typeface="Gulim" panose="020B0600000101010101" pitchFamily="34" charset="-127"/>
            </a:rPr>
            <a:t>신민혁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데이터베이스 관리</a:t>
          </a:r>
          <a:endParaRPr lang="en-US" altLang="ko-KR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 rot="10800000">
        <a:off x="2920710" y="2190997"/>
        <a:ext cx="1095499" cy="1095498"/>
      </dsp:txXfrm>
    </dsp:sp>
    <dsp:sp modelId="{5BE8048C-64BA-F94F-A6F3-3AE90810AC98}">
      <dsp:nvSpPr>
        <dsp:cNvPr id="0" name=""/>
        <dsp:cNvSpPr/>
      </dsp:nvSpPr>
      <dsp:spPr>
        <a:xfrm>
          <a:off x="3468460" y="2190997"/>
          <a:ext cx="2190997" cy="2190997"/>
        </a:xfrm>
        <a:prstGeom prst="triangle">
          <a:avLst/>
        </a:prstGeom>
        <a:solidFill>
          <a:schemeClr val="bg2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>
              <a:latin typeface="Gulim" panose="020B0600000101010101" pitchFamily="34" charset="-127"/>
              <a:ea typeface="Gulim" panose="020B0600000101010101" pitchFamily="34" charset="-127"/>
            </a:rPr>
            <a:t>구민결</a:t>
          </a: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:</a:t>
          </a: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1" kern="1200" dirty="0">
              <a:latin typeface="Gulim" panose="020B0600000101010101" pitchFamily="34" charset="-127"/>
              <a:ea typeface="Gulim" panose="020B0600000101010101" pitchFamily="34" charset="-127"/>
            </a:rPr>
            <a:t>Bootstrap </a:t>
          </a:r>
          <a:r>
            <a:rPr lang="en-US" altLang="ko-KR" sz="1600" b="1" kern="1200" dirty="0" err="1">
              <a:latin typeface="Gulim" panose="020B0600000101010101" pitchFamily="34" charset="-127"/>
              <a:ea typeface="Gulim" panose="020B0600000101010101" pitchFamily="34" charset="-127"/>
            </a:rPr>
            <a:t>Wep</a:t>
          </a:r>
          <a:endParaRPr lang="ko-KR" altLang="en-US" sz="1600" b="1" kern="1200" dirty="0">
            <a:latin typeface="Gulim" panose="020B0600000101010101" pitchFamily="34" charset="-127"/>
            <a:ea typeface="Gulim" panose="020B0600000101010101" pitchFamily="34" charset="-127"/>
          </a:endParaRPr>
        </a:p>
      </dsp:txBody>
      <dsp:txXfrm>
        <a:off x="4016209" y="3286496"/>
        <a:ext cx="1095499" cy="1095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B6EE48-FE0C-4B10-ADAC-822F976BEB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2A08A75-E6B6-4D82-B486-D8875D1DEA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EEB861-E714-4628-8597-E2CB6E019BF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474986D-6FAC-4A9A-994F-4D5C38EDE6D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19C9B89F-973D-418D-BC7E-E800B7747A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79C0069-CB28-46C4-86F2-4B02B5BDF1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5F351840-7F1A-452E-B01B-8829E55577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-1588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D5DA7E4-734A-4EDC-9757-00C81FEFB8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6625" y="747713"/>
            <a:ext cx="4911725" cy="36814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DE5CE0F-1500-4F81-BF42-C6E2C6D6EA9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1538"/>
            <a:ext cx="4975225" cy="443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7625" rIns="92075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0ADD17AD-4112-4E41-90CE-89EFF93A012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23925" eaLnBrk="1" hangingPunct="1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A45FCE13-F567-4EF0-AE1A-022CF68D7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363075"/>
            <a:ext cx="29416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23925" eaLnBrk="1" hangingPunct="1">
              <a:lnSpc>
                <a:spcPct val="100000"/>
              </a:lnSpc>
              <a:defRPr sz="1000" i="1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8F1CAE25-1617-4714-8F73-1618B4FE23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B3F5410-3459-44E4-8A9C-8268C6D4E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B3130AD-E7B8-4A29-8ADC-B055A659B2A3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1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9D061CD-6E44-406C-9E0A-84B822359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A5FFFB2-92DA-4650-A160-9108B004A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2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3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989032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4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37755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5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67229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6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587318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7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47185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8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40166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A8AEB61D-4E9C-4851-AA6A-0AA288E9B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1pPr>
            <a:lvl2pPr marL="742950" indent="-28575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2pPr>
            <a:lvl3pPr marL="11430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3pPr>
            <a:lvl4pPr marL="16002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4pPr>
            <a:lvl5pPr marL="2057400" indent="-228600" defTabSz="923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defTabSz="92392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18DB961-CBC3-4923-8561-5D9EB3D99187}" type="slidenum">
              <a:rPr lang="en-US" altLang="ko-KR" sz="1000" smtClean="0">
                <a:ea typeface="신명조"/>
                <a:cs typeface="신명조"/>
              </a:rPr>
              <a:pPr>
                <a:spcBef>
                  <a:spcPct val="0"/>
                </a:spcBef>
              </a:pPr>
              <a:t>9</a:t>
            </a:fld>
            <a:endParaRPr lang="en-US" altLang="ko-KR" sz="1000">
              <a:ea typeface="신명조"/>
              <a:cs typeface="신명조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5840125-718B-404C-B971-2D38142D22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7713"/>
            <a:ext cx="4908550" cy="3681412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CC96C5A-10D6-4414-87D8-1B66FB7713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675788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32E68-89A9-4499-BD27-FF6464F8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DC6A8B-4E98-426D-84ED-1AFFEB96B1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8F905-64FD-4B6F-8D96-B4EEFDA6B0F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632DB48-18FA-47FE-ACA1-D7F31A4DBE5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7988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DF7D10-8C51-4CF2-815C-32749EE2D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C53E41-4351-4BFE-8190-2A9C0F467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2B726-0D1D-4219-9733-73619BFD440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C563205-2317-458A-B909-A5432865DB0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01779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24650" y="274638"/>
            <a:ext cx="2114550" cy="6049962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74638"/>
            <a:ext cx="6191250" cy="60499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0974EA6-DF44-487A-B4CB-B6C3AC5968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F0E2595-6A6E-4B58-9E8D-D8F6AAA417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50E31-C613-4AC2-986E-AC53232669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9554170-5D2D-44AB-91AB-CE722C3E5DE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173012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81000" y="274638"/>
            <a:ext cx="8458200" cy="60499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AE0F51C-79FB-402B-B9F5-773AA92EB6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BA26D5E-6A14-4D15-98FD-FBC9A40B26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DE6C4-315C-43F9-82E9-F53CCD2E7C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5A9AC2F-B404-4D2C-A438-80A3C2B580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45782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9BF594-0D4B-4DC2-B57A-DBBF1E603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13A26A-A484-4343-8B50-DD9EC922E3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94C0B-713E-4A09-8D7C-24BACC6E08C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895F684-DD89-4334-B7CC-31266D68C0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219616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54C2E1F-B732-4B6D-9EAA-A2D919C49D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0BF97-D2C6-4A93-8755-E61CC54E66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F6408-3012-4557-9F36-2D9B6A1BD9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CD4ED47-2EE1-4945-AEF0-3EA84ABD212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89815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FF42C5-733B-4BB2-96CE-30979D1A86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5B2413-5864-47B8-8011-AD91C268D8E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B2B61-C317-4F23-B95A-14E6C1A278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294709E-82D7-41BB-9DCD-27AA1BC0B5A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02408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1529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0030D2-EE73-4A44-8980-E1F4D56968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2C8FCA-F207-4D92-A4A3-A338F403C94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BDC12-6837-4072-BD23-03E40AC5FF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6D14079-9DE3-41DB-AF72-BD638F027D9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443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8C63C90-DE66-4399-B396-BB7A92A53C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57EEFF-B8C0-43A7-9C28-5CD37C5F34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F8EC9-12DD-4A13-8B07-856FD5B50BC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917C7AB-B00B-4510-81A4-F7496BAD11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6380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87FC01-E28C-4C47-B26E-3A4471E9B6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A468C39-7F90-4C5D-B991-7A9E26F540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5D77B-1996-4262-AA36-93597D161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D650AC-D4A7-4A7B-BDAC-5E52597478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3948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542494E-8168-49D3-A39C-4C4A27C79E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832F63A-0421-4EE2-9FD2-2DA61DA57E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113A7-2B41-478F-B915-02A2879C6D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336DCEF-58AE-47BA-B334-169C7F2F11BB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12445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1793F8-638D-4FEC-A2D7-AA354427AB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307C09-D00E-4E9B-96FC-A2282F5904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1A87A-254A-4268-B27A-DD47B26A7E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C641B4D-E4B0-478F-8448-2F6C5AEB122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7097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116C82-52A4-41D0-9E06-865CBE570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800796-F00E-4AA9-ACEE-D61A1EA1C4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80B7B-CF03-4425-AFE0-EDAE5D8B52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2749D03-620D-43F9-87D1-6116236985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  <p:extLst>
      <p:ext uri="{BB962C8B-B14F-4D97-AF65-F5344CB8AC3E}">
        <p14:creationId xmlns:p14="http://schemas.microsoft.com/office/powerpoint/2010/main" val="327148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990BD9B-A319-4E93-9158-2F1CED49A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8610600" cy="6172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endParaRPr lang="ko-KR" altLang="en-US">
              <a:cs typeface="+mn-cs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5AF230-718E-4707-B970-3FFA23C9C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458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3D3E7EB-81A5-4603-9047-1A8EC601B6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4FC9B8-B2CB-4A67-BD80-F7EDD73DCB1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defRPr sz="1400">
                <a:latin typeface="Arial" panose="020B0604020202020204" pitchFamily="34" charset="0"/>
                <a:ea typeface="돋움" panose="020B0600000101010101" pitchFamily="50" charset="-127"/>
                <a:cs typeface="+mn-cs"/>
              </a:defRPr>
            </a:lvl1pPr>
          </a:lstStyle>
          <a:p>
            <a:pPr>
              <a:defRPr/>
            </a:pPr>
            <a:fld id="{59098B4E-8439-4D11-AF3D-4F62A93634F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4E495C12-78E3-4F68-A4D0-CF7A90306A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defRPr sz="1400">
                <a:latin typeface="Arial" pitchFamily="34" charset="0"/>
                <a:ea typeface="+mj-ea"/>
                <a:cs typeface="+mn-cs"/>
              </a:defRPr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Times New Roman" pitchFamily="18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10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j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슬라이드 번호 개체 틀 4">
            <a:extLst>
              <a:ext uri="{FF2B5EF4-FFF2-40B4-BE49-F238E27FC236}">
                <a16:creationId xmlns:a16="http://schemas.microsoft.com/office/drawing/2014/main" id="{F8D0443D-C240-411E-90DF-E7344C318C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DA5E9AAD-C021-433C-8CF9-8F7E7A69E45A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1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A07F57-6C72-472C-BE15-F6C386604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P-</a:t>
            </a:r>
            <a:r>
              <a:rPr lang="ko-KR" altLang="en-US" dirty="0">
                <a:solidFill>
                  <a:schemeClr val="accent2"/>
                </a:solidFill>
              </a:rPr>
              <a:t>실무 </a:t>
            </a:r>
            <a:r>
              <a:rPr lang="ko-KR" altLang="en-US">
                <a:solidFill>
                  <a:schemeClr val="accent2"/>
                </a:solidFill>
              </a:rPr>
              <a:t>프로젝트 발표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100" name="Rectangle 8">
            <a:extLst>
              <a:ext uri="{FF2B5EF4-FFF2-40B4-BE49-F238E27FC236}">
                <a16:creationId xmlns:a16="http://schemas.microsoft.com/office/drawing/2014/main" id="{B68EFB69-C857-421F-8298-EA8A39412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7" y="3171534"/>
            <a:ext cx="5718175" cy="3154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65113" indent="-265113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테   마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생성형 </a:t>
            </a:r>
            <a:r>
              <a:rPr lang="en-US" altLang="ko-KR" dirty="0">
                <a:latin typeface="+mn-ea"/>
                <a:ea typeface="+mn-ea"/>
              </a:rPr>
              <a:t>AI</a:t>
            </a:r>
            <a:r>
              <a:rPr lang="ko-KR" altLang="en-US" dirty="0">
                <a:latin typeface="+mn-ea"/>
                <a:ea typeface="+mn-ea"/>
              </a:rPr>
              <a:t>를 이용한 </a:t>
            </a:r>
            <a:r>
              <a:rPr lang="ko-KR" altLang="en-US" dirty="0" err="1">
                <a:latin typeface="+mn-ea"/>
                <a:ea typeface="+mn-ea"/>
              </a:rPr>
              <a:t>의류시착</a:t>
            </a:r>
            <a:r>
              <a:rPr lang="ko-KR" altLang="en-US" dirty="0">
                <a:latin typeface="+mn-ea"/>
                <a:ea typeface="+mn-ea"/>
              </a:rPr>
              <a:t> 쇼핑몰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팀   명</a:t>
            </a:r>
            <a:r>
              <a:rPr lang="en-US" altLang="ko-KR" dirty="0">
                <a:latin typeface="+mn-ea"/>
                <a:ea typeface="+mn-ea"/>
              </a:rPr>
              <a:t> : </a:t>
            </a:r>
            <a:r>
              <a:rPr lang="ko-KR" altLang="en-US" dirty="0" err="1">
                <a:latin typeface="+mn-ea"/>
                <a:ea typeface="+mn-ea"/>
              </a:rPr>
              <a:t>프라임넘버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발표자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선재진</a:t>
            </a:r>
            <a:endParaRPr lang="en-US" altLang="ko-KR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ko-KR" altLang="en-US" dirty="0">
                <a:latin typeface="+mn-ea"/>
                <a:ea typeface="+mn-ea"/>
              </a:rPr>
              <a:t>발표일</a:t>
            </a:r>
            <a:r>
              <a:rPr lang="en-US" altLang="ko-KR" dirty="0">
                <a:latin typeface="+mn-ea"/>
                <a:ea typeface="+mn-ea"/>
              </a:rPr>
              <a:t> : 2024.11.27(</a:t>
            </a:r>
            <a:r>
              <a:rPr lang="ko-KR" altLang="en-US" dirty="0">
                <a:latin typeface="+mn-ea"/>
                <a:ea typeface="+mn-ea"/>
              </a:rPr>
              <a:t>수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2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P-</a:t>
            </a:r>
            <a:r>
              <a:rPr lang="ko-KR" altLang="en-US" dirty="0">
                <a:solidFill>
                  <a:schemeClr val="accent2"/>
                </a:solidFill>
              </a:rPr>
              <a:t>실무 프로젝트 발표</a:t>
            </a:r>
          </a:p>
        </p:txBody>
      </p:sp>
      <p:sp>
        <p:nvSpPr>
          <p:cNvPr id="6149" name="Rectangle 8">
            <a:extLst>
              <a:ext uri="{FF2B5EF4-FFF2-40B4-BE49-F238E27FC236}">
                <a16:creationId xmlns:a16="http://schemas.microsoft.com/office/drawing/2014/main" id="{3085144C-A132-4DA6-B8CF-2A571B71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366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목차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테마 선정 과정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브레인 </a:t>
            </a:r>
            <a:r>
              <a:rPr lang="ko-KR" altLang="en-US" sz="1600" b="1" dirty="0" err="1">
                <a:latin typeface="+mn-ea"/>
                <a:ea typeface="+mn-ea"/>
              </a:rPr>
              <a:t>스토밍</a:t>
            </a:r>
            <a:r>
              <a:rPr lang="ko-KR" altLang="en-US" sz="1600" b="1" dirty="0">
                <a:latin typeface="+mn-ea"/>
                <a:ea typeface="+mn-ea"/>
              </a:rPr>
              <a:t> 과정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테마 선정 이유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창의적인 아이디어 선출</a:t>
            </a:r>
            <a:r>
              <a:rPr lang="en-US" altLang="ko-KR" sz="1600" b="1" dirty="0">
                <a:latin typeface="+mn-ea"/>
                <a:ea typeface="+mn-ea"/>
              </a:rPr>
              <a:t>, </a:t>
            </a:r>
            <a:r>
              <a:rPr lang="ko-KR" altLang="en-US" sz="1600" b="1" dirty="0">
                <a:latin typeface="+mn-ea"/>
                <a:ea typeface="+mn-ea"/>
              </a:rPr>
              <a:t>테마선정 이유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</a:t>
            </a:r>
            <a:r>
              <a:rPr lang="ko-KR" altLang="en-US" sz="1600" b="1" dirty="0">
                <a:latin typeface="+mn-ea"/>
                <a:ea typeface="+mn-ea"/>
              </a:rPr>
              <a:t>역할 분담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프로젝트 일정표</a:t>
            </a:r>
            <a:r>
              <a:rPr lang="en-US" altLang="ko-KR" sz="1600" b="1" dirty="0">
                <a:latin typeface="+mn-ea"/>
                <a:ea typeface="+mn-ea"/>
              </a:rPr>
              <a:t>(4</a:t>
            </a:r>
            <a:r>
              <a:rPr lang="ko-KR" altLang="en-US" sz="1600" b="1" dirty="0">
                <a:latin typeface="+mn-ea"/>
                <a:ea typeface="+mn-ea"/>
              </a:rPr>
              <a:t>주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  <a:r>
              <a:rPr lang="ko-KR" altLang="en-US" sz="1600" b="1" dirty="0">
                <a:latin typeface="+mn-ea"/>
                <a:ea typeface="+mn-ea"/>
              </a:rPr>
              <a:t> 및 발표순서</a:t>
            </a:r>
            <a:r>
              <a:rPr lang="en-US" altLang="ko-KR" sz="1600" b="1" dirty="0">
                <a:latin typeface="+mn-ea"/>
                <a:ea typeface="+mn-ea"/>
              </a:rPr>
              <a:t>(</a:t>
            </a:r>
            <a:r>
              <a:rPr lang="ko-KR" altLang="en-US" sz="1600" b="1" dirty="0">
                <a:latin typeface="+mn-ea"/>
                <a:ea typeface="+mn-ea"/>
              </a:rPr>
              <a:t>사이버 캠퍼스 일정 참조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5. </a:t>
            </a:r>
            <a:r>
              <a:rPr lang="ko-KR" altLang="en-US" sz="1600" b="1" dirty="0">
                <a:latin typeface="+mn-ea"/>
                <a:ea typeface="+mn-ea"/>
              </a:rPr>
              <a:t>프로젝트</a:t>
            </a:r>
            <a:r>
              <a:rPr lang="en-US" altLang="ko-KR" sz="1600" b="1" dirty="0">
                <a:latin typeface="+mn-ea"/>
                <a:ea typeface="+mn-ea"/>
              </a:rPr>
              <a:t> </a:t>
            </a:r>
            <a:r>
              <a:rPr lang="ko-KR" altLang="en-US" sz="1600" b="1" dirty="0">
                <a:latin typeface="+mn-ea"/>
                <a:ea typeface="+mn-ea"/>
              </a:rPr>
              <a:t>진행 사항 발표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6. </a:t>
            </a:r>
            <a:r>
              <a:rPr lang="ko-KR" altLang="en-US" sz="1600" b="1" dirty="0">
                <a:latin typeface="+mn-ea"/>
                <a:ea typeface="+mn-ea"/>
              </a:rPr>
              <a:t>참고문헌</a:t>
            </a:r>
            <a:r>
              <a:rPr lang="en-US" altLang="ko-KR" sz="1600" b="1" dirty="0">
                <a:latin typeface="+mn-ea"/>
                <a:ea typeface="+mn-ea"/>
              </a:rPr>
              <a:t>(APA </a:t>
            </a:r>
            <a:r>
              <a:rPr lang="ko-KR" altLang="en-US" sz="1600" b="1" dirty="0">
                <a:latin typeface="+mn-ea"/>
                <a:ea typeface="+mn-ea"/>
              </a:rPr>
              <a:t>방식으로 작성</a:t>
            </a:r>
            <a:r>
              <a:rPr lang="en-US" altLang="ko-KR" sz="1600" b="1" dirty="0">
                <a:latin typeface="+mn-ea"/>
                <a:ea typeface="+mn-ea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7. </a:t>
            </a:r>
            <a:r>
              <a:rPr lang="en-US" altLang="ko-KR" sz="1600" b="1" dirty="0" err="1">
                <a:latin typeface="+mn-ea"/>
                <a:ea typeface="+mn-ea"/>
              </a:rPr>
              <a:t>QnA</a:t>
            </a:r>
            <a:endParaRPr lang="en-US" altLang="ko-KR" sz="16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3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테마 선정 과정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14F6DD2E-2110-4863-52E8-12DF8D30E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937328"/>
              </p:ext>
            </p:extLst>
          </p:nvPr>
        </p:nvGraphicFramePr>
        <p:xfrm>
          <a:off x="1162050" y="2066738"/>
          <a:ext cx="7029450" cy="3664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95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4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테마 선정 이유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B571834-8F2D-CA19-F292-E10A58C79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64218"/>
              </p:ext>
            </p:extLst>
          </p:nvPr>
        </p:nvGraphicFramePr>
        <p:xfrm>
          <a:off x="1162049" y="1757548"/>
          <a:ext cx="6936921" cy="438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66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5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역할 분담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5DF24AA5-96D0-52C7-58C1-2B55CBAB3D99}"/>
              </a:ext>
            </a:extLst>
          </p:cNvPr>
          <p:cNvSpPr/>
          <p:nvPr/>
        </p:nvSpPr>
        <p:spPr bwMode="auto">
          <a:xfrm>
            <a:off x="1045029" y="1567543"/>
            <a:ext cx="3990109" cy="161504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2B571834-8F2D-CA19-F292-E10A58C79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2163377"/>
              </p:ext>
            </p:extLst>
          </p:nvPr>
        </p:nvGraphicFramePr>
        <p:xfrm>
          <a:off x="1162049" y="1757548"/>
          <a:ext cx="6936921" cy="4381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065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6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일정표</a:t>
            </a: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EB65A45B-620F-2054-0ECF-0D25C3C8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89486"/>
              </p:ext>
            </p:extLst>
          </p:nvPr>
        </p:nvGraphicFramePr>
        <p:xfrm>
          <a:off x="643382" y="1425038"/>
          <a:ext cx="7863881" cy="471067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0236">
                  <a:extLst>
                    <a:ext uri="{9D8B030D-6E8A-4147-A177-3AD203B41FA5}">
                      <a16:colId xmlns:a16="http://schemas.microsoft.com/office/drawing/2014/main" val="594558401"/>
                    </a:ext>
                  </a:extLst>
                </a:gridCol>
                <a:gridCol w="3343974">
                  <a:extLst>
                    <a:ext uri="{9D8B030D-6E8A-4147-A177-3AD203B41FA5}">
                      <a16:colId xmlns:a16="http://schemas.microsoft.com/office/drawing/2014/main" val="4016306189"/>
                    </a:ext>
                  </a:extLst>
                </a:gridCol>
                <a:gridCol w="1116943">
                  <a:extLst>
                    <a:ext uri="{9D8B030D-6E8A-4147-A177-3AD203B41FA5}">
                      <a16:colId xmlns:a16="http://schemas.microsoft.com/office/drawing/2014/main" val="1245714179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1848004738"/>
                    </a:ext>
                  </a:extLst>
                </a:gridCol>
                <a:gridCol w="688768">
                  <a:extLst>
                    <a:ext uri="{9D8B030D-6E8A-4147-A177-3AD203B41FA5}">
                      <a16:colId xmlns:a16="http://schemas.microsoft.com/office/drawing/2014/main" val="2603551415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3621207185"/>
                    </a:ext>
                  </a:extLst>
                </a:gridCol>
                <a:gridCol w="669549">
                  <a:extLst>
                    <a:ext uri="{9D8B030D-6E8A-4147-A177-3AD203B41FA5}">
                      <a16:colId xmlns:a16="http://schemas.microsoft.com/office/drawing/2014/main" val="256972043"/>
                    </a:ext>
                  </a:extLst>
                </a:gridCol>
              </a:tblGrid>
              <a:tr h="247822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담당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670018"/>
                  </a:ext>
                </a:extLst>
              </a:tr>
              <a:tr h="3612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아이디어 선정 및 프로젝트 기획</a:t>
                      </a:r>
                      <a:endParaRPr lang="en-KR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08538"/>
                  </a:ext>
                </a:extLst>
              </a:tr>
              <a:tr h="247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프로젝트 도식화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39829"/>
                  </a:ext>
                </a:extLst>
              </a:tr>
              <a:tr h="24782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WEB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UI</a:t>
                      </a:r>
                      <a:r>
                        <a:rPr lang="ko-KR" altLang="en-US" sz="1000" dirty="0"/>
                        <a:t>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이유찬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구민결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001119"/>
                  </a:ext>
                </a:extLst>
              </a:tr>
              <a:tr h="1239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데이터베이스 설계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신민혁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08054"/>
                  </a:ext>
                </a:extLst>
              </a:tr>
              <a:tr h="1239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REST API </a:t>
                      </a:r>
                      <a:r>
                        <a:rPr lang="ko-KR" altLang="en-US" sz="1000" dirty="0"/>
                        <a:t>설계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3908"/>
                  </a:ext>
                </a:extLst>
              </a:tr>
              <a:tr h="247822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REST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API </a:t>
                      </a:r>
                      <a:r>
                        <a:rPr lang="ko-KR" altLang="en-US" sz="1000" dirty="0"/>
                        <a:t>관리</a:t>
                      </a:r>
                      <a:endParaRPr lang="en-US" altLang="ko-KR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신민혁</a:t>
                      </a:r>
                      <a:endParaRPr lang="en-US" altLang="ko-K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65339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데이터베이스 관리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643609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사용자 인증 및 권한 관리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26850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앱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제작</a:t>
                      </a:r>
                      <a:endParaRPr lang="en-US" altLang="ko-KR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이유찬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734944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액티비티 </a:t>
                      </a:r>
                      <a:r>
                        <a:rPr lang="en-US" altLang="ko-KR" sz="1000" dirty="0"/>
                        <a:t>binding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024364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API</a:t>
                      </a:r>
                      <a:r>
                        <a:rPr lang="ko-KR" altLang="en-US" sz="1000" dirty="0"/>
                        <a:t> 통신 및 데이터 처리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80402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앱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제작</a:t>
                      </a:r>
                      <a:endParaRPr lang="en-US" altLang="ko-KR" sz="1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구민결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219538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클라이언트 로직 처리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551102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UX </a:t>
                      </a:r>
                      <a:r>
                        <a:rPr lang="ko-KR" altLang="en-US" sz="1000" dirty="0"/>
                        <a:t>개선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386577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모델 구축</a:t>
                      </a:r>
                      <a:endParaRPr lang="en-US" altLang="ko-KR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선재진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6608"/>
                  </a:ext>
                </a:extLst>
              </a:tr>
              <a:tr h="2478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AI</a:t>
                      </a:r>
                      <a:r>
                        <a:rPr lang="ko-KR" altLang="en-US" sz="1000" dirty="0"/>
                        <a:t>모델 통신</a:t>
                      </a:r>
                      <a:endParaRPr lang="en-US" altLang="ko-KR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83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625378"/>
                  </a:ext>
                </a:extLst>
              </a:tr>
            </a:tbl>
          </a:graphicData>
        </a:graphic>
      </p:graphicFrame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EB6D7DB2-744B-ABBE-A156-33A5CEE36BE4}"/>
              </a:ext>
            </a:extLst>
          </p:cNvPr>
          <p:cNvSpPr/>
          <p:nvPr/>
        </p:nvSpPr>
        <p:spPr bwMode="auto">
          <a:xfrm>
            <a:off x="5818910" y="1425038"/>
            <a:ext cx="641267" cy="4822024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ore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신명조" charset="-127"/>
              <a:ea typeface="신명조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794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7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진행 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6D5127-FD3D-2EDF-9229-12971AFB6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946" y="1422400"/>
            <a:ext cx="4399657" cy="45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9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8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ko-KR" altLang="en-US" dirty="0">
                <a:solidFill>
                  <a:schemeClr val="accent2"/>
                </a:solidFill>
              </a:rPr>
              <a:t>프로젝트 진행 사항</a:t>
            </a:r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01775FBF-D03D-9A28-C165-7A157633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8" y="1981835"/>
            <a:ext cx="7723886" cy="2724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160338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+mn-ea"/>
                <a:ea typeface="+mn-ea"/>
              </a:rPr>
              <a:t>  </a:t>
            </a:r>
            <a:r>
              <a:rPr lang="ko-KR" altLang="en-US" sz="1600" b="1" dirty="0">
                <a:latin typeface="+mn-ea"/>
                <a:ea typeface="+mn-ea"/>
              </a:rPr>
              <a:t>데이터 출입 과정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1. </a:t>
            </a:r>
            <a:r>
              <a:rPr lang="ko-KR" altLang="en-US" sz="1600" b="1" dirty="0">
                <a:latin typeface="+mn-ea"/>
                <a:ea typeface="+mn-ea"/>
              </a:rPr>
              <a:t>클라이언트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서버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>
                <a:latin typeface="+mn-ea"/>
                <a:ea typeface="+mn-ea"/>
              </a:rPr>
              <a:t>조합을 원하는 의류 조합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2. </a:t>
            </a:r>
            <a:r>
              <a:rPr lang="ko-KR" altLang="en-US" sz="1600" b="1" dirty="0">
                <a:latin typeface="+mn-ea"/>
                <a:ea typeface="+mn-ea"/>
              </a:rPr>
              <a:t>서버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AI</a:t>
            </a:r>
            <a:r>
              <a:rPr lang="ko-KR" altLang="en-US" sz="1600" b="1" dirty="0">
                <a:latin typeface="+mn-ea"/>
                <a:ea typeface="+mn-ea"/>
              </a:rPr>
              <a:t>모델 </a:t>
            </a:r>
            <a:r>
              <a:rPr lang="en-US" altLang="ko-KR" sz="1600" b="1" dirty="0">
                <a:latin typeface="+mn-ea"/>
                <a:ea typeface="+mn-ea"/>
              </a:rPr>
              <a:t>: REST API</a:t>
            </a:r>
            <a:r>
              <a:rPr lang="ko-KR" altLang="en-US" sz="1600" b="1" dirty="0">
                <a:latin typeface="+mn-ea"/>
                <a:ea typeface="+mn-ea"/>
              </a:rPr>
              <a:t>를 통해 상의</a:t>
            </a:r>
            <a:r>
              <a:rPr lang="en-US" altLang="ko-KR" sz="1600" b="1" dirty="0">
                <a:latin typeface="+mn-ea"/>
                <a:ea typeface="+mn-ea"/>
              </a:rPr>
              <a:t>,</a:t>
            </a:r>
            <a:r>
              <a:rPr lang="ko-KR" altLang="en-US" sz="1600" b="1" dirty="0">
                <a:latin typeface="+mn-ea"/>
                <a:ea typeface="+mn-ea"/>
              </a:rPr>
              <a:t> 하의의 이미지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3. AI</a:t>
            </a:r>
            <a:r>
              <a:rPr lang="ko-KR" altLang="en-US" sz="1600" b="1" dirty="0">
                <a:latin typeface="+mn-ea"/>
                <a:ea typeface="+mn-ea"/>
              </a:rPr>
              <a:t>모델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서버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REST API</a:t>
            </a:r>
            <a:r>
              <a:rPr lang="ko-KR" altLang="en-US" sz="1600" b="1" dirty="0">
                <a:latin typeface="+mn-ea"/>
                <a:ea typeface="+mn-ea"/>
              </a:rPr>
              <a:t>를 통해 생성된 의류 조합의 이미지 생성 및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4. </a:t>
            </a:r>
            <a:r>
              <a:rPr lang="ko-KR" altLang="en-US" sz="1600" b="1" dirty="0">
                <a:latin typeface="+mn-ea"/>
                <a:ea typeface="+mn-ea"/>
              </a:rPr>
              <a:t>서버 </a:t>
            </a:r>
            <a:r>
              <a:rPr lang="en-US" altLang="ko-KR" sz="1600" b="1" dirty="0">
                <a:latin typeface="+mn-ea"/>
                <a:ea typeface="+mn-ea"/>
              </a:rPr>
              <a:t>-&gt;</a:t>
            </a:r>
            <a:r>
              <a:rPr lang="ko-KR" altLang="en-US" sz="1600" b="1" dirty="0">
                <a:latin typeface="+mn-ea"/>
                <a:ea typeface="+mn-ea"/>
              </a:rPr>
              <a:t> 클라이언트 </a:t>
            </a:r>
            <a:r>
              <a:rPr lang="en-US" altLang="ko-KR" sz="1600" b="1" dirty="0">
                <a:latin typeface="+mn-ea"/>
                <a:ea typeface="+mn-ea"/>
              </a:rPr>
              <a:t>:</a:t>
            </a:r>
            <a:r>
              <a:rPr lang="ko-KR" altLang="en-US" sz="1600" b="1" dirty="0">
                <a:latin typeface="+mn-ea"/>
                <a:ea typeface="+mn-ea"/>
              </a:rPr>
              <a:t> </a:t>
            </a:r>
            <a:r>
              <a:rPr lang="en-US" altLang="ko-KR" sz="1600" b="1" dirty="0">
                <a:latin typeface="+mn-ea"/>
                <a:ea typeface="+mn-ea"/>
              </a:rPr>
              <a:t>REST API</a:t>
            </a:r>
            <a:r>
              <a:rPr lang="ko-KR" altLang="en-US" sz="1600" b="1" dirty="0">
                <a:latin typeface="+mn-ea"/>
                <a:ea typeface="+mn-ea"/>
              </a:rPr>
              <a:t>를 통해 생성된 이미지를 전송</a:t>
            </a:r>
            <a:endParaRPr lang="en-US" altLang="ko-KR" sz="1600" b="1" dirty="0">
              <a:latin typeface="+mn-ea"/>
              <a:ea typeface="+mn-ea"/>
            </a:endParaRPr>
          </a:p>
          <a:p>
            <a:pPr algn="just" eaLnBrk="1" hangingPunct="1">
              <a:lnSpc>
                <a:spcPct val="140000"/>
              </a:lnSpc>
              <a:spcBef>
                <a:spcPct val="50000"/>
              </a:spcBef>
              <a:buFontTx/>
              <a:buNone/>
            </a:pPr>
            <a:r>
              <a:rPr lang="en-US" altLang="ko-KR" sz="16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2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번호 개체 틀 4">
            <a:extLst>
              <a:ext uri="{FF2B5EF4-FFF2-40B4-BE49-F238E27FC236}">
                <a16:creationId xmlns:a16="http://schemas.microsoft.com/office/drawing/2014/main" id="{4436094D-219D-470C-877F-373C8FF29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077E216-93F4-4DCF-9A71-6ED986B58071}" type="slidenum">
              <a:rPr lang="en-US" altLang="ko-KR" sz="1400" smtClean="0">
                <a:latin typeface="Arial" panose="020B0604020202020204" pitchFamily="34" charset="0"/>
                <a:ea typeface="돋움" panose="020B0600000101010101" pitchFamily="50" charset="-127"/>
              </a:rPr>
              <a:pPr>
                <a:spcBef>
                  <a:spcPct val="0"/>
                </a:spcBef>
                <a:buSzTx/>
                <a:buFontTx/>
                <a:buNone/>
                <a:defRPr/>
              </a:pPr>
              <a:t>9</a:t>
            </a:fld>
            <a:endParaRPr lang="en-US" altLang="ko-KR" sz="1400">
              <a:latin typeface="Arial" panose="020B0604020202020204" pitchFamily="34" charset="0"/>
              <a:ea typeface="돋움" panose="020B0600000101010101" pitchFamily="50" charset="-127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769E8B2D-AD85-4B3E-BED4-3BAEF3C9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3340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돋움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ct val="0"/>
              </a:spcBef>
              <a:buSzTx/>
              <a:buFontTx/>
              <a:buNone/>
            </a:pPr>
            <a:r>
              <a:rPr lang="en-US" altLang="ko-KR" dirty="0">
                <a:solidFill>
                  <a:schemeClr val="accent2"/>
                </a:solidFill>
              </a:rPr>
              <a:t>QnA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34823"/>
      </p:ext>
    </p:extLst>
  </p:cSld>
  <p:clrMapOvr>
    <a:masterClrMapping/>
  </p:clrMapOvr>
</p:sld>
</file>

<file path=ppt/theme/theme1.xml><?xml version="1.0" encoding="utf-8"?>
<a:theme xmlns:a="http://schemas.openxmlformats.org/drawingml/2006/main" name="Azure">
  <a:themeElements>
    <a:clrScheme name="Azur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zure">
      <a:majorFont>
        <a:latin typeface="Times New Roman"/>
        <a:ea typeface="돋움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신명조" charset="-127"/>
            <a:ea typeface="신명조" charset="-127"/>
          </a:defRPr>
        </a:defPPr>
      </a:lstStyle>
    </a:lnDef>
  </a:objectDefaults>
  <a:extraClrSchemeLst>
    <a:extraClrScheme>
      <a:clrScheme name="Az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z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z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Designs\Azure.pot</Template>
  <TotalTime>4965</TotalTime>
  <Words>351</Words>
  <Application>Microsoft Office PowerPoint</Application>
  <PresentationFormat>화면 슬라이드 쇼(4:3)</PresentationFormat>
  <Paragraphs>99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Gulim</vt:lpstr>
      <vt:lpstr>Gulim</vt:lpstr>
      <vt:lpstr>신명조</vt:lpstr>
      <vt:lpstr>Arial</vt:lpstr>
      <vt:lpstr>Times New Roman</vt:lpstr>
      <vt:lpstr>Wingdings</vt:lpstr>
      <vt:lpstr>Azure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박양재</dc:creator>
  <cp:lastModifiedBy>7523</cp:lastModifiedBy>
  <cp:revision>507</cp:revision>
  <cp:lastPrinted>1997-07-26T06:01:56Z</cp:lastPrinted>
  <dcterms:created xsi:type="dcterms:W3CDTF">1995-06-17T23:31:02Z</dcterms:created>
  <dcterms:modified xsi:type="dcterms:W3CDTF">2024-11-26T01:55:17Z</dcterms:modified>
</cp:coreProperties>
</file>