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428" r:id="rId3"/>
    <p:sldId id="437" r:id="rId4"/>
    <p:sldId id="438" r:id="rId5"/>
    <p:sldId id="440" r:id="rId6"/>
    <p:sldId id="430" r:id="rId7"/>
    <p:sldId id="434" r:id="rId8"/>
    <p:sldId id="441" r:id="rId9"/>
    <p:sldId id="435" r:id="rId10"/>
  </p:sldIdLst>
  <p:sldSz cx="9144000" cy="6858000" type="screen4x3"/>
  <p:notesSz cx="6784975" cy="9856788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7"/>
    <a:srgbClr val="F6F3FA"/>
    <a:srgbClr val="EEEEF3"/>
    <a:srgbClr val="F1EEF5"/>
    <a:srgbClr val="F0EFF5"/>
    <a:srgbClr val="F2EFF6"/>
    <a:srgbClr val="F2F0F7"/>
    <a:srgbClr val="F2F1F7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 autoAdjust="0"/>
    <p:restoredTop sz="95629" autoAdjust="0"/>
  </p:normalViewPr>
  <p:slideViewPr>
    <p:cSldViewPr snapToGrid="0">
      <p:cViewPr varScale="1">
        <p:scale>
          <a:sx n="106" d="100"/>
          <a:sy n="106" d="100"/>
        </p:scale>
        <p:origin x="14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5EFFA-E2F2-D349-9535-3FCD2FCE5BF1}" type="doc">
      <dgm:prSet loTypeId="urn:microsoft.com/office/officeart/2005/8/layout/pyramid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BFB6544-E1EA-4F4F-BD71-A9C6410C913E}">
      <dgm:prSet phldrT="[텍스트]"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이유찬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latinLnBrk="1"/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React API</a:t>
          </a:r>
        </a:p>
        <a:p>
          <a:pPr latinLnBrk="1"/>
          <a:endParaRPr lang="ko-KR" altLang="en-US" sz="1600" b="1" dirty="0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287E74F6-A4C8-2C43-8C2D-83A9462E3757}" type="parTrans" cxnId="{D8DAC7B1-D822-CF46-B731-BFDCA9C12924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7348D3D2-7344-C542-BEDE-6811D53ACDFE}" type="sibTrans" cxnId="{D8DAC7B1-D822-CF46-B731-BFDCA9C12924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8B1B36EF-1169-3044-AA10-1A024F73F5A9}">
      <dgm:prSet phldrT="[텍스트]"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구민결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latinLnBrk="1"/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Bootstrap Web</a:t>
          </a:r>
          <a:endParaRPr lang="ko-KR" altLang="en-US" sz="1600" b="1" dirty="0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A916B113-3543-2143-BE48-725C151FC116}" type="parTrans" cxnId="{EB5C7757-3AE9-CC43-9A00-CF6DA87A525F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0575234E-7488-5949-858D-0F007F99277C}" type="sibTrans" cxnId="{EB5C7757-3AE9-CC43-9A00-CF6DA87A525F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ED08DD54-4BC6-684F-8AFD-F4E95FF2BD1A}">
      <dgm:prSet custT="1"/>
      <dgm:spPr>
        <a:solidFill>
          <a:schemeClr val="bg2"/>
        </a:solidFill>
      </dgm:spPr>
      <dgm:t>
        <a:bodyPr/>
        <a:lstStyle/>
        <a:p>
          <a:pPr algn="ctr" latinLnBrk="1"/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선재진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algn="l" latinLnBrk="1"/>
          <a:r>
            <a:rPr lang="en-US" altLang="ko-KR" sz="1600" b="1" spc="-150" dirty="0">
              <a:latin typeface="Gulim" panose="020B0600000101010101" pitchFamily="34" charset="-127"/>
              <a:ea typeface="Gulim" panose="020B0600000101010101" pitchFamily="34" charset="-127"/>
            </a:rPr>
            <a:t>AI</a:t>
          </a:r>
          <a:r>
            <a:rPr lang="ko-KR" altLang="en-US" sz="1600" b="1" spc="-150" dirty="0">
              <a:latin typeface="Gulim" panose="020B0600000101010101" pitchFamily="34" charset="-127"/>
              <a:ea typeface="Gulim" panose="020B0600000101010101" pitchFamily="34" charset="-127"/>
            </a:rPr>
            <a:t>모델 적용</a:t>
          </a:r>
        </a:p>
      </dgm:t>
    </dgm:pt>
    <dgm:pt modelId="{2F3977B9-3E1B-124F-945B-0C531B174697}" type="parTrans" cxnId="{DE9DD590-122F-854E-B57A-ABA3BF09C8BF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920B39F8-A39A-1B42-ABF5-8E8308DC3AB2}" type="sibTrans" cxnId="{DE9DD590-122F-854E-B57A-ABA3BF09C8BF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B3C00D6A-A26D-994E-A2EF-3E969928BADD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신민혁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latinLnBrk="1"/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데이터베이스 관리</a:t>
          </a:r>
          <a:endParaRPr lang="en-US" altLang="ko-KR" sz="1600" b="1" dirty="0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060B6CF9-C49D-DE45-BB5B-309AAE1C67A9}" type="parTrans" cxnId="{6E6BC1E0-B4D3-8F4C-A33A-5FA5B6CB7383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83F05AFF-3778-0B4F-B90C-141A103309BC}" type="sibTrans" cxnId="{6E6BC1E0-B4D3-8F4C-A33A-5FA5B6CB7383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5437F48A-9081-CE4A-A911-6F8F0C2FF31F}" type="pres">
      <dgm:prSet presAssocID="{46C5EFFA-E2F2-D349-9535-3FCD2FCE5BF1}" presName="compositeShape" presStyleCnt="0">
        <dgm:presLayoutVars>
          <dgm:chMax val="9"/>
          <dgm:dir/>
          <dgm:resizeHandles val="exact"/>
        </dgm:presLayoutVars>
      </dgm:prSet>
      <dgm:spPr/>
    </dgm:pt>
    <dgm:pt modelId="{D62AE0B0-0A4D-A741-A4A2-0675BF6D3C11}" type="pres">
      <dgm:prSet presAssocID="{46C5EFFA-E2F2-D349-9535-3FCD2FCE5BF1}" presName="triangle1" presStyleLbl="node1" presStyleIdx="0" presStyleCnt="4">
        <dgm:presLayoutVars>
          <dgm:bulletEnabled val="1"/>
        </dgm:presLayoutVars>
      </dgm:prSet>
      <dgm:spPr/>
    </dgm:pt>
    <dgm:pt modelId="{1A5ECFAC-23E7-5949-922B-E2A94F36F6F0}" type="pres">
      <dgm:prSet presAssocID="{46C5EFFA-E2F2-D349-9535-3FCD2FCE5BF1}" presName="triangle2" presStyleLbl="node1" presStyleIdx="1" presStyleCnt="4">
        <dgm:presLayoutVars>
          <dgm:bulletEnabled val="1"/>
        </dgm:presLayoutVars>
      </dgm:prSet>
      <dgm:spPr/>
    </dgm:pt>
    <dgm:pt modelId="{499FF7EB-D3C8-7A4A-AFD0-F37F77FC5C77}" type="pres">
      <dgm:prSet presAssocID="{46C5EFFA-E2F2-D349-9535-3FCD2FCE5BF1}" presName="triangle3" presStyleLbl="node1" presStyleIdx="2" presStyleCnt="4">
        <dgm:presLayoutVars>
          <dgm:bulletEnabled val="1"/>
        </dgm:presLayoutVars>
      </dgm:prSet>
      <dgm:spPr/>
    </dgm:pt>
    <dgm:pt modelId="{5BE8048C-64BA-F94F-A6F3-3AE90810AC98}" type="pres">
      <dgm:prSet presAssocID="{46C5EFFA-E2F2-D349-9535-3FCD2FCE5BF1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71FCE403-0575-544E-B69D-846BDBEBBAA7}" type="presOf" srcId="{46C5EFFA-E2F2-D349-9535-3FCD2FCE5BF1}" destId="{5437F48A-9081-CE4A-A911-6F8F0C2FF31F}" srcOrd="0" destOrd="0" presId="urn:microsoft.com/office/officeart/2005/8/layout/pyramid4"/>
    <dgm:cxn modelId="{21BAD439-BE85-404A-B0DD-D07AAC44DE66}" type="presOf" srcId="{B3C00D6A-A26D-994E-A2EF-3E969928BADD}" destId="{499FF7EB-D3C8-7A4A-AFD0-F37F77FC5C77}" srcOrd="0" destOrd="0" presId="urn:microsoft.com/office/officeart/2005/8/layout/pyramid4"/>
    <dgm:cxn modelId="{DCB05F3E-A10E-964E-B9C1-768297DDFFA1}" type="presOf" srcId="{1BFB6544-E1EA-4F4F-BD71-A9C6410C913E}" destId="{D62AE0B0-0A4D-A741-A4A2-0675BF6D3C11}" srcOrd="0" destOrd="0" presId="urn:microsoft.com/office/officeart/2005/8/layout/pyramid4"/>
    <dgm:cxn modelId="{3F4E4D61-E309-DF4B-8C5A-FC0DB0AF2058}" type="presOf" srcId="{ED08DD54-4BC6-684F-8AFD-F4E95FF2BD1A}" destId="{1A5ECFAC-23E7-5949-922B-E2A94F36F6F0}" srcOrd="0" destOrd="0" presId="urn:microsoft.com/office/officeart/2005/8/layout/pyramid4"/>
    <dgm:cxn modelId="{EB5C7757-3AE9-CC43-9A00-CF6DA87A525F}" srcId="{46C5EFFA-E2F2-D349-9535-3FCD2FCE5BF1}" destId="{8B1B36EF-1169-3044-AA10-1A024F73F5A9}" srcOrd="3" destOrd="0" parTransId="{A916B113-3543-2143-BE48-725C151FC116}" sibTransId="{0575234E-7488-5949-858D-0F007F99277C}"/>
    <dgm:cxn modelId="{DE9DD590-122F-854E-B57A-ABA3BF09C8BF}" srcId="{46C5EFFA-E2F2-D349-9535-3FCD2FCE5BF1}" destId="{ED08DD54-4BC6-684F-8AFD-F4E95FF2BD1A}" srcOrd="1" destOrd="0" parTransId="{2F3977B9-3E1B-124F-945B-0C531B174697}" sibTransId="{920B39F8-A39A-1B42-ABF5-8E8308DC3AB2}"/>
    <dgm:cxn modelId="{46AAE09B-A811-1F4A-AE56-0804BF88DA19}" type="presOf" srcId="{8B1B36EF-1169-3044-AA10-1A024F73F5A9}" destId="{5BE8048C-64BA-F94F-A6F3-3AE90810AC98}" srcOrd="0" destOrd="0" presId="urn:microsoft.com/office/officeart/2005/8/layout/pyramid4"/>
    <dgm:cxn modelId="{D8DAC7B1-D822-CF46-B731-BFDCA9C12924}" srcId="{46C5EFFA-E2F2-D349-9535-3FCD2FCE5BF1}" destId="{1BFB6544-E1EA-4F4F-BD71-A9C6410C913E}" srcOrd="0" destOrd="0" parTransId="{287E74F6-A4C8-2C43-8C2D-83A9462E3757}" sibTransId="{7348D3D2-7344-C542-BEDE-6811D53ACDFE}"/>
    <dgm:cxn modelId="{6E6BC1E0-B4D3-8F4C-A33A-5FA5B6CB7383}" srcId="{46C5EFFA-E2F2-D349-9535-3FCD2FCE5BF1}" destId="{B3C00D6A-A26D-994E-A2EF-3E969928BADD}" srcOrd="2" destOrd="0" parTransId="{060B6CF9-C49D-DE45-BB5B-309AAE1C67A9}" sibTransId="{83F05AFF-3778-0B4F-B90C-141A103309BC}"/>
    <dgm:cxn modelId="{438D245D-04D7-F348-B72F-6D917CAB71B3}" type="presParOf" srcId="{5437F48A-9081-CE4A-A911-6F8F0C2FF31F}" destId="{D62AE0B0-0A4D-A741-A4A2-0675BF6D3C11}" srcOrd="0" destOrd="0" presId="urn:microsoft.com/office/officeart/2005/8/layout/pyramid4"/>
    <dgm:cxn modelId="{2703ECC9-18B7-B349-B7CC-0E1F6DBC3A16}" type="presParOf" srcId="{5437F48A-9081-CE4A-A911-6F8F0C2FF31F}" destId="{1A5ECFAC-23E7-5949-922B-E2A94F36F6F0}" srcOrd="1" destOrd="0" presId="urn:microsoft.com/office/officeart/2005/8/layout/pyramid4"/>
    <dgm:cxn modelId="{38D97FF7-6FB8-ED49-A0DE-ADB5DFD39B32}" type="presParOf" srcId="{5437F48A-9081-CE4A-A911-6F8F0C2FF31F}" destId="{499FF7EB-D3C8-7A4A-AFD0-F37F77FC5C77}" srcOrd="2" destOrd="0" presId="urn:microsoft.com/office/officeart/2005/8/layout/pyramid4"/>
    <dgm:cxn modelId="{14CDEBFB-EFB1-9F46-B18A-C378595C6F2A}" type="presParOf" srcId="{5437F48A-9081-CE4A-A911-6F8F0C2FF31F}" destId="{5BE8048C-64BA-F94F-A6F3-3AE90810AC98}" srcOrd="3" destOrd="0" presId="urn:microsoft.com/office/officeart/2005/8/layout/pyramid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AE0B0-0A4D-A741-A4A2-0675BF6D3C11}">
      <dsp:nvSpPr>
        <dsp:cNvPr id="0" name=""/>
        <dsp:cNvSpPr/>
      </dsp:nvSpPr>
      <dsp:spPr>
        <a:xfrm>
          <a:off x="2372961" y="0"/>
          <a:ext cx="2190997" cy="2190997"/>
        </a:xfrm>
        <a:prstGeom prst="triangle">
          <a:avLst/>
        </a:prstGeom>
        <a:solidFill>
          <a:schemeClr val="bg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이유찬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React API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b="1" kern="1200" dirty="0"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2920710" y="1095499"/>
        <a:ext cx="1095499" cy="1095498"/>
      </dsp:txXfrm>
    </dsp:sp>
    <dsp:sp modelId="{1A5ECFAC-23E7-5949-922B-E2A94F36F6F0}">
      <dsp:nvSpPr>
        <dsp:cNvPr id="0" name=""/>
        <dsp:cNvSpPr/>
      </dsp:nvSpPr>
      <dsp:spPr>
        <a:xfrm>
          <a:off x="1277463" y="2190997"/>
          <a:ext cx="2190997" cy="2190997"/>
        </a:xfrm>
        <a:prstGeom prst="triangle">
          <a:avLst/>
        </a:prstGeom>
        <a:solidFill>
          <a:schemeClr val="bg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선재진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spc="-150" dirty="0">
              <a:latin typeface="Gulim" panose="020B0600000101010101" pitchFamily="34" charset="-127"/>
              <a:ea typeface="Gulim" panose="020B0600000101010101" pitchFamily="34" charset="-127"/>
            </a:rPr>
            <a:t>AI</a:t>
          </a:r>
          <a:r>
            <a:rPr lang="ko-KR" altLang="en-US" sz="1600" b="1" kern="1200" spc="-150" dirty="0">
              <a:latin typeface="Gulim" panose="020B0600000101010101" pitchFamily="34" charset="-127"/>
              <a:ea typeface="Gulim" panose="020B0600000101010101" pitchFamily="34" charset="-127"/>
            </a:rPr>
            <a:t>모델 적용</a:t>
          </a:r>
        </a:p>
      </dsp:txBody>
      <dsp:txXfrm>
        <a:off x="1825212" y="3286496"/>
        <a:ext cx="1095499" cy="1095498"/>
      </dsp:txXfrm>
    </dsp:sp>
    <dsp:sp modelId="{499FF7EB-D3C8-7A4A-AFD0-F37F77FC5C77}">
      <dsp:nvSpPr>
        <dsp:cNvPr id="0" name=""/>
        <dsp:cNvSpPr/>
      </dsp:nvSpPr>
      <dsp:spPr>
        <a:xfrm rot="10800000">
          <a:off x="2372961" y="2190997"/>
          <a:ext cx="2190997" cy="2190997"/>
        </a:xfrm>
        <a:prstGeom prst="triangle">
          <a:avLst/>
        </a:prstGeom>
        <a:solidFill>
          <a:schemeClr val="bg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신민혁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데이터베이스 관리</a:t>
          </a:r>
          <a:endParaRPr lang="en-US" altLang="ko-KR" sz="1600" b="1" kern="1200" dirty="0"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 rot="10800000">
        <a:off x="2920710" y="2190997"/>
        <a:ext cx="1095499" cy="1095498"/>
      </dsp:txXfrm>
    </dsp:sp>
    <dsp:sp modelId="{5BE8048C-64BA-F94F-A6F3-3AE90810AC98}">
      <dsp:nvSpPr>
        <dsp:cNvPr id="0" name=""/>
        <dsp:cNvSpPr/>
      </dsp:nvSpPr>
      <dsp:spPr>
        <a:xfrm>
          <a:off x="3468460" y="2190997"/>
          <a:ext cx="2190997" cy="2190997"/>
        </a:xfrm>
        <a:prstGeom prst="triangle">
          <a:avLst/>
        </a:prstGeom>
        <a:solidFill>
          <a:schemeClr val="bg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구민결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Bootstrap Web</a:t>
          </a:r>
          <a:endParaRPr lang="ko-KR" altLang="en-US" sz="1600" b="1" kern="1200" dirty="0"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4016209" y="3286496"/>
        <a:ext cx="1095499" cy="1095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B6EE48-FE0C-4B10-ADAC-822F976BEB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A08A75-E6B6-4D82-B486-D8875D1DEA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FEEB861-E714-4628-8597-E2CB6E019BF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474986D-6FAC-4A9A-994F-4D5C38EDE6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19C9B89F-973D-418D-BC7E-E800B7747A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9C0069-CB28-46C4-86F2-4B02B5BDF1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51840-7F1A-452E-B01B-8829E55577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D5DA7E4-734A-4EDC-9757-00C81FEFB8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7713"/>
            <a:ext cx="4911725" cy="368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DE5CE0F-1500-4F81-BF42-C6E2C6D6EA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ADD17AD-4112-4E41-90CE-89EFF93A01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45FCE13-F567-4EF0-AE1A-022CF68D7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8F1CAE25-1617-4714-8F73-1618B4FE23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3130AD-E7B8-4A29-8ADC-B055A659B2A3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8903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4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775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7229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31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7185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016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78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7988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779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17301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4578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9616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981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240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438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638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394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445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097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71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DA5E9AAD-C021-433C-8CF9-8F7E7A69E45A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P-</a:t>
            </a:r>
            <a:r>
              <a:rPr lang="ko-KR" altLang="en-US" dirty="0">
                <a:solidFill>
                  <a:schemeClr val="accent2"/>
                </a:solidFill>
              </a:rPr>
              <a:t>실무 </a:t>
            </a:r>
            <a:r>
              <a:rPr lang="ko-KR" altLang="en-US">
                <a:solidFill>
                  <a:schemeClr val="accent2"/>
                </a:solidFill>
              </a:rPr>
              <a:t>프로젝트 발표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7" y="3171534"/>
            <a:ext cx="5718175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테   마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생성형 </a:t>
            </a:r>
            <a:r>
              <a:rPr lang="en-US" altLang="ko-KR" dirty="0">
                <a:latin typeface="+mn-ea"/>
                <a:ea typeface="+mn-ea"/>
              </a:rPr>
              <a:t>AI</a:t>
            </a:r>
            <a:r>
              <a:rPr lang="ko-KR" altLang="en-US" dirty="0">
                <a:latin typeface="+mn-ea"/>
                <a:ea typeface="+mn-ea"/>
              </a:rPr>
              <a:t>를 이용한 </a:t>
            </a:r>
            <a:r>
              <a:rPr lang="ko-KR" altLang="en-US" dirty="0" err="1">
                <a:latin typeface="+mn-ea"/>
                <a:ea typeface="+mn-ea"/>
              </a:rPr>
              <a:t>의류시착</a:t>
            </a:r>
            <a:r>
              <a:rPr lang="ko-KR" altLang="en-US" dirty="0">
                <a:latin typeface="+mn-ea"/>
                <a:ea typeface="+mn-ea"/>
              </a:rPr>
              <a:t> 쇼핑몰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팀   명</a:t>
            </a:r>
            <a:r>
              <a:rPr lang="en-US" altLang="ko-KR" dirty="0">
                <a:latin typeface="+mn-ea"/>
                <a:ea typeface="+mn-ea"/>
              </a:rPr>
              <a:t> : </a:t>
            </a:r>
            <a:r>
              <a:rPr lang="ko-KR" altLang="en-US" dirty="0" err="1">
                <a:latin typeface="+mn-ea"/>
                <a:ea typeface="+mn-ea"/>
              </a:rPr>
              <a:t>프라임넘버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발표자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선재진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발표일</a:t>
            </a:r>
            <a:r>
              <a:rPr lang="en-US" altLang="ko-KR" dirty="0">
                <a:latin typeface="+mn-ea"/>
                <a:ea typeface="+mn-ea"/>
              </a:rPr>
              <a:t> : 2024.11.27(</a:t>
            </a:r>
            <a:r>
              <a:rPr lang="ko-KR" altLang="en-US" dirty="0">
                <a:latin typeface="+mn-ea"/>
                <a:ea typeface="+mn-ea"/>
              </a:rPr>
              <a:t>수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P-</a:t>
            </a:r>
            <a:r>
              <a:rPr lang="ko-KR" altLang="en-US" dirty="0">
                <a:solidFill>
                  <a:schemeClr val="accent2"/>
                </a:solidFill>
              </a:rPr>
              <a:t>실무 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19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목차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1. </a:t>
            </a:r>
            <a:r>
              <a:rPr lang="ko-KR" altLang="en-US" sz="1600" b="1" dirty="0">
                <a:latin typeface="+mn-ea"/>
                <a:ea typeface="+mn-ea"/>
              </a:rPr>
              <a:t>테마 선정 과정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브레인 </a:t>
            </a:r>
            <a:r>
              <a:rPr lang="ko-KR" altLang="en-US" sz="1600" b="1" dirty="0" err="1">
                <a:latin typeface="+mn-ea"/>
                <a:ea typeface="+mn-ea"/>
              </a:rPr>
              <a:t>스토밍</a:t>
            </a:r>
            <a:r>
              <a:rPr lang="ko-KR" altLang="en-US" sz="1600" b="1" dirty="0">
                <a:latin typeface="+mn-ea"/>
                <a:ea typeface="+mn-ea"/>
              </a:rPr>
              <a:t> 과정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2. </a:t>
            </a:r>
            <a:r>
              <a:rPr lang="ko-KR" altLang="en-US" sz="1600" b="1" dirty="0">
                <a:latin typeface="+mn-ea"/>
                <a:ea typeface="+mn-ea"/>
              </a:rPr>
              <a:t>테마 선정 이유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창의적인 아이디어 선출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테마선정 이유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3. </a:t>
            </a:r>
            <a:r>
              <a:rPr lang="ko-KR" altLang="en-US" sz="1600" b="1" dirty="0">
                <a:latin typeface="+mn-ea"/>
                <a:ea typeface="+mn-ea"/>
              </a:rPr>
              <a:t>역할 분담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프로젝트 일정표</a:t>
            </a:r>
            <a:r>
              <a:rPr lang="en-US" altLang="ko-KR" sz="1600" b="1" dirty="0">
                <a:latin typeface="+mn-ea"/>
                <a:ea typeface="+mn-ea"/>
              </a:rPr>
              <a:t>(4</a:t>
            </a:r>
            <a:r>
              <a:rPr lang="ko-KR" altLang="en-US" sz="1600" b="1" dirty="0">
                <a:latin typeface="+mn-ea"/>
                <a:ea typeface="+mn-ea"/>
              </a:rPr>
              <a:t>주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 및 발표순서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사이버 캠퍼스 일정 참조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5. </a:t>
            </a:r>
            <a:r>
              <a:rPr lang="ko-KR" altLang="en-US" sz="1600" b="1" dirty="0">
                <a:latin typeface="+mn-ea"/>
                <a:ea typeface="+mn-ea"/>
              </a:rPr>
              <a:t>프로젝트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진행 사항 발표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6. </a:t>
            </a:r>
            <a:r>
              <a:rPr lang="en-US" altLang="ko-KR" sz="1600" b="1" dirty="0" err="1">
                <a:latin typeface="+mn-ea"/>
                <a:ea typeface="+mn-ea"/>
              </a:rPr>
              <a:t>QnA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테마 선정 과정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F24AA5-96D0-52C7-58C1-2B55CBAB3D99}"/>
              </a:ext>
            </a:extLst>
          </p:cNvPr>
          <p:cNvSpPr/>
          <p:nvPr/>
        </p:nvSpPr>
        <p:spPr bwMode="auto">
          <a:xfrm>
            <a:off x="1045029" y="1567543"/>
            <a:ext cx="3990109" cy="161504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2D63E0-6998-B63E-933D-967A1641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05" y="1567543"/>
            <a:ext cx="6470895" cy="40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4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4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테마 선정 이유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3A95AC-8F90-C1BA-6492-96E7BC63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77" y="1748939"/>
            <a:ext cx="7734189" cy="36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5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역할 분담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F24AA5-96D0-52C7-58C1-2B55CBAB3D99}"/>
              </a:ext>
            </a:extLst>
          </p:cNvPr>
          <p:cNvSpPr/>
          <p:nvPr/>
        </p:nvSpPr>
        <p:spPr bwMode="auto">
          <a:xfrm>
            <a:off x="1045029" y="1567543"/>
            <a:ext cx="3990109" cy="161504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B571834-8F2D-CA19-F292-E10A58C79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566736"/>
              </p:ext>
            </p:extLst>
          </p:nvPr>
        </p:nvGraphicFramePr>
        <p:xfrm>
          <a:off x="1162049" y="1757548"/>
          <a:ext cx="6936921" cy="438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065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프로젝트 일정표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EB65A45B-620F-2054-0ECF-0D25C3C8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4966"/>
              </p:ext>
            </p:extLst>
          </p:nvPr>
        </p:nvGraphicFramePr>
        <p:xfrm>
          <a:off x="643382" y="1425038"/>
          <a:ext cx="7863881" cy="46112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0236">
                  <a:extLst>
                    <a:ext uri="{9D8B030D-6E8A-4147-A177-3AD203B41FA5}">
                      <a16:colId xmlns:a16="http://schemas.microsoft.com/office/drawing/2014/main" val="594558401"/>
                    </a:ext>
                  </a:extLst>
                </a:gridCol>
                <a:gridCol w="3343974">
                  <a:extLst>
                    <a:ext uri="{9D8B030D-6E8A-4147-A177-3AD203B41FA5}">
                      <a16:colId xmlns:a16="http://schemas.microsoft.com/office/drawing/2014/main" val="4016306189"/>
                    </a:ext>
                  </a:extLst>
                </a:gridCol>
                <a:gridCol w="1116943">
                  <a:extLst>
                    <a:ext uri="{9D8B030D-6E8A-4147-A177-3AD203B41FA5}">
                      <a16:colId xmlns:a16="http://schemas.microsoft.com/office/drawing/2014/main" val="1245714179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1848004738"/>
                    </a:ext>
                  </a:extLst>
                </a:gridCol>
                <a:gridCol w="688768">
                  <a:extLst>
                    <a:ext uri="{9D8B030D-6E8A-4147-A177-3AD203B41FA5}">
                      <a16:colId xmlns:a16="http://schemas.microsoft.com/office/drawing/2014/main" val="260355141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621207185"/>
                    </a:ext>
                  </a:extLst>
                </a:gridCol>
                <a:gridCol w="669549">
                  <a:extLst>
                    <a:ext uri="{9D8B030D-6E8A-4147-A177-3AD203B41FA5}">
                      <a16:colId xmlns:a16="http://schemas.microsoft.com/office/drawing/2014/main" val="256972043"/>
                    </a:ext>
                  </a:extLst>
                </a:gridCol>
              </a:tblGrid>
              <a:tr h="24782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70018"/>
                  </a:ext>
                </a:extLst>
              </a:tr>
              <a:tr h="36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아이디어 선정 및 프로젝트 기획</a:t>
                      </a:r>
                      <a:endParaRPr lang="en-KR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08538"/>
                  </a:ext>
                </a:extLst>
              </a:tr>
              <a:tr h="247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도식화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39829"/>
                  </a:ext>
                </a:extLst>
              </a:tr>
              <a:tr h="2478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WEB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이유찬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구민결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01119"/>
                  </a:ext>
                </a:extLst>
              </a:tr>
              <a:tr h="1239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데이터베이스 설계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신민혁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08054"/>
                  </a:ext>
                </a:extLst>
              </a:tr>
              <a:tr h="123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REST API </a:t>
                      </a:r>
                      <a:r>
                        <a:rPr lang="ko-KR" altLang="en-US" sz="1000" dirty="0"/>
                        <a:t>설계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908"/>
                  </a:ext>
                </a:extLst>
              </a:tr>
              <a:tr h="247822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REST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관리</a:t>
                      </a:r>
                      <a:endParaRPr lang="en-US" altLang="ko-KR" sz="1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신민혁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65339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데이터베이스 구축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43609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 인증 및 권한 관리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26850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액티비티 </a:t>
                      </a:r>
                      <a:r>
                        <a:rPr lang="en-US" altLang="ko-KR" sz="1000" dirty="0"/>
                        <a:t>binding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이유찬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24364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API</a:t>
                      </a:r>
                      <a:r>
                        <a:rPr lang="ko-KR" altLang="en-US" sz="1000" dirty="0"/>
                        <a:t> 통신 및 데이터 처리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0402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앱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제작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이유찬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구민결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19538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클라이언트 로직 처리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구민결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51102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UX </a:t>
                      </a:r>
                      <a:r>
                        <a:rPr lang="ko-KR" altLang="en-US" sz="1000" dirty="0"/>
                        <a:t>개선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386577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AI</a:t>
                      </a:r>
                      <a:r>
                        <a:rPr lang="ko-KR" altLang="en-US" sz="1000" dirty="0"/>
                        <a:t>모델 구축</a:t>
                      </a:r>
                      <a:endParaRPr lang="en-US" altLang="ko-KR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6608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AI</a:t>
                      </a:r>
                      <a:r>
                        <a:rPr lang="ko-KR" altLang="en-US" sz="1000" dirty="0"/>
                        <a:t>모델 통신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83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25378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B6D7DB2-744B-ABBE-A156-33A5CEE36BE4}"/>
              </a:ext>
            </a:extLst>
          </p:cNvPr>
          <p:cNvSpPr/>
          <p:nvPr/>
        </p:nvSpPr>
        <p:spPr bwMode="auto">
          <a:xfrm>
            <a:off x="5818910" y="1425038"/>
            <a:ext cx="641267" cy="4822024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94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프로젝트 진행 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1B8FA0-5BC3-8D03-7DD0-35A1FA21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91" y="1484983"/>
            <a:ext cx="4767280" cy="49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0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프로젝트 진행 사항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1775FBF-D03D-9A28-C165-7A157633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272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데이터 출입 과정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1. </a:t>
            </a:r>
            <a:r>
              <a:rPr lang="ko-KR" altLang="en-US" sz="1600" b="1" dirty="0">
                <a:latin typeface="+mn-ea"/>
                <a:ea typeface="+mn-ea"/>
              </a:rPr>
              <a:t>클라이언트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>
                <a:latin typeface="+mn-ea"/>
                <a:ea typeface="+mn-ea"/>
              </a:rPr>
              <a:t> 서버 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  <a:r>
              <a:rPr lang="ko-KR" altLang="en-US" sz="1600" b="1" dirty="0">
                <a:latin typeface="+mn-ea"/>
                <a:ea typeface="+mn-ea"/>
              </a:rPr>
              <a:t>조합을 원하는 의류 조합 전송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2. </a:t>
            </a:r>
            <a:r>
              <a:rPr lang="ko-KR" altLang="en-US" sz="1600" b="1" dirty="0">
                <a:latin typeface="+mn-ea"/>
                <a:ea typeface="+mn-ea"/>
              </a:rPr>
              <a:t>서버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AI</a:t>
            </a:r>
            <a:r>
              <a:rPr lang="ko-KR" altLang="en-US" sz="1600" b="1" dirty="0">
                <a:latin typeface="+mn-ea"/>
                <a:ea typeface="+mn-ea"/>
              </a:rPr>
              <a:t>모델 </a:t>
            </a:r>
            <a:r>
              <a:rPr lang="en-US" altLang="ko-KR" sz="1600" b="1" dirty="0">
                <a:latin typeface="+mn-ea"/>
                <a:ea typeface="+mn-ea"/>
              </a:rPr>
              <a:t>: REST API</a:t>
            </a:r>
            <a:r>
              <a:rPr lang="ko-KR" altLang="en-US" sz="1600" b="1" dirty="0">
                <a:latin typeface="+mn-ea"/>
                <a:ea typeface="+mn-ea"/>
              </a:rPr>
              <a:t>를 통해 상의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  <a:r>
              <a:rPr lang="ko-KR" altLang="en-US" sz="1600" b="1" dirty="0">
                <a:latin typeface="+mn-ea"/>
                <a:ea typeface="+mn-ea"/>
              </a:rPr>
              <a:t> 하의의 이미지 전송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3. AI</a:t>
            </a:r>
            <a:r>
              <a:rPr lang="ko-KR" altLang="en-US" sz="1600" b="1" dirty="0">
                <a:latin typeface="+mn-ea"/>
                <a:ea typeface="+mn-ea"/>
              </a:rPr>
              <a:t>모델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>
                <a:latin typeface="+mn-ea"/>
                <a:ea typeface="+mn-ea"/>
              </a:rPr>
              <a:t> 서버 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REST API</a:t>
            </a:r>
            <a:r>
              <a:rPr lang="ko-KR" altLang="en-US" sz="1600" b="1" dirty="0">
                <a:latin typeface="+mn-ea"/>
                <a:ea typeface="+mn-ea"/>
              </a:rPr>
              <a:t>를 통해 생성된 의류 조합의 이미지 생성 및 전송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서버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>
                <a:latin typeface="+mn-ea"/>
                <a:ea typeface="+mn-ea"/>
              </a:rPr>
              <a:t> 클라이언트 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REST API</a:t>
            </a:r>
            <a:r>
              <a:rPr lang="ko-KR" altLang="en-US" sz="1600" b="1" dirty="0">
                <a:latin typeface="+mn-ea"/>
                <a:ea typeface="+mn-ea"/>
              </a:rPr>
              <a:t>를 통해 생성된 이미지를 전송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520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QnA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4823"/>
      </p:ext>
    </p:extLst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Designs\Azure.pot</Template>
  <TotalTime>4969</TotalTime>
  <Words>278</Words>
  <Application>Microsoft Office PowerPoint</Application>
  <PresentationFormat>화면 슬라이드 쇼(4:3)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굴림</vt:lpstr>
      <vt:lpstr>신명조</vt:lpstr>
      <vt:lpstr>Arial</vt:lpstr>
      <vt:lpstr>Times New Roman</vt:lpstr>
      <vt:lpstr>Wingdings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박양재</dc:creator>
  <cp:lastModifiedBy>7523</cp:lastModifiedBy>
  <cp:revision>516</cp:revision>
  <cp:lastPrinted>1997-07-26T06:01:56Z</cp:lastPrinted>
  <dcterms:created xsi:type="dcterms:W3CDTF">1995-06-17T23:31:02Z</dcterms:created>
  <dcterms:modified xsi:type="dcterms:W3CDTF">2024-11-26T02:41:03Z</dcterms:modified>
</cp:coreProperties>
</file>