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4675"/>
  </p:normalViewPr>
  <p:slideViewPr>
    <p:cSldViewPr snapToGrid="0">
      <p:cViewPr varScale="1">
        <p:scale>
          <a:sx n="105" d="100"/>
          <a:sy n="105" d="100"/>
        </p:scale>
        <p:origin x="81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77212-5F0B-AA29-C6D7-A1FAE6F9F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1DAD06-442E-1377-0F2A-7444A17C3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82E7CB-C074-AFE0-7200-35EAD784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3A315-071C-2A86-858A-1740BD14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68192-C3CC-7BCB-BDDB-1BDA3E977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23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93C9D-85D5-8EAD-B6DC-C58D7F25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EF85E-1B78-C5FF-A87E-86BB6F39B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B2B6F-F432-1510-C540-E56A6EB6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6DD5B-F78A-4B49-43AD-70C67A7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05F31-CF6A-4EA7-255F-390FCAFE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40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4D09EA-AA8E-4A5D-D3AE-58D0D4FB9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611443-34C4-85D2-C612-C9E508F58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27EF3-2EE0-3CEB-B53F-F4956164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97FCB-C2FD-445C-DCA0-AB303347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EDDDD-45FF-7254-44FC-AD23B187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23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8D1CA-3A41-FB46-B419-604299CD2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56B545-2B0B-C67E-E4A0-0EDE6586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4DB85-6904-0C75-48C9-F4B0CBDE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CFFC3D-599B-985B-0915-DA8601DB3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E84DB-64BD-AC70-E2D9-6CE2F2D8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6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9BD8-130D-7CB8-4892-E2ACC87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A7B171-DD86-5D0C-A1C6-9D70F848B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1BE6-D4BC-AF4D-AE22-3F53181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0C601-2CE1-BC07-16C6-6FEFBA81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942FC-4BE6-C554-C9D5-557A50878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0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2527F-44A8-E71A-3454-68E2B3E5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B5022C-66B6-2476-C818-68864C78B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E9ACF9-0364-C699-53E2-432B49A6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4FC20C-B312-ACC8-3032-EC65A60A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FB0991-DE91-C26E-DDE6-8437E64A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0BB52-4031-C2AE-01EF-3496DABB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825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8E427-09DF-00E3-9CC6-16F914DC8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B25BFD-8F90-B5AB-9AC1-31596DADB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699032-B009-2EA7-2608-CDEAEB403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E20378F-6AFB-4E0C-32D6-FF03632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F7BACE-2957-F185-C5E8-B9E3DBA5B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7B1809-B138-E8CD-9078-EB5D18D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33B6EF-F679-D5E6-BF26-B6FC2114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807F9-6793-285D-A1C9-4074B565C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980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E3CAE-0192-420F-BB55-86806C53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84535E-BE98-F11E-69F9-92CBD6E6D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82BA4F7-180C-7362-1E83-47CF75995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21E01-2C7B-FB83-0A0D-3493C8AF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65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98BFC8-E91B-6E75-D126-62FE2B8F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133197-7D07-FC97-D002-4C6BF1F6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748CA-FD73-F888-43F1-D80A1504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8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2BA7BC-3547-29D6-BB47-A5F3E9D0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F7A45A-0058-4ECF-7804-5B8F9F841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C1EEA1-9170-022D-790A-FF561BECE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58BFB5-5888-8F1C-4FDC-1EB3EF42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53C817-A5A6-E3B1-23C6-C0266A124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F05A7E-B757-A38A-D8E2-2668F5CF9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3C5EA-B99A-80B6-0CDA-1654714F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1E08E1-B7C7-C230-2585-CB62686C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39F720-14B9-315E-C989-F84A14895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61DED5-7D21-59AD-E81F-D63A51E8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A2F1B3-FAF5-B28B-8833-1A57654A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B05A06-5B44-AD06-D2C8-DE53643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24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C2D30A-85B1-CEF9-2CC8-4E4136783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9E7620-8602-ACE4-86C7-2BDA209F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AC4D2C-C1BC-2841-9692-2E6EE1B5D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8165-DDA4-43E2-BEE8-2E91DF1E1619}" type="datetimeFigureOut">
              <a:rPr lang="ko-KR" altLang="en-US" smtClean="0"/>
              <a:t>2024-06-10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D132E8-3F34-7FB6-0B55-6453E5565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D47C0E-8897-789F-70C8-3243913C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CE6E1-566D-4D1D-BCE3-DB1BEA1A3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4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2084A-E475-DDC7-441D-F091E80269E7}"/>
              </a:ext>
            </a:extLst>
          </p:cNvPr>
          <p:cNvSpPr txBox="1"/>
          <p:nvPr/>
        </p:nvSpPr>
        <p:spPr>
          <a:xfrm>
            <a:off x="1753118" y="688195"/>
            <a:ext cx="81788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2000" b="1" dirty="0">
                <a:solidFill>
                  <a:srgbClr val="0000CC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이미지 분류기술을 이용한 식물 종 맞춤 자동관리 스마트 화단개발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DF7EAB-D8FF-0C19-AB11-9CB60029CF9C}"/>
              </a:ext>
            </a:extLst>
          </p:cNvPr>
          <p:cNvSpPr txBox="1"/>
          <p:nvPr/>
        </p:nvSpPr>
        <p:spPr>
          <a:xfrm>
            <a:off x="1815877" y="1346204"/>
            <a:ext cx="403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이미지 분석을 이용해 사용자의 식물을 분석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등록 후 식물에 맞는 자동 관리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급수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온습도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LED)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서비스를 이용할 수 있는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자연지능화단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(IoT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디바이스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를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개발함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3451E-5E99-12DE-2925-D385740D9AD5}"/>
              </a:ext>
            </a:extLst>
          </p:cNvPr>
          <p:cNvSpPr txBox="1"/>
          <p:nvPr/>
        </p:nvSpPr>
        <p:spPr>
          <a:xfrm>
            <a:off x="9816562" y="803678"/>
            <a:ext cx="12763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2024.3 ~ 2024.6</a:t>
            </a:r>
            <a:endParaRPr lang="ko-KR" altLang="en-US" sz="11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28CB9-5E9A-2A8E-947B-284391D45F8F}"/>
              </a:ext>
            </a:extLst>
          </p:cNvPr>
          <p:cNvSpPr txBox="1"/>
          <p:nvPr/>
        </p:nvSpPr>
        <p:spPr>
          <a:xfrm>
            <a:off x="1839960" y="2782645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관리자기능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회원관리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디바이스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식물 관리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문의 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085E4B-9A27-009F-5DF7-CD1391DCB7A1}"/>
              </a:ext>
            </a:extLst>
          </p:cNvPr>
          <p:cNvSpPr txBox="1"/>
          <p:nvPr/>
        </p:nvSpPr>
        <p:spPr>
          <a:xfrm>
            <a:off x="1825859" y="3194458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사용자기능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식물 등록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식물 자동 관리 시스템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모듈 작동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센서 로그 조회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알림 센터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문의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만족도 조사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F1CC6B-1AB1-3D59-CA8C-765029B9EF8E}"/>
              </a:ext>
            </a:extLst>
          </p:cNvPr>
          <p:cNvSpPr txBox="1"/>
          <p:nvPr/>
        </p:nvSpPr>
        <p:spPr>
          <a:xfrm>
            <a:off x="1839960" y="3622860"/>
            <a:ext cx="788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사용기술</a:t>
            </a:r>
            <a:endParaRPr lang="en-US" altLang="ko-KR" sz="1400" b="1" dirty="0">
              <a:solidFill>
                <a:srgbClr val="FF0000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C864-8FE7-A9DC-1955-F2CFFD8032FF}"/>
              </a:ext>
            </a:extLst>
          </p:cNvPr>
          <p:cNvSpPr txBox="1"/>
          <p:nvPr/>
        </p:nvSpPr>
        <p:spPr>
          <a:xfrm>
            <a:off x="1839961" y="3930637"/>
            <a:ext cx="43928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언어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JAVA, JavaScript, Typescript, Dart, Python, SQL</a:t>
            </a: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프런트엔드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React.js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ko-KR" altLang="en-US" sz="1200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백엔드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Node.js/express</a:t>
            </a:r>
          </a:p>
          <a:p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모바일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Flutter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DB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MariaDB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IDE            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VSC, Git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  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농촌진흥청 실내정원용 식물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API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Doc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제안서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(ppt),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설계서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</a:t>
            </a:r>
            <a:r>
              <a:rPr lang="en-US" altLang="ko-KR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hwp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완료보고서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(doc)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AI</a:t>
            </a:r>
            <a:r>
              <a:rPr lang="ko-KR" altLang="en-US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모델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	resnet50</a:t>
            </a:r>
          </a:p>
          <a:p>
            <a:r>
              <a:rPr lang="en-US" altLang="ko-KR" sz="1200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IoT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          Raspberry Pi 4B,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온습도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센서 등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8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종 센서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모듈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0455F-601C-562A-2F9C-BF754BFD9E9E}"/>
              </a:ext>
            </a:extLst>
          </p:cNvPr>
          <p:cNvSpPr txBox="1"/>
          <p:nvPr/>
        </p:nvSpPr>
        <p:spPr>
          <a:xfrm>
            <a:off x="1839958" y="2064464"/>
            <a:ext cx="3174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자연지능팀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선재진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최용건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정형표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이규원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67BDE-28F1-A2FC-0DB7-0A79FBE8620F}"/>
              </a:ext>
            </a:extLst>
          </p:cNvPr>
          <p:cNvSpPr/>
          <p:nvPr/>
        </p:nvSpPr>
        <p:spPr>
          <a:xfrm>
            <a:off x="6243154" y="1302327"/>
            <a:ext cx="4766429" cy="456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B28BCA-3ADB-4EB1-1D64-2F98AA43288E}"/>
              </a:ext>
            </a:extLst>
          </p:cNvPr>
          <p:cNvSpPr txBox="1"/>
          <p:nvPr/>
        </p:nvSpPr>
        <p:spPr>
          <a:xfrm>
            <a:off x="1839959" y="2323475"/>
            <a:ext cx="422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라즈베리파이</a:t>
            </a:r>
            <a:r>
              <a:rPr lang="ko-KR" altLang="en-US" sz="1200" b="1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ko-KR" alt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온습도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센서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토양 수분 센서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수위 측정 센서</a:t>
            </a:r>
            <a:endParaRPr lang="en-US" altLang="ko-KR" sz="1200" dirty="0">
              <a:solidFill>
                <a:schemeClr val="tx1">
                  <a:lumMod val="50000"/>
                  <a:lumOff val="50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	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LED,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쿨링 팬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가습기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카메라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워터 펌프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805489" y="1232933"/>
            <a:ext cx="9287384" cy="4676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텍스트, 소프트웨어, 멀티미디어 소프트웨어, 그래픽 소프트웨어이(가) 표시된 사진&#10;&#10;자동 생성된 설명">
            <a:extLst>
              <a:ext uri="{FF2B5EF4-FFF2-40B4-BE49-F238E27FC236}">
                <a16:creationId xmlns:a16="http://schemas.microsoft.com/office/drawing/2014/main" id="{D41A1D5B-135E-1DDC-A63A-22763A73E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756" y="3183960"/>
            <a:ext cx="4759827" cy="26819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1F6837-C139-1CE6-645E-3321608D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480" y="1392401"/>
            <a:ext cx="1567090" cy="1733017"/>
          </a:xfrm>
          <a:prstGeom prst="rect">
            <a:avLst/>
          </a:prstGeom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B7467F85-6B01-FE24-ED38-B7BC7FF7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992" y="1081458"/>
            <a:ext cx="1300578" cy="25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BC9577-0C78-94E3-EF8C-F1C173762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89" b="5683"/>
          <a:stretch/>
        </p:blipFill>
        <p:spPr bwMode="auto">
          <a:xfrm>
            <a:off x="6303132" y="1478072"/>
            <a:ext cx="967157" cy="179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CAC05BF0-D178-EB11-91E4-ACF212F3A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33" y="1081458"/>
            <a:ext cx="1300578" cy="25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C142B62-75C4-60E1-4647-CBF4AA6F0B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2" b="6139"/>
          <a:stretch/>
        </p:blipFill>
        <p:spPr bwMode="auto">
          <a:xfrm>
            <a:off x="7366708" y="1468385"/>
            <a:ext cx="955163" cy="180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256C956F-4510-5DDF-DD60-F40A4612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842" y="1081457"/>
            <a:ext cx="1300578" cy="25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FF690C4-B190-F581-9314-57626DC2E4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1850" y="1468385"/>
            <a:ext cx="977110" cy="180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09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183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경기천년제목 Light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BM</dc:creator>
  <cp:lastModifiedBy>재진 선</cp:lastModifiedBy>
  <cp:revision>18</cp:revision>
  <dcterms:created xsi:type="dcterms:W3CDTF">2023-05-27T04:15:34Z</dcterms:created>
  <dcterms:modified xsi:type="dcterms:W3CDTF">2024-06-10T13:35:13Z</dcterms:modified>
</cp:coreProperties>
</file>