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98DB9-FDC4-B21C-8B6D-BC85B707A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2B889-1EC3-2053-73AA-2A978A92E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4D5E54-232B-01CD-56D1-7F0C2EBE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718CB0-2178-9CFB-077C-01473570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EA42F-8D28-BE46-87E9-44EE5DCB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B2E4-6520-F462-D0A8-350B2592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FA07AF-BE2E-D1B2-C803-87FEB2387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D029FE-9F0C-0509-0EA1-0F2812A9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7299C-FAB1-B526-91F9-D90BD654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C47AD-1D9D-06FE-25BB-5480E019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1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E1828A-C1B4-9B2D-3084-BB5D4C019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66AC3-92FC-B6F2-ACE8-01751D73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56F46-6AEA-47EC-198E-968B1029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47987-49E2-C6FD-CC88-618CED49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8E1549-F98A-12F0-7D53-2CFD18A7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2F51A-56DA-91EA-A098-8477F990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0A3773-576A-8981-45A2-F683F630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0A1B2-ECC2-3C26-E310-F543CF9C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0CF34-B716-783A-60C3-737B5B98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82E44-4128-B4E3-ECB0-4BB6C343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CD779-C1F9-0932-DFB8-38985583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E9AFD-86E0-2CFB-7550-BAFBFB83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DB4488-01BA-8160-0193-2929FF17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5A2A6-9D90-0308-2CA1-116BD52F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1B0BB-88F3-A42E-A851-E263D79B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9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53B6-7E9E-0A6E-E1F3-B6BC4274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9726D-BB7E-2BBB-25A9-51CBD3780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235E1-DB5C-0E69-118C-DCF3A758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8D3D7-0521-1427-661B-15EE7FE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825D2-D7D7-C913-E002-6827E05E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9CA9CB-F03E-65C8-9AAE-CC1B249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7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024F5-59A0-3792-D93F-6F77FCFA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10AF8-585D-4D6E-35DF-AF6B9DB4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B8B0-FB70-2959-7379-3004B2B2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FA7010-9D6C-0E2C-563B-AF5CD716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8686A5-DA6B-7F5A-4281-7D73C08C7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D82EE-40F8-5640-4B77-151F056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A22480-7245-4267-7DB9-624DB6FD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0D2E54-B6FF-DE15-1C56-76DED15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82963-089D-4B91-6E13-79E837F1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DA9B77-805B-1724-EBC7-7BAA1E80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6D18BF-55BE-FCB8-6963-1ADB41D5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390970-AF5A-0FC0-7955-3A1188C7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53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D97DD4-3C30-700B-9BDB-77CD7E29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5244D7-6C2B-FF82-427E-1D787EEC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9CFF4-B9CC-20EF-D2ED-EEE2296B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6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90FE0-AEBE-C0C8-DF11-CD48E3A2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07148-B749-B231-E64C-962FF3226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071B7-0730-173E-0032-0683CC98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BCC8B-5137-39C9-ACE8-3F31026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FE3D02-1DF5-4BBF-AAC2-E6E68973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AA8DA5-38B6-8B80-2861-CB02C8B0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9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0056F-56E3-7B17-7016-2777C3A7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25EFBC-C927-B53B-BC62-D6387AC9E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CCEC98-3921-5FA7-E70D-F372633B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B69EF-0340-7A07-E6B1-4F39CDAE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F78F7F-248C-443B-CCC1-3AC4C8F2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5865F-644D-7ECC-F6C6-DF78D0A3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045A86-0CBA-6914-85A2-7EE35991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6C529-6048-B7CF-2C7A-4D900A36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AD032A-699B-6E70-94E8-F2F5D0F1B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B099-A699-4CA2-9E5C-33B2419F88F2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FEF1A-9863-3C6F-B90B-9300BB990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145C02-6F69-1E3D-DCFC-114C0A568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5AB8-04F0-4D9A-A0E1-CDAF3B0B31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FCE055-F45E-C8B2-41BD-50FFA7D79DF8}"/>
              </a:ext>
            </a:extLst>
          </p:cNvPr>
          <p:cNvGrpSpPr/>
          <p:nvPr/>
        </p:nvGrpSpPr>
        <p:grpSpPr>
          <a:xfrm>
            <a:off x="2313120" y="310187"/>
            <a:ext cx="7000916" cy="5400000"/>
            <a:chOff x="2313120" y="310187"/>
            <a:chExt cx="7000916" cy="54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E116A5-56AC-CE33-4692-4333A87A4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036" y="3010187"/>
              <a:ext cx="3600000" cy="27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C4800A3-3A7B-65A5-C61D-758C8339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20" y="310187"/>
              <a:ext cx="3600000" cy="27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2366C31-10C4-80DB-91D6-96B84895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036" y="310187"/>
              <a:ext cx="3600000" cy="270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886075D-EC51-C6DB-0A70-04E4336E9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120" y="3010187"/>
              <a:ext cx="3600000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571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2AB87-93EA-E99C-B3D1-15F1A9B5C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75523C3-FDDB-EB37-2384-9E1CD5F4F279}"/>
              </a:ext>
            </a:extLst>
          </p:cNvPr>
          <p:cNvGrpSpPr/>
          <p:nvPr/>
        </p:nvGrpSpPr>
        <p:grpSpPr>
          <a:xfrm>
            <a:off x="2313120" y="310187"/>
            <a:ext cx="7000916" cy="5400000"/>
            <a:chOff x="2313120" y="310187"/>
            <a:chExt cx="7000916" cy="54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27FBF39-165D-54B0-CE6A-ED30396EC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010187"/>
              <a:ext cx="3600000" cy="27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0DE94A-81EF-61A5-0660-BD65379F9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10187"/>
              <a:ext cx="3600000" cy="27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B0ED96-6322-366C-9397-55F52ECDE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10187"/>
              <a:ext cx="3600000" cy="270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9B2310B-A735-01AB-35A3-4DCD0F4F9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010187"/>
              <a:ext cx="3600000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1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0ABD-E3D0-7D54-017E-B3A3D77C7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EC3F506-C1BD-7078-8327-0975D855163F}"/>
              </a:ext>
            </a:extLst>
          </p:cNvPr>
          <p:cNvGrpSpPr/>
          <p:nvPr/>
        </p:nvGrpSpPr>
        <p:grpSpPr>
          <a:xfrm>
            <a:off x="2313120" y="310187"/>
            <a:ext cx="7000916" cy="5400000"/>
            <a:chOff x="2313120" y="310187"/>
            <a:chExt cx="7000916" cy="54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B3EE495-D021-3F6A-F9D9-0A7E41E6E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010187"/>
              <a:ext cx="3600000" cy="27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E0CCB3D-CB79-D996-9580-26519116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10187"/>
              <a:ext cx="3600000" cy="27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F2ED0D0-BAA2-3B8A-B03B-C47E9FD40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10187"/>
              <a:ext cx="3600000" cy="270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2923617-0AE4-22E2-DC21-11337CEE1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010187"/>
              <a:ext cx="3600000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48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57EDF-3401-D348-6C95-1AD3ABADE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9E48E88-FC4C-6E5C-493D-782BF7708A79}"/>
              </a:ext>
            </a:extLst>
          </p:cNvPr>
          <p:cNvGrpSpPr/>
          <p:nvPr/>
        </p:nvGrpSpPr>
        <p:grpSpPr>
          <a:xfrm>
            <a:off x="2313120" y="310187"/>
            <a:ext cx="7000916" cy="5400000"/>
            <a:chOff x="2313120" y="310187"/>
            <a:chExt cx="7000916" cy="54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A7C414A-7620-A96A-9A89-20164E4D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010187"/>
              <a:ext cx="3600000" cy="27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8D11E7-EB78-4B11-C904-C15E780A4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10187"/>
              <a:ext cx="3600000" cy="27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5EEE78E-38F3-455F-2282-18C910D1D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10187"/>
              <a:ext cx="3600000" cy="270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35AF323-0F90-4EFC-DD4D-2739ED3EE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010187"/>
              <a:ext cx="3600000" cy="27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84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D419C-3680-70B5-246C-CF73ACE7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60BC12E-78D4-8E5D-5C35-5C2A678E34FF}"/>
              </a:ext>
            </a:extLst>
          </p:cNvPr>
          <p:cNvGrpSpPr/>
          <p:nvPr/>
        </p:nvGrpSpPr>
        <p:grpSpPr>
          <a:xfrm>
            <a:off x="2313120" y="310187"/>
            <a:ext cx="7000916" cy="5400000"/>
            <a:chOff x="2313120" y="310187"/>
            <a:chExt cx="7000916" cy="540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B27D4F-58AB-5E06-8188-8361BB524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010187"/>
              <a:ext cx="3600000" cy="270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059CAA9-6E3A-D6F7-1C28-5F99242EC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10187"/>
              <a:ext cx="3600000" cy="270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B3AEBCD-ECC3-9C7A-95E3-89554805E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14036" y="310187"/>
              <a:ext cx="3600000" cy="270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CE60B9D-66D5-7F03-C36F-ECF188294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13120" y="3010187"/>
              <a:ext cx="3600000" cy="2700000"/>
            </a:xfrm>
            <a:prstGeom prst="rect">
              <a:avLst/>
            </a:prstGeom>
          </p:spPr>
        </p:pic>
        <p:sp>
          <p:nvSpPr>
            <p:cNvPr id="3" name="星形: 六角 71">
              <a:extLst>
                <a:ext uri="{FF2B5EF4-FFF2-40B4-BE49-F238E27FC236}">
                  <a16:creationId xmlns:a16="http://schemas.microsoft.com/office/drawing/2014/main" id="{0BE0FD88-0C99-58AE-7774-CA317203E4C9}"/>
                </a:ext>
              </a:extLst>
            </p:cNvPr>
            <p:cNvSpPr/>
            <p:nvPr/>
          </p:nvSpPr>
          <p:spPr>
            <a:xfrm>
              <a:off x="6976196" y="3553041"/>
              <a:ext cx="637381" cy="730143"/>
            </a:xfrm>
            <a:prstGeom prst="star6">
              <a:avLst/>
            </a:prstGeom>
            <a:solidFill>
              <a:srgbClr val="FF0000"/>
            </a:solidFill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293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健玮 孙</dc:creator>
  <cp:lastModifiedBy>健玮 孙</cp:lastModifiedBy>
  <cp:revision>4</cp:revision>
  <dcterms:created xsi:type="dcterms:W3CDTF">2025-03-22T03:03:19Z</dcterms:created>
  <dcterms:modified xsi:type="dcterms:W3CDTF">2025-03-22T03:22:59Z</dcterms:modified>
</cp:coreProperties>
</file>