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308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1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4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2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1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1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4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ru-RU" dirty="0"/>
              <a:t>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hangingPunc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132856"/>
            <a:ext cx="7772400" cy="3649133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ru-RU" dirty="0" smtClean="0"/>
          </a:p>
          <a:p>
            <a:pPr lvl="1"/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Проект</a:t>
            </a:r>
          </a:p>
          <a:p>
            <a:pPr lvl="1"/>
            <a:r>
              <a:rPr lang="ru-RU" dirty="0" smtClean="0"/>
              <a:t>Элемент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52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управлением версией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файловой системы, в котором находятся файлы конфигурации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файлы журналов, хранящие операции, выполняемые над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индекс, описывающий расположение файлов, и хранилище, содержащее собственно файлы.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оммит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пакет изменений, хранящий информацию с добавленными, отредактированными или удалёнными файлами кода.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специальная промежуточная область, в которой хранятся изменения файлов на пути от рабочей директории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выполнении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него попадают только те изменения, которые были добавлены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индекс.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последовательность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Команды </a:t>
            </a:r>
            <a:r>
              <a:rPr lang="ru-RU" dirty="0" err="1" smtClean="0"/>
              <a:t>Git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директории.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"Your Name"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имя,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которым будут подписаны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e@w.com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почту,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будет в описании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коммитера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клинорирование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 из удалённого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файлов в индекс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зафиксировать изменения во всех указанных в индексе файлов.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ветки.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получение изменений с удалённого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всех локальных изменений на удалённый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ветка-источник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текущей ветки с веткой-источником.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382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504</TotalTime>
  <Words>250</Words>
  <Application>Microsoft Office PowerPoint</Application>
  <PresentationFormat>Экран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Небеса</vt:lpstr>
      <vt:lpstr>Лекция № 1 Среда разработки</vt:lpstr>
      <vt:lpstr>Рассматриваемые вопросы</vt:lpstr>
      <vt:lpstr>Интегрированная среда разработки</vt:lpstr>
      <vt:lpstr>Система управлением версией Git.</vt:lpstr>
      <vt:lpstr>Команды Git.</vt:lpstr>
      <vt:lpstr>Команды Git.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43</cp:revision>
  <dcterms:created xsi:type="dcterms:W3CDTF">2013-01-28T11:29:25Z</dcterms:created>
  <dcterms:modified xsi:type="dcterms:W3CDTF">2022-01-15T06:08:00Z</dcterms:modified>
</cp:coreProperties>
</file>