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00" r:id="rId4"/>
    <p:sldId id="258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1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5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4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2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1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1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4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3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ru-RU" dirty="0"/>
              <a:t>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развития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развития технологии программирования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Парадигмы программирования;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управлением версией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развития технологии программирования</a:t>
            </a:r>
            <a:r>
              <a:rPr lang="en-US" dirty="0" smtClean="0"/>
              <a:t>.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программирования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программных средств, включающий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стадии, начиная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 появления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этого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до документирования разработанного средства.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весь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его разработки и эксплуатации,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 возникновения замысла программного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определения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целевого назначения и заканчивая выводом его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эксплуатации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развития технологии </a:t>
            </a:r>
            <a:r>
              <a:rPr lang="ru-RU" dirty="0" smtClean="0"/>
              <a:t>программирования</a:t>
            </a:r>
            <a:r>
              <a:rPr lang="en-US" dirty="0" smtClean="0"/>
              <a:t>.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240" y="1772816"/>
            <a:ext cx="8229600" cy="452596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Стихийное программирование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тсутствием единых подходов,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искусством;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от появления первых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вычислительных машин до середины 60-х годов 20-го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«снизу вверх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создавались наиболее простые подпрограммы,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них собирались более сложные программам;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машины для науки и армии;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этапа: кризисом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 ПО дорого и сложно.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8049102" cy="3733118"/>
          </a:xfrm>
        </p:spPr>
      </p:pic>
    </p:spTree>
    <p:extLst>
      <p:ext uri="{BB962C8B-B14F-4D97-AF65-F5344CB8AC3E}">
        <p14:creationId xmlns:p14="http://schemas.microsoft.com/office/powerpoint/2010/main" val="2283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развития технологии программирования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подход.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60–середина 80-х;</a:t>
            </a: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мощностей вычислительных машин;</a:t>
            </a: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Мультипрограммы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баз данных;</a:t>
            </a: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жизненного цикла программного продукта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сверху вниз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сложной системы на небольшие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задачи(декомпозиция на функции)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развития технологии программирования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Объектный подход.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середины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80-х годов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середина 90-х годов;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Домашние персональные компьютеры;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ООП);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по смыслу, а не по функциям; 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Интернета;</a:t>
            </a:r>
          </a:p>
          <a:p>
            <a:pPr marL="400050" lvl="1" indent="0" algn="just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Компонентный подход 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технологии.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середины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90-х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наши дни;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ПО 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компонентов, которые взаимодействуют между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через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стандартизованные двоичные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интерфейсы;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OLE, ActiveX,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140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Парадигмы программирования.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64" y="177281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Императивный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парадигма программирования, в которой задаётся последовательность действий, необходимых для получения результата.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нём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переменные, операторы присваивания и составные выражения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(С++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C#, Python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Декларативный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парадигма программирования, в которой задаётся спецификация решения задачи: описывается, что представляет собой проблема и ожидаемый результат, но без описания способа достижения этого результата.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492</TotalTime>
  <Words>368</Words>
  <Application>Microsoft Office PowerPoint</Application>
  <PresentationFormat>Экран (4:3)</PresentationFormat>
  <Paragraphs>49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Небеса</vt:lpstr>
      <vt:lpstr>Лекция № 1 Этапы развития </vt:lpstr>
      <vt:lpstr>Рассматриваемые вопросы</vt:lpstr>
      <vt:lpstr>Этапы развития технологии программирования. 1</vt:lpstr>
      <vt:lpstr>Этапы развития технологии программирования. 2</vt:lpstr>
      <vt:lpstr>Презентация PowerPoint</vt:lpstr>
      <vt:lpstr>Этапы развития технологии программирования. 3</vt:lpstr>
      <vt:lpstr>Этапы развития технологии программирования. 4</vt:lpstr>
      <vt:lpstr>Парадигмы программирования.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41</cp:revision>
  <dcterms:created xsi:type="dcterms:W3CDTF">2013-01-28T11:29:25Z</dcterms:created>
  <dcterms:modified xsi:type="dcterms:W3CDTF">2022-01-15T06:08:55Z</dcterms:modified>
</cp:coreProperties>
</file>