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11" autoAdjust="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ru-RU" dirty="0"/>
              <a:t>3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Продолжение основ </a:t>
            </a:r>
            <a:r>
              <a:rPr lang="ru-RU" dirty="0" smtClean="0"/>
              <a:t>в </a:t>
            </a:r>
            <a:r>
              <a:rPr lang="en-US" dirty="0" smtClean="0"/>
              <a:t>C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714" y="1772816"/>
            <a:ext cx="7772400" cy="4383276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throw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try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Console.Write</a:t>
            </a:r>
            <a:r>
              <a:rPr lang="en-US" sz="2100" dirty="0"/>
              <a:t>("</a:t>
            </a:r>
            <a:r>
              <a:rPr lang="ru-RU" sz="2100" dirty="0"/>
              <a:t>Введите имя: ");</a:t>
            </a:r>
          </a:p>
          <a:p>
            <a:pPr marL="0" indent="0">
              <a:buNone/>
            </a:pPr>
            <a:r>
              <a:rPr lang="ru-RU" sz="2100" dirty="0"/>
              <a:t>    </a:t>
            </a:r>
            <a:r>
              <a:rPr lang="en-US" sz="2100" dirty="0" smtClean="0"/>
              <a:t>string </a:t>
            </a:r>
            <a:r>
              <a:rPr lang="en-US" sz="2100" dirty="0"/>
              <a:t>name = </a:t>
            </a:r>
            <a:r>
              <a:rPr lang="en-US" sz="2100" dirty="0" err="1"/>
              <a:t>Console.ReadLine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  if </a:t>
            </a:r>
            <a:r>
              <a:rPr lang="en-US" sz="2100" dirty="0" smtClean="0"/>
              <a:t>(</a:t>
            </a:r>
            <a:r>
              <a:rPr lang="en-US" sz="2100" dirty="0" err="1" smtClean="0"/>
              <a:t>name.Length</a:t>
            </a:r>
            <a:r>
              <a:rPr lang="en-US" sz="2100" dirty="0" smtClean="0"/>
              <a:t> </a:t>
            </a:r>
            <a:r>
              <a:rPr lang="en-US" sz="2100" dirty="0"/>
              <a:t>&lt; 2</a:t>
            </a:r>
            <a:r>
              <a:rPr lang="en-US" sz="2100" dirty="0" smtClean="0"/>
              <a:t>){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throw new Exception("</a:t>
            </a:r>
            <a:r>
              <a:rPr lang="ru-RU" sz="2100" dirty="0"/>
              <a:t>Длина имени меньше 2 символов");</a:t>
            </a:r>
          </a:p>
          <a:p>
            <a:pPr marL="0" indent="0">
              <a:buNone/>
            </a:pPr>
            <a:r>
              <a:rPr lang="ru-RU" sz="2100" dirty="0"/>
              <a:t>    }</a:t>
            </a:r>
          </a:p>
          <a:p>
            <a:pPr marL="0" indent="0">
              <a:buNone/>
            </a:pPr>
            <a:r>
              <a:rPr lang="ru-RU" sz="2100" dirty="0"/>
              <a:t>    </a:t>
            </a:r>
            <a:r>
              <a:rPr lang="en-US" sz="2100" dirty="0" smtClean="0"/>
              <a:t>else{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Console.WriteLine</a:t>
            </a:r>
            <a:r>
              <a:rPr lang="en-US" sz="2100" dirty="0"/>
              <a:t>($"</a:t>
            </a:r>
            <a:r>
              <a:rPr lang="ru-RU" sz="2100" dirty="0"/>
              <a:t>Ваше имя: {</a:t>
            </a:r>
            <a:r>
              <a:rPr lang="en-US" sz="2100" dirty="0"/>
              <a:t>name}");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catch (Exception e</a:t>
            </a:r>
            <a:r>
              <a:rPr lang="en-US" sz="2100" dirty="0" smtClean="0"/>
              <a:t>){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Console.WriteLine</a:t>
            </a:r>
            <a:r>
              <a:rPr lang="en-US" sz="2100" dirty="0"/>
              <a:t>($"</a:t>
            </a:r>
            <a:r>
              <a:rPr lang="ru-RU" sz="2100" dirty="0"/>
              <a:t>Ошибка: {</a:t>
            </a:r>
            <a:r>
              <a:rPr lang="en-US" sz="2100" dirty="0" err="1"/>
              <a:t>e.Message</a:t>
            </a:r>
            <a:r>
              <a:rPr lang="en-US" sz="2100" dirty="0"/>
              <a:t>}");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10542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87" y="63279"/>
            <a:ext cx="7772400" cy="1456267"/>
          </a:xfrm>
        </p:spPr>
        <p:txBody>
          <a:bodyPr/>
          <a:lstStyle/>
          <a:p>
            <a:r>
              <a:rPr lang="ru-RU" dirty="0" smtClean="0"/>
              <a:t>Функции(методы)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92505"/>
            <a:ext cx="871123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[модификаторы]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тип_возвращаемого_значения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название_метода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тип_параметра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название</a:t>
            </a:r>
            <a:r>
              <a:rPr lang="ru-RU" altLang="ru-RU" sz="1400" dirty="0" err="1" smtClean="0"/>
              <a:t>_параметра</a:t>
            </a:r>
            <a:r>
              <a:rPr lang="ru-RU" altLang="ru-RU" sz="1400" dirty="0" smtClean="0"/>
              <a:t> 1, …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// тело метода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/>
              <a:t>1. Без возвращаемого значения и параметров</a:t>
            </a:r>
            <a:endParaRPr lang="ru-RU" altLang="ru-RU" sz="14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void </a:t>
            </a:r>
            <a:r>
              <a:rPr lang="en-US" altLang="ru-RU" sz="1400" dirty="0" err="1"/>
              <a:t>SayHello</a:t>
            </a:r>
            <a:r>
              <a:rPr lang="en-US" altLang="ru-RU" sz="1400" dirty="0"/>
              <a:t>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Console.WriteLine</a:t>
            </a:r>
            <a:r>
              <a:rPr lang="en-US" altLang="ru-RU" sz="1400" dirty="0"/>
              <a:t>("Hello");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smtClean="0"/>
              <a:t>}</a:t>
            </a:r>
            <a:endParaRPr lang="ru-RU" altLang="ru-RU" sz="14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Без возвращаемого значения, но с параметром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void </a:t>
            </a:r>
            <a:r>
              <a:rPr lang="en-US" altLang="ru-RU" sz="1400" dirty="0" err="1"/>
              <a:t>PrintMessage</a:t>
            </a:r>
            <a:r>
              <a:rPr lang="en-US" altLang="ru-RU" sz="1400" dirty="0"/>
              <a:t>(string message)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Console.WriteLine</a:t>
            </a:r>
            <a:r>
              <a:rPr lang="en-US" altLang="ru-RU" sz="1400" dirty="0"/>
              <a:t>(message);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smtClean="0"/>
              <a:t>}</a:t>
            </a:r>
            <a:endParaRPr lang="ru-RU" altLang="ru-RU" sz="14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С возвращаемым значение и с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параметрами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err="1"/>
              <a:t>int</a:t>
            </a:r>
            <a:r>
              <a:rPr lang="en-US" altLang="ru-RU" sz="1400" dirty="0"/>
              <a:t> Sum(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x,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y)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/>
              <a:t>    return x + y;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smtClean="0"/>
              <a:t>}</a:t>
            </a:r>
            <a:endParaRPr lang="en-US" altLang="ru-RU" sz="14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err="1"/>
              <a:t>int</a:t>
            </a:r>
            <a:r>
              <a:rPr lang="en-US" altLang="ru-RU" sz="1400" dirty="0"/>
              <a:t> result = Sum(10, 15);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err="1"/>
              <a:t>Console.WriteLine</a:t>
            </a:r>
            <a:r>
              <a:rPr lang="en-US" altLang="ru-RU" sz="1400" dirty="0"/>
              <a:t>(result</a:t>
            </a:r>
            <a:r>
              <a:rPr lang="en-US" altLang="ru-RU" sz="1400" dirty="0" smtClean="0"/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81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параметров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1. Передача параметров по значению</a:t>
            </a:r>
          </a:p>
          <a:p>
            <a:pPr marL="0" indent="0">
              <a:buNone/>
            </a:pPr>
            <a:r>
              <a:rPr lang="en-US" dirty="0"/>
              <a:t>void Increment(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n++;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в методе </a:t>
            </a:r>
            <a:r>
              <a:rPr lang="en-US" dirty="0"/>
              <a:t>Increment: {n}");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 </a:t>
            </a:r>
            <a:r>
              <a:rPr lang="en-US" dirty="0"/>
              <a:t>= 5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до метода </a:t>
            </a:r>
            <a:r>
              <a:rPr lang="en-US" dirty="0"/>
              <a:t>Increment: {number}");</a:t>
            </a:r>
          </a:p>
          <a:p>
            <a:pPr marL="0" indent="0">
              <a:buNone/>
            </a:pPr>
            <a:r>
              <a:rPr lang="en-US" dirty="0"/>
              <a:t>Increment(number);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после метода </a:t>
            </a:r>
            <a:r>
              <a:rPr lang="en-US" dirty="0"/>
              <a:t>Increment: {number}");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6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2</a:t>
            </a:r>
            <a:r>
              <a:rPr lang="ru-RU" dirty="0"/>
              <a:t>. Передача параметров по ссылке и модификатор </a:t>
            </a:r>
            <a:r>
              <a:rPr lang="ru-RU" dirty="0" err="1" smtClean="0"/>
              <a:t>ref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void Increment(ref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n++;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в методе </a:t>
            </a:r>
            <a:r>
              <a:rPr lang="en-US" dirty="0"/>
              <a:t>Increment: {n}");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number = 5;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до метода </a:t>
            </a:r>
            <a:r>
              <a:rPr lang="en-US" dirty="0"/>
              <a:t>Increment: {number}");</a:t>
            </a:r>
          </a:p>
          <a:p>
            <a:pPr marL="0" indent="0">
              <a:buNone/>
            </a:pPr>
            <a:r>
              <a:rPr lang="en-US" dirty="0"/>
              <a:t>Increment(ref number);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после метода </a:t>
            </a:r>
            <a:r>
              <a:rPr lang="en-US" dirty="0"/>
              <a:t>Increment: {number}");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3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</a:t>
            </a:r>
            <a:r>
              <a:rPr lang="ru-RU" dirty="0" smtClean="0"/>
              <a:t>. Передача параметров по ссылке и модификатор  </a:t>
            </a:r>
            <a:r>
              <a:rPr lang="en-US" dirty="0"/>
              <a:t>out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void Sum(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out </a:t>
            </a:r>
            <a:r>
              <a:rPr lang="en-US" dirty="0" err="1"/>
              <a:t>int</a:t>
            </a:r>
            <a:r>
              <a:rPr lang="en-US" dirty="0"/>
              <a:t> result)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result = x + 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number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Sum(10, 15, out number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(number);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0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7772400" cy="41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GetRectangleData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height, out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rectArea</a:t>
            </a:r>
            <a:r>
              <a:rPr lang="en-US" dirty="0"/>
              <a:t>, out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rectPerimetr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rectArea</a:t>
            </a:r>
            <a:r>
              <a:rPr lang="en-US" dirty="0"/>
              <a:t> = width * height;       // </a:t>
            </a:r>
            <a:r>
              <a:rPr lang="ru-RU" dirty="0"/>
              <a:t>площадь прямоугольника - произведение ширины на высоту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rectPerimetr</a:t>
            </a:r>
            <a:r>
              <a:rPr lang="en-US" dirty="0"/>
              <a:t> = (width + height) * 2; // </a:t>
            </a:r>
            <a:r>
              <a:rPr lang="ru-RU" dirty="0"/>
              <a:t>периметр прямоугольника - сумма длин всех сторон  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area;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perimetr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GetRectangleData</a:t>
            </a:r>
            <a:r>
              <a:rPr lang="en-US" dirty="0" smtClean="0"/>
              <a:t>(10</a:t>
            </a:r>
            <a:r>
              <a:rPr lang="en-US" dirty="0"/>
              <a:t>, 20, out area, out </a:t>
            </a:r>
            <a:r>
              <a:rPr lang="en-US" dirty="0" err="1"/>
              <a:t>perimetr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Площадь прямоугольника: {</a:t>
            </a:r>
            <a:r>
              <a:rPr lang="en-US" dirty="0"/>
              <a:t>area}");       // 200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Периметр прямоугольника: {</a:t>
            </a:r>
            <a:r>
              <a:rPr lang="en-US" dirty="0" err="1"/>
              <a:t>perimetr</a:t>
            </a:r>
            <a:r>
              <a:rPr lang="en-US" dirty="0"/>
              <a:t>}");   // 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3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4. Передача параметров по ссылке и модификатор  </a:t>
            </a:r>
            <a:r>
              <a:rPr lang="en-US" dirty="0" smtClean="0"/>
              <a:t>in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GetRectangleData</a:t>
            </a:r>
            <a:r>
              <a:rPr lang="en-US" dirty="0"/>
              <a:t>(in </a:t>
            </a:r>
            <a:r>
              <a:rPr lang="en-US" dirty="0" err="1"/>
              <a:t>int</a:t>
            </a:r>
            <a:r>
              <a:rPr lang="en-US" dirty="0"/>
              <a:t> width, in </a:t>
            </a:r>
            <a:r>
              <a:rPr lang="en-US" dirty="0" err="1"/>
              <a:t>int</a:t>
            </a:r>
            <a:r>
              <a:rPr lang="en-US" dirty="0"/>
              <a:t> height, out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rectArea</a:t>
            </a:r>
            <a:r>
              <a:rPr lang="en-US" dirty="0"/>
              <a:t>, out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rectPerimetr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//width = 25; // </a:t>
            </a:r>
            <a:r>
              <a:rPr lang="ru-RU" dirty="0"/>
              <a:t>нельзя изменить, так как </a:t>
            </a:r>
            <a:r>
              <a:rPr lang="en-US" dirty="0"/>
              <a:t>width - </a:t>
            </a:r>
            <a:r>
              <a:rPr lang="ru-RU" dirty="0"/>
              <a:t>входной параметр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rectArea</a:t>
            </a:r>
            <a:r>
              <a:rPr lang="en-US" dirty="0"/>
              <a:t> = width * height;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rectPerimetr</a:t>
            </a:r>
            <a:r>
              <a:rPr lang="en-US" dirty="0"/>
              <a:t> = (width + height) *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w = </a:t>
            </a:r>
            <a:r>
              <a:rPr lang="en-US" dirty="0" smtClean="0"/>
              <a:t>10,h </a:t>
            </a:r>
            <a:r>
              <a:rPr lang="en-US" dirty="0"/>
              <a:t>= 20;</a:t>
            </a:r>
          </a:p>
          <a:p>
            <a:pPr marL="0" indent="0">
              <a:buNone/>
            </a:pPr>
            <a:r>
              <a:rPr lang="en-US" dirty="0" err="1"/>
              <a:t>GetRectangleData</a:t>
            </a:r>
            <a:r>
              <a:rPr lang="en-US" dirty="0"/>
              <a:t>(w, h, out </a:t>
            </a:r>
            <a:r>
              <a:rPr lang="en-US" dirty="0" err="1"/>
              <a:t>var</a:t>
            </a:r>
            <a:r>
              <a:rPr lang="en-US" dirty="0"/>
              <a:t> area, 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perimetr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Площадь прямоугольника: {</a:t>
            </a:r>
            <a:r>
              <a:rPr lang="en-US" dirty="0"/>
              <a:t>area}");       // 200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Периметр прямоугольника: {</a:t>
            </a:r>
            <a:r>
              <a:rPr lang="en-US" dirty="0" err="1"/>
              <a:t>perimetr</a:t>
            </a:r>
            <a:r>
              <a:rPr lang="en-US" dirty="0"/>
              <a:t>}");   // 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97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Функция вызывает саму себя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Procces</a:t>
            </a:r>
            <a:r>
              <a:rPr lang="en-US" dirty="0" smtClean="0"/>
              <a:t> (n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/>
              <a:t>n </a:t>
            </a:r>
            <a:r>
              <a:rPr lang="en-US" dirty="0" smtClean="0"/>
              <a:t>+ </a:t>
            </a:r>
            <a:r>
              <a:rPr lang="en-US" dirty="0" err="1"/>
              <a:t>Procces</a:t>
            </a:r>
            <a:r>
              <a:rPr lang="en-US" dirty="0" smtClean="0"/>
              <a:t> (n- </a:t>
            </a:r>
            <a:r>
              <a:rPr lang="en-US" dirty="0"/>
              <a:t>1);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Вычисление факториала по формуле n</a:t>
            </a:r>
            <a:r>
              <a:rPr lang="ru-RU" dirty="0"/>
              <a:t>! = 1 * 2 * … * n. </a:t>
            </a:r>
            <a:r>
              <a:rPr lang="ru-RU" dirty="0" smtClean="0"/>
              <a:t>Например</a:t>
            </a:r>
            <a:r>
              <a:rPr lang="ru-RU" dirty="0"/>
              <a:t>, факториал числа 4 равен 24 = 1 * 2 * 3 * 4, а </a:t>
            </a:r>
            <a:r>
              <a:rPr lang="ru-RU" dirty="0" err="1"/>
              <a:t>факторил</a:t>
            </a:r>
            <a:r>
              <a:rPr lang="ru-RU" dirty="0"/>
              <a:t> числа 5 равен 120 = 1 * 2 * 3 * 4 * 5.</a:t>
            </a:r>
          </a:p>
        </p:txBody>
      </p:sp>
    </p:spTree>
    <p:extLst>
      <p:ext uri="{BB962C8B-B14F-4D97-AF65-F5344CB8AC3E}">
        <p14:creationId xmlns:p14="http://schemas.microsoft.com/office/powerpoint/2010/main" val="15267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383276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</a:t>
            </a:r>
            <a:r>
              <a:rPr lang="en-US" sz="1900" dirty="0" smtClean="0"/>
              <a:t>ry -&gt; catch -&gt;finally</a:t>
            </a:r>
          </a:p>
          <a:p>
            <a:pPr marL="0" indent="0">
              <a:buNone/>
            </a:pPr>
            <a:r>
              <a:rPr lang="en-US" dirty="0" smtClean="0"/>
              <a:t>try{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x /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Результат: {</a:t>
            </a:r>
            <a:r>
              <a:rPr lang="en-US" dirty="0"/>
              <a:t>y}");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catch{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Возникло исключение!");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 smtClean="0"/>
              <a:t>finally{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Блок </a:t>
            </a:r>
            <a:r>
              <a:rPr lang="en-US" dirty="0"/>
              <a:t>finally");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Конец программы");</a:t>
            </a:r>
          </a:p>
        </p:txBody>
      </p:sp>
    </p:spTree>
    <p:extLst>
      <p:ext uri="{BB962C8B-B14F-4D97-AF65-F5344CB8AC3E}">
        <p14:creationId xmlns:p14="http://schemas.microsoft.com/office/powerpoint/2010/main" val="106649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489</TotalTime>
  <Words>573</Words>
  <Application>Microsoft Office PowerPoint</Application>
  <PresentationFormat>Экран (4:3)</PresentationFormat>
  <Paragraphs>118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Небеса</vt:lpstr>
      <vt:lpstr>Лекция № 3.  Продолжение основ в C#</vt:lpstr>
      <vt:lpstr>Функции(методы)</vt:lpstr>
      <vt:lpstr>Передача параметров в метод</vt:lpstr>
      <vt:lpstr>Передача параметров в метод</vt:lpstr>
      <vt:lpstr>Передача параметров в метод</vt:lpstr>
      <vt:lpstr>Передача параметров в метод</vt:lpstr>
      <vt:lpstr>Передача параметров в метод</vt:lpstr>
      <vt:lpstr>Рекурсия</vt:lpstr>
      <vt:lpstr>Обработка исключений</vt:lpstr>
      <vt:lpstr>Обработка исключений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56</cp:revision>
  <dcterms:created xsi:type="dcterms:W3CDTF">2013-01-28T11:29:25Z</dcterms:created>
  <dcterms:modified xsi:type="dcterms:W3CDTF">2022-02-25T17:58:11Z</dcterms:modified>
</cp:coreProperties>
</file>