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30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11" autoAdjust="0"/>
  </p:normalViewPr>
  <p:slideViewPr>
    <p:cSldViewPr>
      <p:cViewPr>
        <p:scale>
          <a:sx n="125" d="100"/>
          <a:sy n="125" d="100"/>
        </p:scale>
        <p:origin x="111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7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7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1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1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№ </a:t>
            </a:r>
            <a:r>
              <a:rPr lang="en-US" dirty="0"/>
              <a:t>5</a:t>
            </a:r>
            <a:r>
              <a:rPr lang="ru-RU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WPF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HorizontalAlignment</a:t>
            </a:r>
            <a:r>
              <a:rPr lang="ru-RU" dirty="0"/>
              <a:t>(по </a:t>
            </a:r>
            <a:r>
              <a:rPr lang="ru-RU" dirty="0" smtClean="0"/>
              <a:t>горизонтали)</a:t>
            </a:r>
          </a:p>
          <a:p>
            <a:pPr lvl="1"/>
            <a:r>
              <a:rPr lang="ru-RU" dirty="0" err="1" smtClean="0"/>
              <a:t>Left</a:t>
            </a:r>
            <a:r>
              <a:rPr lang="ru-RU" dirty="0" smtClean="0"/>
              <a:t>, </a:t>
            </a:r>
            <a:r>
              <a:rPr lang="ru-RU" dirty="0" err="1" smtClean="0"/>
              <a:t>Right</a:t>
            </a:r>
            <a:r>
              <a:rPr lang="ru-RU" dirty="0" smtClean="0"/>
              <a:t> </a:t>
            </a:r>
            <a:r>
              <a:rPr lang="ru-RU" dirty="0" err="1"/>
              <a:t>Center</a:t>
            </a:r>
            <a:r>
              <a:rPr lang="ru-RU" dirty="0"/>
              <a:t> (положение по центру), </a:t>
            </a:r>
            <a:r>
              <a:rPr lang="ru-RU" dirty="0" err="1"/>
              <a:t>Stretch</a:t>
            </a:r>
            <a:r>
              <a:rPr lang="ru-RU" dirty="0"/>
              <a:t> (растяжение по всей ширине</a:t>
            </a:r>
            <a:r>
              <a:rPr lang="ru-RU" dirty="0" smtClean="0"/>
              <a:t>).</a:t>
            </a:r>
          </a:p>
          <a:p>
            <a:r>
              <a:rPr lang="en-US" dirty="0" err="1" smtClean="0"/>
              <a:t>VerticalAlignment</a:t>
            </a:r>
            <a:r>
              <a:rPr lang="ru-RU" dirty="0" smtClean="0"/>
              <a:t>(по вертикали)</a:t>
            </a:r>
          </a:p>
          <a:p>
            <a:pPr lvl="1"/>
            <a:r>
              <a:rPr lang="ru-RU" dirty="0" err="1"/>
              <a:t>Left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 </a:t>
            </a:r>
            <a:r>
              <a:rPr lang="ru-RU" dirty="0" err="1"/>
              <a:t>Center</a:t>
            </a:r>
            <a:r>
              <a:rPr lang="ru-RU" dirty="0"/>
              <a:t> (положение по центру), </a:t>
            </a:r>
            <a:r>
              <a:rPr lang="ru-RU" dirty="0" err="1"/>
              <a:t>Stretch</a:t>
            </a:r>
            <a:r>
              <a:rPr lang="ru-RU" dirty="0"/>
              <a:t> (растяжение по всей ширине).</a:t>
            </a:r>
          </a:p>
          <a:p>
            <a:r>
              <a:rPr lang="ru-RU" dirty="0"/>
              <a:t>Отступы </a:t>
            </a:r>
            <a:r>
              <a:rPr lang="en-US" dirty="0" smtClean="0"/>
              <a:t>margin</a:t>
            </a:r>
            <a:endParaRPr lang="ru-RU" dirty="0" smtClean="0"/>
          </a:p>
          <a:p>
            <a:pPr lvl="1"/>
            <a:r>
              <a:rPr lang="en-US" dirty="0" err="1" smtClean="0"/>
              <a:t>Xaml</a:t>
            </a:r>
            <a:endParaRPr lang="en-US" dirty="0" smtClean="0"/>
          </a:p>
          <a:p>
            <a:pPr lvl="2"/>
            <a:r>
              <a:rPr lang="en-US" dirty="0"/>
              <a:t>&lt;Button Content="15 10 0 0" Width="60" Height="30" Margin ="15 10 0 </a:t>
            </a:r>
            <a:r>
              <a:rPr lang="en-US" dirty="0" smtClean="0"/>
              <a:t>0“ </a:t>
            </a:r>
            <a:r>
              <a:rPr lang="en-US" dirty="0" err="1" smtClean="0"/>
              <a:t>HorizontalAlignment</a:t>
            </a:r>
            <a:r>
              <a:rPr lang="en-US" dirty="0"/>
              <a:t>="Left" </a:t>
            </a:r>
            <a:r>
              <a:rPr lang="en-US" dirty="0" err="1"/>
              <a:t>VerticalAlignment</a:t>
            </a:r>
            <a:r>
              <a:rPr lang="en-US" dirty="0"/>
              <a:t>="Top"/&gt;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9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420888"/>
            <a:ext cx="3200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WPF(</a:t>
            </a:r>
            <a:r>
              <a:rPr lang="en-US" dirty="0"/>
              <a:t>Windows Presentation </a:t>
            </a:r>
            <a:r>
              <a:rPr lang="en-US" dirty="0" smtClean="0"/>
              <a:t>Foundation)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40903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cs typeface="Times New Roman" panose="02020603050405020304" pitchFamily="18" charset="0"/>
              </a:rPr>
              <a:t>Технология </a:t>
            </a:r>
            <a:r>
              <a:rPr lang="ru-RU" dirty="0" smtClean="0">
                <a:cs typeface="Times New Roman" panose="02020603050405020304" pitchFamily="18" charset="0"/>
              </a:rPr>
              <a:t>является частью </a:t>
            </a:r>
            <a:r>
              <a:rPr lang="ru-RU" dirty="0">
                <a:cs typeface="Times New Roman" panose="02020603050405020304" pitchFamily="18" charset="0"/>
              </a:rPr>
              <a:t>экосистемы платформы .NET и представляет собой подсистему для построения графических интерфейсов.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App.xaml</a:t>
            </a:r>
            <a:r>
              <a:rPr lang="ru-RU" dirty="0"/>
              <a:t> задает ресурсы приложения и ряд конфигурационных настроек в виде кода XAML. В частности, в файле </a:t>
            </a:r>
            <a:r>
              <a:rPr lang="ru-RU" dirty="0" err="1"/>
              <a:t>App.xaml</a:t>
            </a:r>
            <a:r>
              <a:rPr lang="ru-RU" dirty="0"/>
              <a:t> задается файл окна программы, которое будет открываться при запуске приложения. Если вы откроете этот файл, то можете найти в нем строку </a:t>
            </a:r>
            <a:r>
              <a:rPr lang="ru-RU" dirty="0" err="1"/>
              <a:t>StartupUri</a:t>
            </a:r>
            <a:r>
              <a:rPr lang="ru-RU" dirty="0"/>
              <a:t>="</a:t>
            </a:r>
            <a:r>
              <a:rPr lang="ru-RU" dirty="0" err="1"/>
              <a:t>MainWindow.xaml</a:t>
            </a:r>
            <a:r>
              <a:rPr lang="ru-RU" dirty="0"/>
              <a:t>" - то есть в данном случае, когда мы запустим приложение, будет создаваться интерфейс из файла </a:t>
            </a:r>
            <a:r>
              <a:rPr lang="ru-RU" dirty="0" err="1"/>
              <a:t>MainWindow.xaml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App.xaml.cs</a:t>
            </a:r>
            <a:r>
              <a:rPr lang="ru-RU" dirty="0"/>
              <a:t> - это файл кода на C#, связанный с файл </a:t>
            </a:r>
            <a:r>
              <a:rPr lang="ru-RU" dirty="0" err="1"/>
              <a:t>App.xaml</a:t>
            </a:r>
            <a:r>
              <a:rPr lang="ru-RU" dirty="0"/>
              <a:t>, который также позволяет задать ряд общих ресурсов и общую логику для приложения, но в вид кода C</a:t>
            </a:r>
            <a:r>
              <a:rPr lang="ru-RU" dirty="0" smtClean="0"/>
              <a:t>#.</a:t>
            </a:r>
            <a:endParaRPr lang="en-US" dirty="0" smtClean="0"/>
          </a:p>
          <a:p>
            <a:r>
              <a:rPr lang="ru-RU" dirty="0" err="1"/>
              <a:t>MainWindow.xaml</a:t>
            </a:r>
            <a:r>
              <a:rPr lang="ru-RU" dirty="0"/>
              <a:t> представляет визуальный интерфейс окна приложения в виде кода XAML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MainWindow.xaml.cs</a:t>
            </a:r>
            <a:r>
              <a:rPr lang="en-US" dirty="0"/>
              <a:t> - </a:t>
            </a:r>
            <a:r>
              <a:rPr lang="ru-RU" dirty="0"/>
              <a:t>это файл логики кода на </a:t>
            </a:r>
            <a:r>
              <a:rPr lang="en-US" dirty="0"/>
              <a:t>C#, </a:t>
            </a:r>
            <a:r>
              <a:rPr lang="ru-RU" dirty="0"/>
              <a:t>связанный с окном </a:t>
            </a:r>
            <a:r>
              <a:rPr lang="en-US" dirty="0" err="1"/>
              <a:t>MainWindow.xaml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6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Xaml</a:t>
            </a:r>
            <a:r>
              <a:rPr lang="en-US" dirty="0"/>
              <a:t>(</a:t>
            </a:r>
            <a:r>
              <a:rPr lang="en-US" dirty="0" err="1"/>
              <a:t>eXtensible</a:t>
            </a:r>
            <a:r>
              <a:rPr lang="en-US" dirty="0"/>
              <a:t> Application Markup Language)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разметки</a:t>
            </a:r>
          </a:p>
          <a:p>
            <a:r>
              <a:rPr lang="en-US" dirty="0" err="1" smtClean="0"/>
              <a:t>Xmlns</a:t>
            </a:r>
            <a:r>
              <a:rPr lang="ru-RU" dirty="0" smtClean="0"/>
              <a:t> – пространство имён</a:t>
            </a:r>
          </a:p>
          <a:p>
            <a:r>
              <a:rPr lang="en-US" dirty="0" err="1"/>
              <a:t>xmlns: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/>
              <a:t>="http://schemas.microsoft.com/</a:t>
            </a:r>
            <a:r>
              <a:rPr lang="en-US" dirty="0" err="1"/>
              <a:t>winfx</a:t>
            </a:r>
            <a:r>
              <a:rPr lang="en-US" dirty="0"/>
              <a:t>/2006/</a:t>
            </a:r>
            <a:r>
              <a:rPr lang="en-US" dirty="0" err="1"/>
              <a:t>xaml</a:t>
            </a:r>
            <a:r>
              <a:rPr lang="en-US" dirty="0"/>
              <a:t>"</a:t>
            </a:r>
            <a:endParaRPr lang="ru-RU" dirty="0" smtClean="0"/>
          </a:p>
          <a:p>
            <a:r>
              <a:rPr lang="en-US" dirty="0"/>
              <a:t> &lt;Button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:Name="button1"  Width="100" Height="30" Content="</a:t>
            </a:r>
            <a:r>
              <a:rPr lang="en-US" dirty="0" err="1"/>
              <a:t>Кнопка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339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1456267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Xaml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x:Name="</a:t>
            </a:r>
            <a:r>
              <a:rPr lang="en-US" dirty="0">
                <a:solidFill>
                  <a:schemeClr val="accent6"/>
                </a:solidFill>
              </a:rPr>
              <a:t>textBox1</a:t>
            </a:r>
            <a:r>
              <a:rPr lang="en-US" dirty="0"/>
              <a:t>" Width="150" Height="30" </a:t>
            </a:r>
            <a:r>
              <a:rPr lang="en-US" dirty="0" err="1"/>
              <a:t>VerticalAlignment</a:t>
            </a:r>
            <a:r>
              <a:rPr lang="en-US" dirty="0"/>
              <a:t>="Top" Margin="20" 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&lt;Button x:Name="button1"  Width="100" Height="30" Content="</a:t>
            </a:r>
            <a:r>
              <a:rPr lang="en-US" dirty="0" err="1"/>
              <a:t>Кнопка</a:t>
            </a:r>
            <a:r>
              <a:rPr lang="en-US" dirty="0"/>
              <a:t>" Click="</a:t>
            </a:r>
            <a:r>
              <a:rPr lang="en-US" dirty="0" err="1">
                <a:solidFill>
                  <a:schemeClr val="accent3"/>
                </a:solidFill>
              </a:rPr>
              <a:t>Button_Click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>
                <a:solidFill>
                  <a:schemeClr val="accent3"/>
                </a:solidFill>
              </a:rPr>
              <a:t>Button_Click</a:t>
            </a:r>
            <a:r>
              <a:rPr lang="en-US" dirty="0"/>
              <a:t>(object sender, </a:t>
            </a:r>
            <a:r>
              <a:rPr lang="en-US" dirty="0" err="1"/>
              <a:t>RoutedEventArgs</a:t>
            </a:r>
            <a:r>
              <a:rPr lang="en-US" dirty="0"/>
              <a:t> e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string text = </a:t>
            </a:r>
            <a:r>
              <a:rPr lang="en-US" dirty="0">
                <a:solidFill>
                  <a:schemeClr val="accent6"/>
                </a:solidFill>
              </a:rPr>
              <a:t>textBox1</a:t>
            </a:r>
            <a:r>
              <a:rPr lang="en-US" dirty="0"/>
              <a:t>.Text;</a:t>
            </a:r>
          </a:p>
          <a:p>
            <a:pPr marL="0" indent="0">
              <a:buNone/>
            </a:pPr>
            <a:r>
              <a:rPr lang="en-US" dirty="0"/>
              <a:t>            if (text != </a:t>
            </a:r>
            <a:r>
              <a:rPr lang="en-US" dirty="0" smtClean="0"/>
              <a:t>""){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(text);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35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</a:t>
            </a:r>
            <a:r>
              <a:rPr lang="en-US" dirty="0"/>
              <a:t>(layout)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</a:p>
          <a:p>
            <a:pPr lvl="1"/>
            <a:r>
              <a:rPr lang="en-US" dirty="0" smtClean="0"/>
              <a:t>Grid(</a:t>
            </a:r>
            <a:r>
              <a:rPr lang="ru-RU" dirty="0" smtClean="0"/>
              <a:t>Таблица)</a:t>
            </a:r>
          </a:p>
          <a:p>
            <a:pPr lvl="1"/>
            <a:r>
              <a:rPr lang="en-US" dirty="0" err="1" smtClean="0"/>
              <a:t>UniformGrid</a:t>
            </a:r>
            <a:r>
              <a:rPr lang="ru-RU" dirty="0" smtClean="0"/>
              <a:t>(Таблица, все </a:t>
            </a:r>
            <a:r>
              <a:rPr lang="ru-RU" dirty="0"/>
              <a:t>столбцы и строки одинакового </a:t>
            </a:r>
            <a:r>
              <a:rPr lang="ru-RU" dirty="0" smtClean="0"/>
              <a:t>размера)</a:t>
            </a:r>
          </a:p>
          <a:p>
            <a:pPr lvl="1"/>
            <a:r>
              <a:rPr lang="en-US" dirty="0" err="1" smtClean="0"/>
              <a:t>StackPanel</a:t>
            </a:r>
            <a:r>
              <a:rPr lang="ru-RU" dirty="0" smtClean="0"/>
              <a:t>(либо строки либо столбцы)</a:t>
            </a:r>
          </a:p>
          <a:p>
            <a:pPr lvl="1"/>
            <a:r>
              <a:rPr lang="en-US" dirty="0" err="1" smtClean="0"/>
              <a:t>WrapPanel</a:t>
            </a:r>
            <a:r>
              <a:rPr lang="ru-RU" dirty="0"/>
              <a:t>(если элементы не помещаются в строке или столбце, создаются новые столбец или строка для не поместившихся </a:t>
            </a:r>
            <a:r>
              <a:rPr lang="ru-RU" dirty="0" smtClean="0"/>
              <a:t>элементов)</a:t>
            </a:r>
          </a:p>
          <a:p>
            <a:pPr lvl="1"/>
            <a:r>
              <a:rPr lang="en-US" dirty="0" err="1" smtClean="0"/>
              <a:t>DockPanel</a:t>
            </a:r>
            <a:r>
              <a:rPr lang="ru-RU" dirty="0"/>
              <a:t>(контейнер прижимает свое содержимое к определенной стороне внешнего </a:t>
            </a:r>
            <a:r>
              <a:rPr lang="ru-RU" dirty="0" smtClean="0"/>
              <a:t>контейнера)</a:t>
            </a:r>
            <a:endParaRPr lang="ru-RU" dirty="0"/>
          </a:p>
          <a:p>
            <a:pPr lvl="1"/>
            <a:r>
              <a:rPr lang="en-US" dirty="0" smtClean="0"/>
              <a:t>Canvas</a:t>
            </a:r>
            <a:r>
              <a:rPr lang="ru-RU" dirty="0" smtClean="0"/>
              <a:t>(указываются точные координаты)</a:t>
            </a:r>
          </a:p>
          <a:p>
            <a:r>
              <a:rPr lang="ru-RU" dirty="0" smtClean="0"/>
              <a:t>Контейнер может содержать другой контейнер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8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168" y="1556792"/>
            <a:ext cx="7772400" cy="48965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XAML</a:t>
            </a:r>
          </a:p>
          <a:p>
            <a:pPr marL="0" indent="0">
              <a:buNone/>
            </a:pPr>
            <a:r>
              <a:rPr lang="en-US" dirty="0"/>
              <a:t> &lt;Grid </a:t>
            </a:r>
            <a:r>
              <a:rPr lang="en-US" dirty="0" err="1"/>
              <a:t>ShowGridLines</a:t>
            </a:r>
            <a:r>
              <a:rPr lang="en-US" dirty="0"/>
              <a:t>="True"&gt;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RowDefinition</a:t>
            </a:r>
            <a:r>
              <a:rPr lang="en-US" dirty="0"/>
              <a:t>&gt;&lt;/</a:t>
            </a:r>
            <a:r>
              <a:rPr lang="en-US" dirty="0" err="1"/>
              <a:t>RowDefinition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RowDefinition</a:t>
            </a:r>
            <a:r>
              <a:rPr lang="en-US" dirty="0"/>
              <a:t>&gt;&lt;/</a:t>
            </a:r>
            <a:r>
              <a:rPr lang="en-US" dirty="0" err="1"/>
              <a:t>RowDefinition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RowDefinition</a:t>
            </a:r>
            <a:r>
              <a:rPr lang="en-US" dirty="0"/>
              <a:t>&gt;&lt;/</a:t>
            </a:r>
            <a:r>
              <a:rPr lang="en-US" dirty="0" err="1"/>
              <a:t>RowDefinition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Grid.ColumnDefinitions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ColumnDefinition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ColumnDefinition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ColumnDefinition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Grid.ColumnDefinitions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&lt;Button </a:t>
            </a:r>
            <a:r>
              <a:rPr lang="en-US" dirty="0" err="1"/>
              <a:t>Grid.Column</a:t>
            </a:r>
            <a:r>
              <a:rPr lang="en-US" dirty="0"/>
              <a:t>="0" </a:t>
            </a:r>
            <a:r>
              <a:rPr lang="en-US" dirty="0" err="1"/>
              <a:t>Grid.Row</a:t>
            </a:r>
            <a:r>
              <a:rPr lang="en-US" dirty="0"/>
              <a:t>="0" Content="</a:t>
            </a:r>
            <a:r>
              <a:rPr lang="ru-RU" dirty="0"/>
              <a:t>Строка 0 Столбец 0"  /&gt;</a:t>
            </a:r>
          </a:p>
          <a:p>
            <a:pPr marL="0" indent="0">
              <a:buNone/>
            </a:pPr>
            <a:r>
              <a:rPr lang="ru-RU" dirty="0"/>
              <a:t>        &lt;</a:t>
            </a:r>
            <a:r>
              <a:rPr lang="en-US" dirty="0"/>
              <a:t>Button </a:t>
            </a:r>
            <a:r>
              <a:rPr lang="en-US" dirty="0" err="1"/>
              <a:t>Grid.Column</a:t>
            </a:r>
            <a:r>
              <a:rPr lang="en-US" dirty="0"/>
              <a:t>="0" </a:t>
            </a:r>
            <a:r>
              <a:rPr lang="en-US" dirty="0" err="1"/>
              <a:t>Grid.Row</a:t>
            </a:r>
            <a:r>
              <a:rPr lang="en-US" dirty="0"/>
              <a:t>="1" Content="</a:t>
            </a:r>
            <a:r>
              <a:rPr lang="ru-RU" dirty="0"/>
              <a:t>Объединение трех столбцов" </a:t>
            </a:r>
            <a:r>
              <a:rPr lang="en-US" dirty="0" err="1"/>
              <a:t>Grid.ColumnSpan</a:t>
            </a:r>
            <a:r>
              <a:rPr lang="en-US" dirty="0"/>
              <a:t>="3"  /&gt;</a:t>
            </a:r>
          </a:p>
          <a:p>
            <a:pPr marL="0" indent="0">
              <a:buNone/>
            </a:pPr>
            <a:r>
              <a:rPr lang="en-US" dirty="0"/>
              <a:t>        &lt;Button </a:t>
            </a:r>
            <a:r>
              <a:rPr lang="en-US" dirty="0" err="1"/>
              <a:t>Grid.Column</a:t>
            </a:r>
            <a:r>
              <a:rPr lang="en-US" dirty="0"/>
              <a:t>="2" </a:t>
            </a:r>
            <a:r>
              <a:rPr lang="en-US" dirty="0" err="1"/>
              <a:t>Grid.Row</a:t>
            </a:r>
            <a:r>
              <a:rPr lang="en-US" dirty="0"/>
              <a:t>="2" Content="</a:t>
            </a:r>
            <a:r>
              <a:rPr lang="ru-RU" dirty="0"/>
              <a:t>Строка 2 Столбец 2"  /&gt;</a:t>
            </a:r>
          </a:p>
          <a:p>
            <a:pPr marL="0" indent="0">
              <a:buNone/>
            </a:pPr>
            <a:r>
              <a:rPr lang="ru-RU" dirty="0"/>
              <a:t>    &lt;/</a:t>
            </a:r>
            <a:r>
              <a:rPr lang="en-US" dirty="0"/>
              <a:t>Grid&gt;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33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7772400" cy="3649133"/>
          </a:xfrm>
        </p:spPr>
        <p:txBody>
          <a:bodyPr/>
          <a:lstStyle/>
          <a:p>
            <a:r>
              <a:rPr lang="ru-RU" dirty="0" smtClean="0"/>
              <a:t>Размеры</a:t>
            </a:r>
          </a:p>
          <a:p>
            <a:pPr lvl="1"/>
            <a:r>
              <a:rPr lang="ru-RU" dirty="0" smtClean="0"/>
              <a:t>Автоматический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Width="Auto" </a:t>
            </a:r>
            <a:r>
              <a:rPr lang="en-US" dirty="0" smtClean="0"/>
              <a:t>/&gt;</a:t>
            </a:r>
            <a:endParaRPr lang="ru-RU" dirty="0" smtClean="0"/>
          </a:p>
          <a:p>
            <a:pPr lvl="2"/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Height="Auto" </a:t>
            </a:r>
            <a:r>
              <a:rPr lang="en-US" dirty="0" smtClean="0"/>
              <a:t>/&gt;</a:t>
            </a:r>
            <a:endParaRPr lang="ru-RU" dirty="0" smtClean="0"/>
          </a:p>
          <a:p>
            <a:pPr lvl="1"/>
            <a:r>
              <a:rPr lang="ru-RU" dirty="0" smtClean="0"/>
              <a:t>Абсолютные(пикселях(</a:t>
            </a:r>
            <a:r>
              <a:rPr lang="en-US" dirty="0" err="1" smtClean="0"/>
              <a:t>px</a:t>
            </a:r>
            <a:r>
              <a:rPr lang="en-US" dirty="0"/>
              <a:t>)</a:t>
            </a:r>
            <a:r>
              <a:rPr lang="ru-RU" dirty="0" smtClean="0"/>
              <a:t>, дюймах</a:t>
            </a:r>
            <a:r>
              <a:rPr lang="en-US" dirty="0" smtClean="0"/>
              <a:t>(in)</a:t>
            </a:r>
            <a:r>
              <a:rPr lang="ru-RU" dirty="0" smtClean="0"/>
              <a:t>, сантиметрах</a:t>
            </a:r>
            <a:r>
              <a:rPr lang="en-US" dirty="0" smtClean="0"/>
              <a:t>(cm)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точках</a:t>
            </a:r>
            <a:r>
              <a:rPr lang="en-US" dirty="0" smtClean="0"/>
              <a:t>(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Width="1 in" </a:t>
            </a:r>
            <a:r>
              <a:rPr lang="en-US" dirty="0" smtClean="0"/>
              <a:t>/&gt;</a:t>
            </a:r>
            <a:endParaRPr lang="ru-RU" dirty="0" smtClean="0"/>
          </a:p>
          <a:p>
            <a:pPr lvl="2"/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Height="10 </a:t>
            </a:r>
            <a:r>
              <a:rPr lang="en-US" dirty="0" err="1"/>
              <a:t>px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ru-RU" dirty="0" smtClean="0"/>
          </a:p>
          <a:p>
            <a:pPr lvl="1"/>
            <a:r>
              <a:rPr lang="ru-RU" dirty="0" smtClean="0"/>
              <a:t>Пропорциональные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Width="*" </a:t>
            </a:r>
            <a:r>
              <a:rPr lang="en-US" dirty="0" smtClean="0"/>
              <a:t>/&gt;</a:t>
            </a:r>
            <a:r>
              <a:rPr lang="ru-RU" dirty="0" smtClean="0"/>
              <a:t> (занимает всё место)</a:t>
            </a:r>
            <a:endParaRPr lang="en-US" dirty="0"/>
          </a:p>
          <a:p>
            <a:pPr lvl="2"/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Width="0.25*" </a:t>
            </a:r>
            <a:r>
              <a:rPr lang="en-US" dirty="0" smtClean="0"/>
              <a:t>/&gt;</a:t>
            </a:r>
            <a:r>
              <a:rPr lang="ru-RU" dirty="0" smtClean="0"/>
              <a:t>(четверть от ширины верхнего)</a:t>
            </a:r>
            <a:endParaRPr lang="ru-RU" dirty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05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StackPanel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StackPanel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&lt;Button Background="Blue" Content="1" /&gt;</a:t>
            </a:r>
          </a:p>
          <a:p>
            <a:pPr marL="0" indent="0">
              <a:buNone/>
            </a:pPr>
            <a:r>
              <a:rPr lang="en-US" dirty="0"/>
              <a:t>            &lt;Button Background="White" Content="2" /&gt;</a:t>
            </a:r>
          </a:p>
          <a:p>
            <a:pPr marL="0" indent="0">
              <a:buNone/>
            </a:pPr>
            <a:r>
              <a:rPr lang="en-US" dirty="0"/>
              <a:t>            &lt;Button Background="Red" Content="3" /&gt;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StackPanel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Ориентация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StackPanel</a:t>
            </a:r>
            <a:r>
              <a:rPr lang="en-US" dirty="0"/>
              <a:t> Orientation="Horizontal"&gt;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28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564</TotalTime>
  <Words>656</Words>
  <Application>Microsoft Office PowerPoint</Application>
  <PresentationFormat>Экран (4:3)</PresentationFormat>
  <Paragraphs>81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Небеса</vt:lpstr>
      <vt:lpstr>Лекция № 5.  WPF</vt:lpstr>
      <vt:lpstr>WPF(Windows Presentation Foundation)</vt:lpstr>
      <vt:lpstr>WPF</vt:lpstr>
      <vt:lpstr>Xaml(eXtensible Application Markup Language)</vt:lpstr>
      <vt:lpstr>Пример</vt:lpstr>
      <vt:lpstr>Компоновка(layout)</vt:lpstr>
      <vt:lpstr>GRID</vt:lpstr>
      <vt:lpstr>GRID</vt:lpstr>
      <vt:lpstr>StackPanel</vt:lpstr>
      <vt:lpstr>Выравнивания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67</cp:revision>
  <dcterms:created xsi:type="dcterms:W3CDTF">2013-01-28T11:29:25Z</dcterms:created>
  <dcterms:modified xsi:type="dcterms:W3CDTF">2022-02-25T19:15:05Z</dcterms:modified>
</cp:coreProperties>
</file>