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6" r:id="rId2"/>
    <p:sldId id="257" r:id="rId3"/>
    <p:sldId id="308" r:id="rId4"/>
    <p:sldId id="265" r:id="rId5"/>
    <p:sldId id="30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1" autoAdjust="0"/>
  </p:normalViewPr>
  <p:slideViewPr>
    <p:cSldViewPr>
      <p:cViewPr varScale="1">
        <p:scale>
          <a:sx n="102" d="100"/>
          <a:sy n="102" d="100"/>
        </p:scale>
        <p:origin x="18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0B9BE-CDC1-4A29-B861-9EE1113DBE2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743B1-5C81-4432-AF72-5F69CB399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0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74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0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7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74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02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3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5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77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1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9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762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15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0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5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5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4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6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6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CE85D0-A6C1-4347-8F55-C6BCFCF4A74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6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№ </a:t>
            </a:r>
            <a:r>
              <a:rPr lang="ru-RU" dirty="0"/>
              <a:t>3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err="1" smtClean="0"/>
              <a:t>Ооп</a:t>
            </a:r>
            <a:r>
              <a:rPr lang="ru-RU" smtClean="0"/>
              <a:t> в </a:t>
            </a:r>
            <a:r>
              <a:rPr lang="en-US" smtClean="0"/>
              <a:t>C</a:t>
            </a:r>
            <a:r>
              <a:rPr lang="ru-RU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978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Рассматриваемые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ru-RU" dirty="0" smtClean="0"/>
              <a:t>Принципы </a:t>
            </a:r>
            <a:r>
              <a:rPr lang="ru-RU" dirty="0" err="1" smtClean="0"/>
              <a:t>объетно</a:t>
            </a:r>
            <a:r>
              <a:rPr lang="ru-RU" dirty="0" smtClean="0"/>
              <a:t>-ориентированного программирования. </a:t>
            </a:r>
            <a:endParaRPr lang="ru-RU" dirty="0"/>
          </a:p>
          <a:p>
            <a:pPr lvl="0" hangingPunct="0"/>
            <a:r>
              <a:rPr lang="ru-RU" dirty="0" smtClean="0"/>
              <a:t>Классы в С</a:t>
            </a:r>
            <a:r>
              <a:rPr lang="en-US" dirty="0" smtClean="0"/>
              <a:t>#</a:t>
            </a:r>
            <a:r>
              <a:rPr lang="ru-RU" dirty="0" smtClean="0"/>
              <a:t>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9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409039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Как спроецировать </a:t>
            </a:r>
            <a:r>
              <a:rPr lang="ru-RU" dirty="0"/>
              <a:t>объекты реального </a:t>
            </a:r>
            <a:r>
              <a:rPr lang="ru-RU" dirty="0" smtClean="0"/>
              <a:t>мира в </a:t>
            </a:r>
            <a:r>
              <a:rPr lang="ru-RU" dirty="0"/>
              <a:t>программный </a:t>
            </a:r>
            <a:r>
              <a:rPr lang="ru-RU" dirty="0" smtClean="0"/>
              <a:t>код?</a:t>
            </a:r>
          </a:p>
          <a:p>
            <a:pPr>
              <a:lnSpc>
                <a:spcPct val="120000"/>
              </a:lnSpc>
            </a:pPr>
            <a:r>
              <a:rPr lang="ru-RU" dirty="0"/>
              <a:t>Написанный по парадигме ООП код выигрывает в долгосрочной перспективе(</a:t>
            </a:r>
            <a:r>
              <a:rPr lang="ru-RU" dirty="0"/>
              <a:t>расширение, модификация, отладка и тестирование</a:t>
            </a:r>
            <a:r>
              <a:rPr lang="ru-RU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ru-RU" dirty="0" smtClean="0">
                <a:cs typeface="Times New Roman" panose="02020603050405020304" pitchFamily="18" charset="0"/>
              </a:rPr>
              <a:t>Понятия КЛАСС и ЭКЗЕМПЛЯР класса.</a:t>
            </a:r>
          </a:p>
          <a:p>
            <a:pPr marL="742950" lvl="2">
              <a:lnSpc>
                <a:spcPct val="120000"/>
              </a:lnSpc>
            </a:pPr>
            <a:r>
              <a:rPr lang="ru-RU" sz="1600" dirty="0"/>
              <a:t>класс — это </a:t>
            </a:r>
            <a:r>
              <a:rPr lang="ru-RU" sz="1600" dirty="0" smtClean="0"/>
              <a:t>описания юнита.</a:t>
            </a:r>
            <a:endParaRPr lang="ru-RU" sz="1600" dirty="0"/>
          </a:p>
          <a:p>
            <a:pPr marL="742950" lvl="2">
              <a:lnSpc>
                <a:spcPct val="120000"/>
              </a:lnSpc>
            </a:pPr>
            <a:r>
              <a:rPr lang="ru-RU" sz="1600" dirty="0"/>
              <a:t>экземпляры этого класса — конкретные </a:t>
            </a:r>
            <a:r>
              <a:rPr lang="ru-RU" sz="1600" dirty="0" smtClean="0"/>
              <a:t>юниты(Нага, копейщик).</a:t>
            </a:r>
          </a:p>
          <a:p>
            <a:pPr marL="285750" lvl="1">
              <a:lnSpc>
                <a:spcPct val="120000"/>
              </a:lnSpc>
            </a:pPr>
            <a:r>
              <a:rPr lang="ru-RU" sz="1800" dirty="0">
                <a:cs typeface="Times New Roman" panose="02020603050405020304" pitchFamily="18" charset="0"/>
              </a:rPr>
              <a:t>Атрибуты и </a:t>
            </a:r>
            <a:r>
              <a:rPr lang="ru-RU" sz="1800" dirty="0" smtClean="0">
                <a:cs typeface="Times New Roman" panose="02020603050405020304" pitchFamily="18" charset="0"/>
              </a:rPr>
              <a:t>методы.</a:t>
            </a:r>
            <a:endParaRPr lang="ru-RU" sz="1800" dirty="0"/>
          </a:p>
          <a:p>
            <a:pPr>
              <a:lnSpc>
                <a:spcPct val="120000"/>
              </a:lnSpc>
            </a:pP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4484" y="2073647"/>
            <a:ext cx="7772400" cy="409039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Инкапсуляция</a:t>
            </a:r>
            <a:r>
              <a:rPr lang="ru-RU" dirty="0" smtClean="0">
                <a:cs typeface="Times New Roman" panose="02020603050405020304" pitchFamily="18" charset="0"/>
              </a:rPr>
              <a:t> – </a:t>
            </a:r>
            <a:r>
              <a:rPr lang="ru-RU" dirty="0" smtClean="0"/>
              <a:t>это </a:t>
            </a:r>
            <a:r>
              <a:rPr lang="ru-RU" dirty="0"/>
              <a:t>контроль доступа к полям и методам объекта. </a:t>
            </a:r>
            <a:endParaRPr lang="ru-RU" dirty="0" smtClean="0"/>
          </a:p>
          <a:p>
            <a:pPr lvl="1">
              <a:lnSpc>
                <a:spcPct val="120000"/>
              </a:lnSpc>
            </a:pPr>
            <a:r>
              <a:rPr lang="ru-RU" dirty="0" smtClean="0"/>
              <a:t>С</a:t>
            </a:r>
            <a:r>
              <a:rPr lang="en-US" dirty="0" smtClean="0"/>
              <a:t># - </a:t>
            </a:r>
            <a:r>
              <a:rPr lang="ru-RU" dirty="0" smtClean="0"/>
              <a:t>модификаторы доступа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Наследование</a:t>
            </a:r>
            <a:r>
              <a:rPr lang="ru-RU" b="1" dirty="0" smtClean="0"/>
              <a:t> - </a:t>
            </a:r>
            <a:r>
              <a:rPr lang="ru-RU" dirty="0"/>
              <a:t>наследование </a:t>
            </a:r>
            <a:r>
              <a:rPr lang="ru-RU" dirty="0"/>
              <a:t>одними классами свойства и поведение других классов для дальнейшего расширения или </a:t>
            </a:r>
            <a:r>
              <a:rPr lang="ru-RU" dirty="0"/>
              <a:t>модификации.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C# -</a:t>
            </a:r>
            <a:r>
              <a:rPr lang="ru-RU" sz="1800" dirty="0" smtClean="0"/>
              <a:t>интерфейсы</a:t>
            </a:r>
          </a:p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F0000"/>
                </a:solidFill>
              </a:rPr>
              <a:t>Полиморфизм</a:t>
            </a:r>
            <a:r>
              <a:rPr lang="ru-RU" sz="2000" dirty="0"/>
              <a:t> - </a:t>
            </a:r>
            <a:r>
              <a:rPr lang="ru-RU" sz="2000" dirty="0" smtClean="0"/>
              <a:t> </a:t>
            </a:r>
            <a:r>
              <a:rPr lang="ru-RU" dirty="0"/>
              <a:t>свойство системы, позволяющее иметь множество реализаций одного интерфейса</a:t>
            </a:r>
            <a:r>
              <a:rPr lang="ru-RU" dirty="0" smtClean="0"/>
              <a:t>.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C# - </a:t>
            </a:r>
            <a:r>
              <a:rPr lang="ru-RU" dirty="0" smtClean="0"/>
              <a:t>перегрузка функций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409039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C# </a:t>
            </a:r>
            <a:r>
              <a:rPr lang="ru-RU" dirty="0" smtClean="0"/>
              <a:t>реализуют парадигмы ООП с использованием Классов</a:t>
            </a:r>
            <a:r>
              <a:rPr lang="en-US" dirty="0" smtClean="0"/>
              <a:t>(Class)</a:t>
            </a:r>
            <a:endParaRPr lang="ru-RU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string </a:t>
            </a:r>
            <a:r>
              <a:rPr lang="ru-RU" dirty="0" smtClean="0"/>
              <a:t>– класс, </a:t>
            </a:r>
            <a:r>
              <a:rPr lang="en-US" dirty="0" smtClean="0"/>
              <a:t>Console –</a:t>
            </a:r>
            <a:r>
              <a:rPr lang="ru-RU" dirty="0" smtClean="0"/>
              <a:t>класс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Поля и методы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Конструкторы и деструкторы</a:t>
            </a:r>
            <a:endParaRPr lang="ru-RU" sz="1800" dirty="0" smtClean="0"/>
          </a:p>
          <a:p>
            <a:pPr>
              <a:lnSpc>
                <a:spcPct val="120000"/>
              </a:lnSpc>
            </a:pPr>
            <a:endParaRPr lang="ru-RU" sz="1800" dirty="0"/>
          </a:p>
          <a:p>
            <a:pPr>
              <a:lnSpc>
                <a:spcPct val="120000"/>
              </a:lnSpc>
            </a:pP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441</TotalTime>
  <Words>152</Words>
  <Application>Microsoft Office PowerPoint</Application>
  <PresentationFormat>Экран (4:3)</PresentationFormat>
  <Paragraphs>28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Небеса</vt:lpstr>
      <vt:lpstr>Лекция № 3.  Ооп в C#</vt:lpstr>
      <vt:lpstr>Рассматриваемые вопросы</vt:lpstr>
      <vt:lpstr>ООП</vt:lpstr>
      <vt:lpstr>ООП</vt:lpstr>
      <vt:lpstr>Классы в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1.  Введение в язык  C#</dc:title>
  <dc:creator>Александр</dc:creator>
  <cp:lastModifiedBy>Адмирал Пух</cp:lastModifiedBy>
  <cp:revision>48</cp:revision>
  <dcterms:created xsi:type="dcterms:W3CDTF">2013-01-28T11:29:25Z</dcterms:created>
  <dcterms:modified xsi:type="dcterms:W3CDTF">2022-02-04T15:40:40Z</dcterms:modified>
</cp:coreProperties>
</file>