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700" autoAdjust="0"/>
  </p:normalViewPr>
  <p:slideViewPr>
    <p:cSldViewPr snapToObject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E31C-644C-C14D-AB1A-4B4F1EA69BCD}" type="datetimeFigureOut">
              <a:rPr lang="en-US" smtClean="0"/>
              <a:pPr/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C688-A7A0-EC4D-912E-391576B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Theme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Functionality/Design</a:t>
            </a:r>
          </a:p>
          <a:p>
            <a:r>
              <a:rPr lang="en-US" dirty="0" smtClean="0"/>
              <a:t>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A CMS shouldn’t require users to edit code</a:t>
            </a:r>
          </a:p>
          <a:p>
            <a:r>
              <a:rPr lang="en-US" dirty="0" smtClean="0"/>
              <a:t>Solution: Visually Editable sidebar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Upload/Relevant Page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 Improved Navigability, attached files can now be accessed, site can be traversed in a logical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changes and allows users to revert to them</a:t>
            </a:r>
          </a:p>
          <a:p>
            <a:r>
              <a:rPr lang="en-US" dirty="0" smtClean="0"/>
              <a:t>Users now have the ability to rollback accidental changes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Bugs/Usability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bugs? E.g., </a:t>
            </a:r>
            <a:r>
              <a:rPr lang="en-US" smtClean="0"/>
              <a:t>groups editing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 access links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previous AESC system no access to child pages was automatically given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class Page has a property called page_children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Cycled through the pages in the list and displayed there paths to the user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Child access links code</a:t>
            </a:r>
            <a:endParaRPr lang="en-US" dirty="0"/>
          </a:p>
        </p:txBody>
      </p:sp>
      <p:pic>
        <p:nvPicPr>
          <p:cNvPr id="5" name="Content Placeholder 3" descr="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469" b="2350"/>
          <a:stretch>
            <a:fillRect/>
          </a:stretch>
        </p:blipFill>
        <p:spPr>
          <a:xfrm>
            <a:off x="576274" y="2133600"/>
            <a:ext cx="8110526" cy="4267200"/>
          </a:xfrm>
        </p:spPr>
      </p:pic>
      <p:sp>
        <p:nvSpPr>
          <p:cNvPr id="6" name="Rectangle 5"/>
          <p:cNvSpPr/>
          <p:nvPr/>
        </p:nvSpPr>
        <p:spPr>
          <a:xfrm>
            <a:off x="4648200" y="3581400"/>
            <a:ext cx="3886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4000500" y="29337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8647" y="258782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Code added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74" y="1210270"/>
            <a:ext cx="7509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First: looks through all children of the current page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Second: Checks to see if page is an empty page (‘New Page’)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Third: Creates link for all non-empty pages at the bottom of the current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 access links screenshots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emo.jpg"/>
          <p:cNvPicPr>
            <a:picLocks noChangeAspect="1"/>
          </p:cNvPicPr>
          <p:nvPr/>
        </p:nvPicPr>
        <p:blipFill>
          <a:blip r:embed="rId2" cstate="print"/>
          <a:srcRect l="20833" t="13538" r="21667" b="6274"/>
          <a:stretch>
            <a:fillRect/>
          </a:stretch>
        </p:blipFill>
        <p:spPr>
          <a:xfrm>
            <a:off x="4451083" y="2819400"/>
            <a:ext cx="4399524" cy="3834653"/>
          </a:xfrm>
          <a:prstGeom prst="rect">
            <a:avLst/>
          </a:prstGeom>
        </p:spPr>
      </p:pic>
      <p:pic>
        <p:nvPicPr>
          <p:cNvPr id="6" name="Picture 5" descr="demo2.jpg"/>
          <p:cNvPicPr>
            <a:picLocks noChangeAspect="1"/>
          </p:cNvPicPr>
          <p:nvPr/>
        </p:nvPicPr>
        <p:blipFill>
          <a:blip r:embed="rId3" cstate="print"/>
          <a:srcRect l="21667" t="11333" r="21667" b="4667"/>
          <a:stretch>
            <a:fillRect/>
          </a:stretch>
        </p:blipFill>
        <p:spPr>
          <a:xfrm>
            <a:off x="228599" y="2819400"/>
            <a:ext cx="4138991" cy="3834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22098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1336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599" y="4208622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990599" y="3980022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199" y="382762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Parent links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7995" y="4208622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379995" y="3980022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8595" y="382762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Parent links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2955" y="6172201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5464955" y="5943601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3555" y="5791201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Child links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1295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 A page could only access its parents</a:t>
            </a:r>
          </a:p>
          <a:p>
            <a:r>
              <a:rPr lang="en-US" dirty="0" smtClean="0"/>
              <a:t>After: A page can access can access its parent and its children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195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Frames Theme</vt:lpstr>
      <vt:lpstr>Sidebar Editing</vt:lpstr>
      <vt:lpstr>File Upload/Relevant Page Links</vt:lpstr>
      <vt:lpstr>Page history</vt:lpstr>
      <vt:lpstr>Bugs/Usability Fixes</vt:lpstr>
      <vt:lpstr>Slide 6</vt:lpstr>
      <vt:lpstr>Child access links code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 Theme</dc:title>
  <dc:creator>Kevin Davenport</dc:creator>
  <cp:lastModifiedBy>ryan712</cp:lastModifiedBy>
  <cp:revision>7</cp:revision>
  <dcterms:created xsi:type="dcterms:W3CDTF">2009-11-22T16:58:59Z</dcterms:created>
  <dcterms:modified xsi:type="dcterms:W3CDTF">2009-11-25T06:56:21Z</dcterms:modified>
</cp:coreProperties>
</file>