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700" autoAdjust="0"/>
  </p:normalViewPr>
  <p:slideViewPr>
    <p:cSldViewPr snapToObjects="1">
      <p:cViewPr varScale="1">
        <p:scale>
          <a:sx n="84" d="100"/>
          <a:sy n="84" d="100"/>
        </p:scale>
        <p:origin x="-7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B53E-BB50-4E15-B9F8-951152A6E66F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961D-AB0B-430E-B93B-F0CD5BAC6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BC6AD-6860-49B3-9A8B-132C2C0FEF83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17255-A4D0-4E6D-A089-9CF141FC2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BFD65-CB0E-492A-B646-01C4A70F99CC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8191A-A12F-4371-8E36-EF275965C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6372-9303-4B8E-A7A4-B8260465430A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0E6F-2489-4D4C-B5DE-F0DB1718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ACC4-CAF6-42D6-94E3-876EEFA5F66D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9DFE-7701-4C18-864A-AC2E43390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7FBB-37AB-4968-8EB8-1032169FDC31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F8FE-8ED5-47C6-A592-4C2E74EBC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43A23-0641-4488-B566-2D9338073F83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CD9D5-45EB-4129-9FD3-C2D06B4CC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2F3B4-77B0-424A-886C-6BBB33A70A5A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BB68-A6E7-4B1A-8434-806A13F55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5E32-A612-4027-BF96-BCB4B300730C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B649-7F95-4BE0-85D7-EA48C29DA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CA90-17BA-40D5-AEB9-AC9B0138C73D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96FB6-9F87-4ECD-934C-A2B4B8BEC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82B08-68DA-4BE2-A739-FBB17D532FB8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0EC16-3EA2-400F-A994-25349EA41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73097-6E43-453B-B46F-ED78E5A0C7CB}" type="datetimeFigureOut">
              <a:rPr lang="en-US"/>
              <a:pPr>
                <a:defRPr/>
              </a:pPr>
              <a:t>11/25/2009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339BF3-1035-437C-B3C6-4CBA3140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Frames Theme</a:t>
            </a:r>
          </a:p>
        </p:txBody>
      </p:sp>
      <p:sp>
        <p:nvSpPr>
          <p:cNvPr id="1331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Functionality/Design</a:t>
            </a:r>
          </a:p>
          <a:p>
            <a:r>
              <a:rPr lang="en-US" smtClean="0"/>
              <a:t>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772400" cy="1219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Child access links screenshots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4" descr="demo.jpg"/>
          <p:cNvPicPr>
            <a:picLocks noChangeAspect="1"/>
          </p:cNvPicPr>
          <p:nvPr/>
        </p:nvPicPr>
        <p:blipFill>
          <a:blip r:embed="rId2"/>
          <a:srcRect l="20833" t="13538" r="21667" b="6274"/>
          <a:stretch>
            <a:fillRect/>
          </a:stretch>
        </p:blipFill>
        <p:spPr bwMode="auto">
          <a:xfrm>
            <a:off x="4451350" y="2819400"/>
            <a:ext cx="4398963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 descr="demo2.jpg"/>
          <p:cNvPicPr>
            <a:picLocks noChangeAspect="1"/>
          </p:cNvPicPr>
          <p:nvPr/>
        </p:nvPicPr>
        <p:blipFill>
          <a:blip r:embed="rId3"/>
          <a:srcRect l="21667" t="11333" r="21667" b="4668"/>
          <a:stretch>
            <a:fillRect/>
          </a:stretch>
        </p:blipFill>
        <p:spPr bwMode="auto">
          <a:xfrm>
            <a:off x="228600" y="2819400"/>
            <a:ext cx="4138613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1676400" y="2209800"/>
            <a:ext cx="80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Before</a:t>
            </a: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6400800" y="21336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208463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990600" y="3979863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10"/>
          <p:cNvSpPr txBox="1">
            <a:spLocks noChangeArrowheads="1"/>
          </p:cNvSpPr>
          <p:nvPr/>
        </p:nvSpPr>
        <p:spPr bwMode="auto">
          <a:xfrm>
            <a:off x="1219200" y="3827463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alibri" pitchFamily="34" charset="0"/>
              </a:rPr>
              <a:t>Parent links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18038" y="4208463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380038" y="3979863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5608638" y="3827463"/>
            <a:ext cx="792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alibri" pitchFamily="34" charset="0"/>
              </a:rPr>
              <a:t>Parent links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02175" y="6172200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464175" y="59436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16"/>
          <p:cNvSpPr txBox="1">
            <a:spLocks noChangeArrowheads="1"/>
          </p:cNvSpPr>
          <p:nvPr/>
        </p:nvSpPr>
        <p:spPr bwMode="auto">
          <a:xfrm>
            <a:off x="5692775" y="5791200"/>
            <a:ext cx="708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alibri" pitchFamily="34" charset="0"/>
              </a:rPr>
              <a:t>Child links</a:t>
            </a:r>
          </a:p>
        </p:txBody>
      </p:sp>
      <p:sp>
        <p:nvSpPr>
          <p:cNvPr id="20495" name="TextBox 17"/>
          <p:cNvSpPr txBox="1">
            <a:spLocks noChangeArrowheads="1"/>
          </p:cNvSpPr>
          <p:nvPr/>
        </p:nvSpPr>
        <p:spPr bwMode="auto">
          <a:xfrm>
            <a:off x="1219200" y="1295400"/>
            <a:ext cx="6629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Before: A page could only access its parents</a:t>
            </a:r>
          </a:p>
          <a:p>
            <a:r>
              <a:rPr lang="en-US">
                <a:latin typeface="Calibri" pitchFamily="34" charset="0"/>
              </a:rPr>
              <a:t>After: A page can access can access its parent and its children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Theme preview image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Allows user to see a preview image of each theme before making a selection.</a:t>
            </a:r>
          </a:p>
          <a:p>
            <a:r>
              <a:rPr lang="en-US" smtClean="0"/>
              <a:t>Shows an image of the current theme without user having to load the main page to see theme. </a:t>
            </a:r>
          </a:p>
          <a:p>
            <a:r>
              <a:rPr lang="en-US" smtClean="0"/>
              <a:t>(insert image from Software principles: Prototype presentation, if necessary)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Sidebar Editing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Motivation: A CMS shouldn’t require users to edit code</a:t>
            </a:r>
          </a:p>
          <a:p>
            <a:r>
              <a:rPr lang="en-US" smtClean="0"/>
              <a:t>Solution: Visually Editable sidebar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Upload/Relevant Page Links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Benefits: Improved Navigability, attached files can now be accessed, site can be traversed in a logical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history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Tracks changes and allows users to revert to them</a:t>
            </a:r>
          </a:p>
          <a:p>
            <a:r>
              <a:rPr lang="en-US" smtClean="0"/>
              <a:t>Users now have the ability to rollback accidental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Bugs/Usability Fixes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of bugs? E.g., groups editing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Bug #53:Adding/Editing Groups</a:t>
            </a:r>
          </a:p>
        </p:txBody>
      </p:sp>
      <p:pic>
        <p:nvPicPr>
          <p:cNvPr id="22531" name="Picture 24" descr="pic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70338"/>
            <a:ext cx="792480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6" descr="pic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811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8"/>
          <p:cNvSpPr>
            <a:spLocks/>
          </p:cNvSpPr>
          <p:nvPr/>
        </p:nvSpPr>
        <p:spPr bwMode="auto">
          <a:xfrm>
            <a:off x="4724400" y="22860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CC0000"/>
                </a:solidFill>
                <a:latin typeface="Calibri" pitchFamily="34" charset="0"/>
              </a:rPr>
              <a:t>Creating a new group</a:t>
            </a:r>
          </a:p>
        </p:txBody>
      </p:sp>
      <p:sp>
        <p:nvSpPr>
          <p:cNvPr id="22534" name="Rectangle 29"/>
          <p:cNvSpPr>
            <a:spLocks/>
          </p:cNvSpPr>
          <p:nvPr/>
        </p:nvSpPr>
        <p:spPr bwMode="auto">
          <a:xfrm>
            <a:off x="4343400" y="51816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CC0000"/>
                </a:solidFill>
                <a:latin typeface="Calibri" pitchFamily="34" charset="0"/>
              </a:rPr>
              <a:t>List of groups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Child access links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8434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In the previous AESC system no access to child pages was automatically given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The class Page has a property called page_children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Cycled through the pages in the list and displayed there paths to the user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Child access links code</a:t>
            </a:r>
          </a:p>
        </p:txBody>
      </p:sp>
      <p:pic>
        <p:nvPicPr>
          <p:cNvPr id="19458" name="Content Placeholder 3" descr="code.jpg"/>
          <p:cNvPicPr>
            <a:picLocks noGrp="1" noChangeAspect="1"/>
          </p:cNvPicPr>
          <p:nvPr>
            <p:ph idx="1"/>
          </p:nvPr>
        </p:nvPicPr>
        <p:blipFill>
          <a:blip r:embed="rId2"/>
          <a:srcRect t="13469" b="2350"/>
          <a:stretch>
            <a:fillRect/>
          </a:stretch>
        </p:blipFill>
        <p:spPr>
          <a:xfrm>
            <a:off x="576263" y="2133600"/>
            <a:ext cx="8110537" cy="4267200"/>
          </a:xfrm>
        </p:spPr>
      </p:pic>
      <p:sp>
        <p:nvSpPr>
          <p:cNvPr id="6" name="Rectangle 5"/>
          <p:cNvSpPr/>
          <p:nvPr/>
        </p:nvSpPr>
        <p:spPr>
          <a:xfrm>
            <a:off x="4648200" y="3581400"/>
            <a:ext cx="3886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4000500" y="29337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3508375" y="2587625"/>
            <a:ext cx="1060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alibri" pitchFamily="34" charset="0"/>
              </a:rPr>
              <a:t>Code added</a:t>
            </a:r>
          </a:p>
        </p:txBody>
      </p: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576263" y="1209675"/>
            <a:ext cx="75104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First: looks through all children of the current page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Second: Checks to see if page is an empty page (‘New Page’)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Third: Creates link for all non-empty pages at the bottom of the current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Frames Theme</vt:lpstr>
      <vt:lpstr>Theme preview image</vt:lpstr>
      <vt:lpstr>Sidebar Editing</vt:lpstr>
      <vt:lpstr>File Upload/Relevant Page Links</vt:lpstr>
      <vt:lpstr>Page history</vt:lpstr>
      <vt:lpstr>Bugs/Usability Fixes</vt:lpstr>
      <vt:lpstr>Bug #53:Adding/Editing Groups</vt:lpstr>
      <vt:lpstr>Slide 8</vt:lpstr>
      <vt:lpstr>Child access links code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 Theme</dc:title>
  <dc:creator>Kevin Davenport</dc:creator>
  <cp:lastModifiedBy>Pablo</cp:lastModifiedBy>
  <cp:revision>8</cp:revision>
  <dcterms:created xsi:type="dcterms:W3CDTF">2009-11-22T16:58:59Z</dcterms:created>
  <dcterms:modified xsi:type="dcterms:W3CDTF">2009-11-25T08:00:58Z</dcterms:modified>
</cp:coreProperties>
</file>