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5" autoAdjust="0"/>
    <p:restoredTop sz="94700" autoAdjust="0"/>
  </p:normalViewPr>
  <p:slideViewPr>
    <p:cSldViewPr snapToObjects="1">
      <p:cViewPr varScale="1">
        <p:scale>
          <a:sx n="105" d="100"/>
          <a:sy n="105" d="100"/>
        </p:scale>
        <p:origin x="-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4" Type="http://schemas.openxmlformats.org/officeDocument/2006/relationships/slide" Target="slides/slide3.xml"/><Relationship Id="rId10" Type="http://schemas.openxmlformats.org/officeDocument/2006/relationships/theme" Target="theme/theme1.xml"/><Relationship Id="rId5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viewProps" Target="view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E31C-644C-C14D-AB1A-4B4F1EA69BCD}" type="datetimeFigureOut">
              <a:rPr lang="en-US" smtClean="0"/>
              <a:t>11/22/09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C688-A7A0-EC4D-912E-391576B3DE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Theme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Functionality/Design</a:t>
            </a:r>
          </a:p>
          <a:p>
            <a:r>
              <a:rPr lang="en-US" dirty="0" smtClean="0"/>
              <a:t>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A CMS shouldn’t require users to edit code</a:t>
            </a:r>
          </a:p>
          <a:p>
            <a:r>
              <a:rPr lang="en-US" dirty="0" smtClean="0"/>
              <a:t>Solution: Visually Editable sidebar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Upload/Relevant Page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 Improved Navigability, attached files can now be accessed, site can be traversed in a logical manner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changes and allows users to revert to them</a:t>
            </a:r>
          </a:p>
          <a:p>
            <a:r>
              <a:rPr lang="en-US" dirty="0" smtClean="0"/>
              <a:t>Users now have the ability to rollback accidental changes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Bugs/Usability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bugs? E.g., </a:t>
            </a:r>
            <a:r>
              <a:rPr lang="en-US" smtClean="0"/>
              <a:t>groups editing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84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Frames Theme</vt:lpstr>
      <vt:lpstr>Sidebar Editing</vt:lpstr>
      <vt:lpstr>File Upload/Relevant Page Links</vt:lpstr>
      <vt:lpstr>Page history</vt:lpstr>
      <vt:lpstr>Bugs/Usability Fixes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Frames Theme</dc:title>
  <dc:creator>Kevin Davenport</dc:creator>
  <cp:lastModifiedBy>Kevin Davenport</cp:lastModifiedBy>
  <cp:revision>4</cp:revision>
  <dcterms:created xsi:type="dcterms:W3CDTF">2009-11-22T16:58:59Z</dcterms:created>
  <dcterms:modified xsi:type="dcterms:W3CDTF">2009-11-22T19:41:20Z</dcterms:modified>
</cp:coreProperties>
</file>