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7D117-CD3C-46BC-B2CE-DD4F7B6FEC1D}" v="4" dt="2025-08-11T14:19:3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49D79-4D9F-4E43-9F24-4AF68050620C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3099-467F-48F7-BDFF-2C1381B0F2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82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53099-467F-48F7-BDFF-2C1381B0F2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4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FF8B-BD6F-7772-0147-C0E712619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67F3D-E213-940A-9508-6DD133C2A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0F13-8C45-A173-7EBE-2559B215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DA66-59EB-CFCF-E3B3-3EE8CA71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86DC-8F89-E793-6FDC-E3BD855C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9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78D-2363-5781-C649-876E1D6A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56B74-3A36-6E5E-2318-67C89499E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534F-1365-729C-B225-CD63A0B9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99282-5332-DFD2-010E-F60A1788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BB19-EB41-0874-D084-FFB02697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5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CAF98-A2BE-B8B8-265D-35A9E81CB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356B3-3B68-C5A4-8D2A-DA75D772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1B08-6FAC-42A4-1407-6418BE7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3CB3-B5B3-A6E2-AA76-A7796F2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CC746-8905-1CC9-BD79-E37F504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23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3EC5-DD46-3ED9-2FB2-5A6BB465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B0E4-9EFA-C1FB-E050-26DD268D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7A2FE-D2E4-B86A-6497-E67D6E2E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982-3D74-AAD7-C40C-7997185B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74DB-3A83-0201-9FB7-54187548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6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AE90-99C2-904A-B533-2F3C2D8F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6C085-D9C1-24B2-1583-72CF3905B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6F6F-8936-908A-9ACB-42919AA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51EE-6DAF-E600-72F0-B9B734BE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1C5A-CB6B-7E9D-F474-6D80137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4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39DB-0BDC-8686-C070-6087DC53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3CDF-6573-FEA6-48AE-A5495F61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680A-F59F-FE0A-DD13-AB453078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FA0DB-0C0C-DB51-B1B9-5DFD6357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3488-4687-8AB6-35E2-ADFED6EE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DAFEC-155D-5394-9B9D-C5045C5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A1CA-A0A8-8F22-860A-44156048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B253-BD4A-1F6F-D113-799934CB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C4B71-7F32-89C8-A0D8-B01641E3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55F83-5084-987D-66BC-9CBBE966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A7745-0526-6E63-EC15-9EB13B008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CEFA4-9F5C-2095-11A8-E1F7F78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790DB-FF8B-82E5-9907-4706998F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6C90C-0DDB-231F-CBBC-344D1360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5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E4C9-2752-0A88-6D82-F8AEBE86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44CF-F401-6902-4500-072C2529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4F372-3942-1357-7AD3-67991FA5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144EE-CE3B-B501-FB35-59B5F031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EF27F-BB31-58C2-C245-E7DE51C3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446FA-7FCF-6B50-9A79-1D5620DC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7F556-9D94-17EC-75ED-85A6E567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8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3AB6-09E6-3590-DA7B-5C8FFC66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0C80-7CAC-EC80-9E02-EBE20498A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11A8B-98B6-830E-C7E4-6D409709E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0E7D-6435-0EA5-806C-9FBAC9ED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C21EC-83B9-E7B2-05C0-7778C995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31E0-B7DB-93AE-152C-D4176E8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BBD0-8E9C-B51E-0B70-2AF44B88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75B3-485A-7C1F-CE47-854B83C3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A82F4-13A0-B1F7-5430-CE834E2D2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8A55A-4CE0-16E2-51E6-2F3C5050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9176-A23E-C011-B462-62D8B23D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F1E84-012A-04EF-24FA-E357452B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37181-D2EA-DF81-8B9A-E0182614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54D0-4D16-3627-3299-900CD39A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C4030-C116-5A07-F263-F36C1E1A7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F2D6C-F7B9-4BBE-9F53-3458E8B2E138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1E60-927A-5B6B-D4A0-80EE2C634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826C-4B8F-262D-66D5-252E8D2A5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32BFF-094E-479B-A7A2-BD0879949A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3iZg1xBW4tA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4918-1F94-88BA-7A22-6C7A8D5A1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E161-BDCB-C373-1E28-519C84099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nline Media 3" title="2 MINUTE TIMER - COUNTDOWN TIMER">
            <a:hlinkClick r:id="" action="ppaction://media"/>
            <a:extLst>
              <a:ext uri="{FF2B5EF4-FFF2-40B4-BE49-F238E27FC236}">
                <a16:creationId xmlns:a16="http://schemas.microsoft.com/office/drawing/2014/main" id="{5625EE5C-F9E6-9F87-2DAC-4A3C9025F4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D725CB-6324-5921-1D83-1DDD3655EBD9}"/>
              </a:ext>
            </a:extLst>
          </p:cNvPr>
          <p:cNvSpPr txBox="1"/>
          <p:nvPr/>
        </p:nvSpPr>
        <p:spPr>
          <a:xfrm>
            <a:off x="3381955" y="5257800"/>
            <a:ext cx="542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Ubuntu Nerd Font Propo" panose="020B0504030602030204" pitchFamily="34" charset="0"/>
              </a:rPr>
              <a:t>Out of the Game</a:t>
            </a:r>
            <a:endParaRPr lang="en-GB" sz="5400" dirty="0">
              <a:latin typeface="Ubuntu Nerd Font Propo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1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E55E-57D6-09C9-2E74-A5F7E8A4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4" y="2533476"/>
            <a:ext cx="2833324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Francesco Penasa </a:t>
            </a:r>
          </a:p>
          <a:p>
            <a:r>
              <a:rPr lang="en-US" sz="2000" dirty="0"/>
              <a:t>Leonardo Mosca</a:t>
            </a:r>
            <a:endParaRPr lang="en-GB" sz="2000" dirty="0"/>
          </a:p>
        </p:txBody>
      </p:sp>
      <p:pic>
        <p:nvPicPr>
          <p:cNvPr id="7" name="Picture 6" descr="A person wearing glasses and a plaid shirt&#10;&#10;AI-generated content may be incorrect.">
            <a:extLst>
              <a:ext uri="{FF2B5EF4-FFF2-40B4-BE49-F238E27FC236}">
                <a16:creationId xmlns:a16="http://schemas.microsoft.com/office/drawing/2014/main" id="{35D5517C-A15B-520F-715D-50B02828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71" y="1810114"/>
            <a:ext cx="3287840" cy="3237771"/>
          </a:xfrm>
          <a:prstGeom prst="rect">
            <a:avLst/>
          </a:prstGeom>
        </p:spPr>
      </p:pic>
      <p:pic>
        <p:nvPicPr>
          <p:cNvPr id="8" name="Picture 7" descr="A person wearing glasses and a plaid shirt&#10;&#10;AI-generated content may be incorrect.">
            <a:extLst>
              <a:ext uri="{FF2B5EF4-FFF2-40B4-BE49-F238E27FC236}">
                <a16:creationId xmlns:a16="http://schemas.microsoft.com/office/drawing/2014/main" id="{2F38870A-F84B-A1B2-ADDB-918C21FF7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780" y="1788603"/>
            <a:ext cx="3331526" cy="328079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0E206B-6F98-777D-6503-37C7FD72B120}"/>
              </a:ext>
            </a:extLst>
          </p:cNvPr>
          <p:cNvSpPr txBox="1"/>
          <p:nvPr/>
        </p:nvSpPr>
        <p:spPr>
          <a:xfrm>
            <a:off x="876694" y="6063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</a:t>
            </a:r>
            <a:r>
              <a:rPr lang="en-US" sz="1800" dirty="0"/>
              <a:t>rancescoPenasa.github.io &gt; Teaching</a:t>
            </a:r>
          </a:p>
        </p:txBody>
      </p:sp>
    </p:spTree>
    <p:extLst>
      <p:ext uri="{BB962C8B-B14F-4D97-AF65-F5344CB8AC3E}">
        <p14:creationId xmlns:p14="http://schemas.microsoft.com/office/powerpoint/2010/main" val="114204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6E92-AA71-890E-85DE-95C9CA64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the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2C198-8AFB-324A-B7F9-AD58E7EF9F3C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Scratch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Eventi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Azioni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Condizioni</a:t>
            </a: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4C62EF-1BAD-BA78-14A5-CBAB3AAB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1652625"/>
            <a:ext cx="6389346" cy="356205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29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E986-6CB3-EA61-3BD8-26A5F7A7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End of the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85169-2799-C947-64EF-41A2DF944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005" b="13098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72465-D67E-2E8D-014A-C9E0B793D5A8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Lua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Autonomia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Programmazione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Inglese</a:t>
            </a:r>
          </a:p>
        </p:txBody>
      </p:sp>
    </p:spTree>
    <p:extLst>
      <p:ext uri="{BB962C8B-B14F-4D97-AF65-F5344CB8AC3E}">
        <p14:creationId xmlns:p14="http://schemas.microsoft.com/office/powerpoint/2010/main" val="32442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696C-73DB-B03B-6EE6-BFA3425D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Scratch &gt; start creating</a:t>
            </a:r>
          </a:p>
          <a:p>
            <a:r>
              <a:rPr lang="en-GB" dirty="0"/>
              <a:t>Create -&gt; Code, Art, Sound</a:t>
            </a:r>
          </a:p>
          <a:p>
            <a:endParaRPr lang="en-GB" dirty="0"/>
          </a:p>
          <a:p>
            <a:r>
              <a:rPr lang="en-GB" dirty="0"/>
              <a:t>Program</a:t>
            </a:r>
          </a:p>
          <a:p>
            <a:r>
              <a:rPr lang="en-GB" dirty="0"/>
              <a:t>Preview</a:t>
            </a:r>
          </a:p>
          <a:p>
            <a:r>
              <a:rPr lang="en-GB" dirty="0"/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38020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B1D6-C6BC-5F5C-8DE4-538CF01F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1: a short story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EF70-BDF9-C742-48B4-F7EA41378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0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C1AA-8965-C46E-CF85-0126A470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2: a short 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AD05-7655-6A26-81C9-2711ABC8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5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8D3C-37A8-0851-73D2-2A6149F8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3: a not short game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CC12-70BC-7549-5179-983240BD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628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2552-8A95-CCF7-E45B-1A8B9A90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4: Hello World!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4AF0-9EFC-844D-E2D9-E8AB9D37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0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74</Words>
  <Application>Microsoft Office PowerPoint</Application>
  <PresentationFormat>Widescreen</PresentationFormat>
  <Paragraphs>27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Ubuntu Nerd Font Propo</vt:lpstr>
      <vt:lpstr>Office Theme</vt:lpstr>
      <vt:lpstr>PowerPoint Presentation</vt:lpstr>
      <vt:lpstr>PowerPoint Presentation</vt:lpstr>
      <vt:lpstr>End of the day</vt:lpstr>
      <vt:lpstr>End of the course</vt:lpstr>
      <vt:lpstr>PowerPoint Presentation</vt:lpstr>
      <vt:lpstr>Game 1: a short story</vt:lpstr>
      <vt:lpstr>Game 2: a short game</vt:lpstr>
      <vt:lpstr>Game 3: a not short game</vt:lpstr>
      <vt:lpstr>Game 4: 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Penasa</dc:creator>
  <cp:lastModifiedBy>Francesco Penasa</cp:lastModifiedBy>
  <cp:revision>2</cp:revision>
  <dcterms:created xsi:type="dcterms:W3CDTF">2025-08-11T13:49:08Z</dcterms:created>
  <dcterms:modified xsi:type="dcterms:W3CDTF">2025-08-12T21:15:13Z</dcterms:modified>
</cp:coreProperties>
</file>