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F5FA-40D6-4E07-AAAE-55EB68EA7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BB90C-E950-4401-9D56-D44AA6B33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80FA1-DFE4-4C91-9F93-7270A9C1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FEAA3-90E3-449A-B8AD-EACDD95D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7A4ED-7CFC-41FB-B9D1-7AE8E7DA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2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F555A-27A3-4576-AA76-9342B4F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9E73EC-B45B-4FB7-A111-C2F96B25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23A8C-5802-431F-B188-49F2579D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CE2E1-15A2-439D-B50D-1F886ED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9D75F-E86C-456B-9142-33B4090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BF9D3-CE3A-41E2-89CE-428075432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F0E10-ADA9-44B3-A07A-9EC4C134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BE2F3-BB1E-4421-85F9-3F06E665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C4B2B-6E1D-4BAE-B089-E2935C9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3A9BF-21E4-4B16-86E4-C9DBC759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D94D0-2EDB-4D0C-BC58-9689339D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350BC-DF2F-4A03-BBD4-8643FC5C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92012-20D5-4BFC-A624-A9457763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5CA5F-D9AD-4FFD-B273-151D3747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419DE-9CDF-40C0-AE42-A84B2FD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4B674-15FF-471E-B346-577BF5CD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59553-36E6-4606-8034-CA18FD11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1CAF3-5F3A-49FE-A646-49F77883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513A2-4607-4A4F-840F-F3B4D6A6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7B358-1444-4C09-8F63-6B043BAC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BE3B-F6F4-4705-BDE3-1CD2B4FD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0B054-9D18-4B63-B0A7-E978E446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AC829-3785-4FE7-A92F-E004AC21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9EC02-9305-4435-A35F-60C0083E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C312D-1084-4569-9DA7-12DDDDB0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43ECA-94A2-426A-A337-62424E99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E325-4B72-41C4-8172-18F99072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833A4-2918-47B3-B084-44CE31D8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3FDC4-B5A4-4010-8C81-5BC4166D6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39B16-DB6E-447C-AD55-3B94AC5EC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147BB7-8158-4F46-B3F9-92C70641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9C5C4-A30B-48DB-815D-51A581D6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64419-5643-4871-9F15-FBAC2267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5003CE-EFE8-4D38-BE51-E999EC8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FE1CA-2853-47A7-A66E-3A9AF6E4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5F8B4-42DB-48F5-AB10-CFF70592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8C9B81-EE76-4E08-9B92-15BF720A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EACEC-94AF-49B2-9BA1-473BC2EE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82179-2F26-498F-B8AC-C0ABE8E9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66866-CA62-4C44-9176-A40F4715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F9394-A72D-49E1-92A2-9CD0B8B3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7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3EAB-582F-4266-8939-6D5787BE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4398B-E7BE-4A02-B016-DCB0C01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2FF84-42AD-481B-85CB-0A414DF2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FF04D-301B-481F-A4C0-C53272A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A9FE2-9846-4FE1-A549-EBD5EA8F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BB923-97E8-412F-8C0F-FDA3B76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46D59-2ACC-474D-A7E3-1F210BE5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89ED82-FC56-4CA6-91BE-42422DF76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ED46A-B8CF-429E-9805-955DDE40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9A581-960F-43D3-AAE5-D0DA11FF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363E6-63E2-4ADE-BAA2-AD1DE16C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D6E40-5007-4799-93BC-6A3B704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F5215-1F4D-4BFE-A7DE-E31B4742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18181-0749-4CA4-AEBA-62A7B18D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12A90-B587-42EE-846E-37BCC796D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E614-E630-4B88-99FD-68BB53A225A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8B003-204B-4921-B592-45D6C4874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6CC64-E6A7-4A0A-8C41-72D3FD527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7234CDC-8A45-4B70-86AB-F56DED5E1B11}"/>
              </a:ext>
            </a:extLst>
          </p:cNvPr>
          <p:cNvGrpSpPr/>
          <p:nvPr/>
        </p:nvGrpSpPr>
        <p:grpSpPr>
          <a:xfrm>
            <a:off x="878287" y="2097661"/>
            <a:ext cx="10556104" cy="2973127"/>
            <a:chOff x="878287" y="2097661"/>
            <a:chExt cx="10556104" cy="2973127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2A77C0A-D049-4412-960B-A73BEFD41FAB}"/>
                </a:ext>
              </a:extLst>
            </p:cNvPr>
            <p:cNvGrpSpPr/>
            <p:nvPr/>
          </p:nvGrpSpPr>
          <p:grpSpPr>
            <a:xfrm>
              <a:off x="1679053" y="3128564"/>
              <a:ext cx="1050926" cy="616745"/>
              <a:chOff x="4058059" y="2124075"/>
              <a:chExt cx="1050926" cy="616745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35AFB923-244D-49D1-8EE8-DA7938D85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13"/>
                  <a:gd name="T1" fmla="*/ 43 h 85"/>
                  <a:gd name="T2" fmla="*/ 41 w 9313"/>
                  <a:gd name="T3" fmla="*/ 85 h 85"/>
                  <a:gd name="T4" fmla="*/ 9313 w 9313"/>
                  <a:gd name="T5" fmla="*/ 85 h 85"/>
                  <a:gd name="T6" fmla="*/ 9313 w 9313"/>
                  <a:gd name="T7" fmla="*/ 0 h 85"/>
                  <a:gd name="T8" fmla="*/ 41 w 9313"/>
                  <a:gd name="T9" fmla="*/ 0 h 85"/>
                  <a:gd name="T10" fmla="*/ 0 w 9313"/>
                  <a:gd name="T11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13" h="85">
                    <a:moveTo>
                      <a:pt x="0" y="43"/>
                    </a:moveTo>
                    <a:lnTo>
                      <a:pt x="41" y="85"/>
                    </a:lnTo>
                    <a:lnTo>
                      <a:pt x="9313" y="85"/>
                    </a:lnTo>
                    <a:lnTo>
                      <a:pt x="9313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8A2F4D5A-8607-470A-9750-E226040D3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272" y="2606675"/>
                <a:ext cx="787400" cy="85725"/>
              </a:xfrm>
              <a:custGeom>
                <a:avLst/>
                <a:gdLst>
                  <a:gd name="T0" fmla="*/ 0 w 10411"/>
                  <a:gd name="T1" fmla="*/ 1139 h 1139"/>
                  <a:gd name="T2" fmla="*/ 1143 w 10411"/>
                  <a:gd name="T3" fmla="*/ 0 h 1139"/>
                  <a:gd name="T4" fmla="*/ 10411 w 10411"/>
                  <a:gd name="T5" fmla="*/ 0 h 1139"/>
                  <a:gd name="T6" fmla="*/ 9272 w 10411"/>
                  <a:gd name="T7" fmla="*/ 1139 h 1139"/>
                  <a:gd name="T8" fmla="*/ 0 w 10411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11" h="1139">
                    <a:moveTo>
                      <a:pt x="0" y="1139"/>
                    </a:moveTo>
                    <a:lnTo>
                      <a:pt x="1143" y="0"/>
                    </a:lnTo>
                    <a:lnTo>
                      <a:pt x="10411" y="0"/>
                    </a:lnTo>
                    <a:lnTo>
                      <a:pt x="9272" y="1139"/>
                    </a:lnTo>
                    <a:lnTo>
                      <a:pt x="0" y="1139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1B7D7561-2A5E-48FA-A019-DD310938C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03500"/>
                <a:ext cx="92075" cy="90488"/>
              </a:xfrm>
              <a:custGeom>
                <a:avLst/>
                <a:gdLst>
                  <a:gd name="T0" fmla="*/ 1172 w 1201"/>
                  <a:gd name="T1" fmla="*/ 0 h 1211"/>
                  <a:gd name="T2" fmla="*/ 1141 w 1201"/>
                  <a:gd name="T3" fmla="*/ 13 h 1211"/>
                  <a:gd name="T4" fmla="*/ 0 w 1201"/>
                  <a:gd name="T5" fmla="*/ 1152 h 1211"/>
                  <a:gd name="T6" fmla="*/ 60 w 1201"/>
                  <a:gd name="T7" fmla="*/ 1211 h 1211"/>
                  <a:gd name="T8" fmla="*/ 1201 w 1201"/>
                  <a:gd name="T9" fmla="*/ 72 h 1211"/>
                  <a:gd name="T10" fmla="*/ 1172 w 1201"/>
                  <a:gd name="T11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1" h="1211">
                    <a:moveTo>
                      <a:pt x="1172" y="0"/>
                    </a:moveTo>
                    <a:lnTo>
                      <a:pt x="1141" y="13"/>
                    </a:lnTo>
                    <a:lnTo>
                      <a:pt x="0" y="1152"/>
                    </a:lnTo>
                    <a:lnTo>
                      <a:pt x="60" y="1211"/>
                    </a:lnTo>
                    <a:lnTo>
                      <a:pt x="1201" y="72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AB626BEF-F79F-4793-9FD1-6233C354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997" y="2603500"/>
                <a:ext cx="703263" cy="6350"/>
              </a:xfrm>
              <a:custGeom>
                <a:avLst/>
                <a:gdLst>
                  <a:gd name="T0" fmla="*/ 9298 w 9298"/>
                  <a:gd name="T1" fmla="*/ 72 h 85"/>
                  <a:gd name="T2" fmla="*/ 9268 w 9298"/>
                  <a:gd name="T3" fmla="*/ 0 h 85"/>
                  <a:gd name="T4" fmla="*/ 0 w 9298"/>
                  <a:gd name="T5" fmla="*/ 0 h 85"/>
                  <a:gd name="T6" fmla="*/ 0 w 9298"/>
                  <a:gd name="T7" fmla="*/ 85 h 85"/>
                  <a:gd name="T8" fmla="*/ 9268 w 9298"/>
                  <a:gd name="T9" fmla="*/ 85 h 85"/>
                  <a:gd name="T10" fmla="*/ 9298 w 9298"/>
                  <a:gd name="T11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8" h="85">
                    <a:moveTo>
                      <a:pt x="9298" y="72"/>
                    </a:moveTo>
                    <a:lnTo>
                      <a:pt x="9268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9268" y="85"/>
                    </a:lnTo>
                    <a:lnTo>
                      <a:pt x="9298" y="7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4DE2D71-A9BC-4AD3-8C55-5CE576E0E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0488" cy="92075"/>
              </a:xfrm>
              <a:custGeom>
                <a:avLst/>
                <a:gdLst>
                  <a:gd name="T0" fmla="*/ 30 w 1199"/>
                  <a:gd name="T1" fmla="*/ 1211 h 1211"/>
                  <a:gd name="T2" fmla="*/ 60 w 1199"/>
                  <a:gd name="T3" fmla="*/ 1198 h 1211"/>
                  <a:gd name="T4" fmla="*/ 1199 w 1199"/>
                  <a:gd name="T5" fmla="*/ 59 h 1211"/>
                  <a:gd name="T6" fmla="*/ 1139 w 1199"/>
                  <a:gd name="T7" fmla="*/ 0 h 1211"/>
                  <a:gd name="T8" fmla="*/ 0 w 1199"/>
                  <a:gd name="T9" fmla="*/ 1139 h 1211"/>
                  <a:gd name="T10" fmla="*/ 30 w 1199"/>
                  <a:gd name="T11" fmla="*/ 1211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11">
                    <a:moveTo>
                      <a:pt x="30" y="1211"/>
                    </a:moveTo>
                    <a:lnTo>
                      <a:pt x="60" y="1198"/>
                    </a:lnTo>
                    <a:lnTo>
                      <a:pt x="1199" y="59"/>
                    </a:lnTo>
                    <a:lnTo>
                      <a:pt x="1139" y="0"/>
                    </a:lnTo>
                    <a:lnTo>
                      <a:pt x="0" y="1139"/>
                    </a:lnTo>
                    <a:lnTo>
                      <a:pt x="30" y="1211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0C4077D0-600A-4CA8-8846-5996B88C0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01"/>
                  <a:gd name="T1" fmla="*/ 13 h 85"/>
                  <a:gd name="T2" fmla="*/ 29 w 9301"/>
                  <a:gd name="T3" fmla="*/ 85 h 85"/>
                  <a:gd name="T4" fmla="*/ 9301 w 9301"/>
                  <a:gd name="T5" fmla="*/ 85 h 85"/>
                  <a:gd name="T6" fmla="*/ 9301 w 9301"/>
                  <a:gd name="T7" fmla="*/ 0 h 85"/>
                  <a:gd name="T8" fmla="*/ 29 w 9301"/>
                  <a:gd name="T9" fmla="*/ 0 h 85"/>
                  <a:gd name="T10" fmla="*/ 0 w 9301"/>
                  <a:gd name="T11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01" h="85">
                    <a:moveTo>
                      <a:pt x="0" y="13"/>
                    </a:moveTo>
                    <a:lnTo>
                      <a:pt x="29" y="85"/>
                    </a:lnTo>
                    <a:lnTo>
                      <a:pt x="9301" y="85"/>
                    </a:lnTo>
                    <a:lnTo>
                      <a:pt x="9301" y="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030C52A-BB04-4CDA-9611-B69BE3EDB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2075" cy="90488"/>
              </a:xfrm>
              <a:custGeom>
                <a:avLst/>
                <a:gdLst>
                  <a:gd name="T0" fmla="*/ 1212 w 1212"/>
                  <a:gd name="T1" fmla="*/ 30 h 1198"/>
                  <a:gd name="T2" fmla="*/ 1139 w 1212"/>
                  <a:gd name="T3" fmla="*/ 0 h 1198"/>
                  <a:gd name="T4" fmla="*/ 0 w 1212"/>
                  <a:gd name="T5" fmla="*/ 1139 h 1198"/>
                  <a:gd name="T6" fmla="*/ 60 w 1212"/>
                  <a:gd name="T7" fmla="*/ 1198 h 1198"/>
                  <a:gd name="T8" fmla="*/ 1199 w 1212"/>
                  <a:gd name="T9" fmla="*/ 59 h 1198"/>
                  <a:gd name="T10" fmla="*/ 1212 w 1212"/>
                  <a:gd name="T11" fmla="*/ 3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2" h="1198">
                    <a:moveTo>
                      <a:pt x="1212" y="30"/>
                    </a:moveTo>
                    <a:lnTo>
                      <a:pt x="1139" y="0"/>
                    </a:lnTo>
                    <a:lnTo>
                      <a:pt x="0" y="1139"/>
                    </a:lnTo>
                    <a:lnTo>
                      <a:pt x="60" y="1198"/>
                    </a:lnTo>
                    <a:lnTo>
                      <a:pt x="1199" y="59"/>
                    </a:lnTo>
                    <a:lnTo>
                      <a:pt x="1212" y="3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1">
                <a:extLst>
                  <a:ext uri="{FF2B5EF4-FFF2-40B4-BE49-F238E27FC236}">
                    <a16:creationId xmlns:a16="http://schemas.microsoft.com/office/drawing/2014/main" id="{F7C50D63-26E1-473C-BFE7-B5C82F047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409" y="2383632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2 h 4725"/>
                  <a:gd name="T4" fmla="*/ 13274 w 13818"/>
                  <a:gd name="T5" fmla="*/ 3282 h 4725"/>
                  <a:gd name="T6" fmla="*/ 12817 w 13818"/>
                  <a:gd name="T7" fmla="*/ 3587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2 h 4725"/>
                  <a:gd name="T14" fmla="*/ 9904 w 13818"/>
                  <a:gd name="T15" fmla="*/ 4492 h 4725"/>
                  <a:gd name="T16" fmla="*/ 8963 w 13818"/>
                  <a:gd name="T17" fmla="*/ 4619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9 h 4725"/>
                  <a:gd name="T26" fmla="*/ 3914 w 13818"/>
                  <a:gd name="T27" fmla="*/ 4492 h 4725"/>
                  <a:gd name="T28" fmla="*/ 3047 w 13818"/>
                  <a:gd name="T29" fmla="*/ 4322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7 h 4725"/>
                  <a:gd name="T36" fmla="*/ 544 w 13818"/>
                  <a:gd name="T37" fmla="*/ 3282 h 4725"/>
                  <a:gd name="T38" fmla="*/ 218 w 13818"/>
                  <a:gd name="T39" fmla="*/ 2952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6 h 4725"/>
                  <a:gd name="T46" fmla="*/ 420 w 13818"/>
                  <a:gd name="T47" fmla="*/ 1551 h 4725"/>
                  <a:gd name="T48" fmla="*/ 834 w 13818"/>
                  <a:gd name="T49" fmla="*/ 1237 h 4725"/>
                  <a:gd name="T50" fmla="*/ 1373 w 13818"/>
                  <a:gd name="T51" fmla="*/ 950 h 4725"/>
                  <a:gd name="T52" fmla="*/ 2025 w 13818"/>
                  <a:gd name="T53" fmla="*/ 692 h 4725"/>
                  <a:gd name="T54" fmla="*/ 2776 w 13818"/>
                  <a:gd name="T55" fmla="*/ 470 h 4725"/>
                  <a:gd name="T56" fmla="*/ 3617 w 13818"/>
                  <a:gd name="T57" fmla="*/ 286 h 4725"/>
                  <a:gd name="T58" fmla="*/ 4534 w 13818"/>
                  <a:gd name="T59" fmla="*/ 144 h 4725"/>
                  <a:gd name="T60" fmla="*/ 5517 w 13818"/>
                  <a:gd name="T61" fmla="*/ 48 h 4725"/>
                  <a:gd name="T62" fmla="*/ 6554 w 13818"/>
                  <a:gd name="T63" fmla="*/ 3 h 4725"/>
                  <a:gd name="T64" fmla="*/ 7615 w 13818"/>
                  <a:gd name="T65" fmla="*/ 13 h 4725"/>
                  <a:gd name="T66" fmla="*/ 8635 w 13818"/>
                  <a:gd name="T67" fmla="*/ 74 h 4725"/>
                  <a:gd name="T68" fmla="*/ 9597 w 13818"/>
                  <a:gd name="T69" fmla="*/ 186 h 4725"/>
                  <a:gd name="T70" fmla="*/ 10491 w 13818"/>
                  <a:gd name="T71" fmla="*/ 342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8 h 4725"/>
                  <a:gd name="T80" fmla="*/ 13507 w 13818"/>
                  <a:gd name="T81" fmla="*/ 1660 h 4725"/>
                  <a:gd name="T82" fmla="*/ 13738 w 13818"/>
                  <a:gd name="T83" fmla="*/ 2003 h 4725"/>
                  <a:gd name="T84" fmla="*/ 13818 w 13818"/>
                  <a:gd name="T85" fmla="*/ 2363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3"/>
                    </a:moveTo>
                    <a:lnTo>
                      <a:pt x="13809" y="2485"/>
                    </a:lnTo>
                    <a:lnTo>
                      <a:pt x="13782" y="2604"/>
                    </a:lnTo>
                    <a:lnTo>
                      <a:pt x="13738" y="2722"/>
                    </a:lnTo>
                    <a:lnTo>
                      <a:pt x="13678" y="2839"/>
                    </a:lnTo>
                    <a:lnTo>
                      <a:pt x="13600" y="2952"/>
                    </a:lnTo>
                    <a:lnTo>
                      <a:pt x="13507" y="3065"/>
                    </a:lnTo>
                    <a:lnTo>
                      <a:pt x="13398" y="3174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8"/>
                    </a:lnTo>
                    <a:lnTo>
                      <a:pt x="12817" y="3587"/>
                    </a:lnTo>
                    <a:lnTo>
                      <a:pt x="12637" y="3683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1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5"/>
                    </a:lnTo>
                    <a:lnTo>
                      <a:pt x="11042" y="4255"/>
                    </a:lnTo>
                    <a:lnTo>
                      <a:pt x="10771" y="4322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40"/>
                    </a:lnTo>
                    <a:lnTo>
                      <a:pt x="9284" y="4581"/>
                    </a:lnTo>
                    <a:lnTo>
                      <a:pt x="8963" y="4619"/>
                    </a:lnTo>
                    <a:lnTo>
                      <a:pt x="8635" y="4650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0"/>
                    </a:lnTo>
                    <a:lnTo>
                      <a:pt x="4855" y="4619"/>
                    </a:lnTo>
                    <a:lnTo>
                      <a:pt x="4534" y="4581"/>
                    </a:lnTo>
                    <a:lnTo>
                      <a:pt x="4221" y="4540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2"/>
                    </a:lnTo>
                    <a:lnTo>
                      <a:pt x="2776" y="4255"/>
                    </a:lnTo>
                    <a:lnTo>
                      <a:pt x="2516" y="4185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1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3"/>
                    </a:lnTo>
                    <a:lnTo>
                      <a:pt x="1001" y="3587"/>
                    </a:lnTo>
                    <a:lnTo>
                      <a:pt x="834" y="3488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4"/>
                    </a:lnTo>
                    <a:lnTo>
                      <a:pt x="311" y="3065"/>
                    </a:lnTo>
                    <a:lnTo>
                      <a:pt x="218" y="2952"/>
                    </a:lnTo>
                    <a:lnTo>
                      <a:pt x="140" y="2839"/>
                    </a:lnTo>
                    <a:lnTo>
                      <a:pt x="80" y="2722"/>
                    </a:lnTo>
                    <a:lnTo>
                      <a:pt x="36" y="2604"/>
                    </a:lnTo>
                    <a:lnTo>
                      <a:pt x="9" y="2485"/>
                    </a:lnTo>
                    <a:lnTo>
                      <a:pt x="0" y="2363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6"/>
                    </a:lnTo>
                    <a:lnTo>
                      <a:pt x="218" y="1773"/>
                    </a:lnTo>
                    <a:lnTo>
                      <a:pt x="311" y="1660"/>
                    </a:lnTo>
                    <a:lnTo>
                      <a:pt x="420" y="1551"/>
                    </a:lnTo>
                    <a:lnTo>
                      <a:pt x="544" y="1443"/>
                    </a:lnTo>
                    <a:lnTo>
                      <a:pt x="681" y="1338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50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2"/>
                    </a:lnTo>
                    <a:lnTo>
                      <a:pt x="2264" y="614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3"/>
                    </a:lnTo>
                    <a:lnTo>
                      <a:pt x="3327" y="342"/>
                    </a:lnTo>
                    <a:lnTo>
                      <a:pt x="3617" y="286"/>
                    </a:lnTo>
                    <a:lnTo>
                      <a:pt x="3914" y="234"/>
                    </a:lnTo>
                    <a:lnTo>
                      <a:pt x="4221" y="186"/>
                    </a:lnTo>
                    <a:lnTo>
                      <a:pt x="4534" y="144"/>
                    </a:lnTo>
                    <a:lnTo>
                      <a:pt x="4855" y="106"/>
                    </a:lnTo>
                    <a:lnTo>
                      <a:pt x="5183" y="74"/>
                    </a:lnTo>
                    <a:lnTo>
                      <a:pt x="5517" y="48"/>
                    </a:lnTo>
                    <a:lnTo>
                      <a:pt x="5857" y="27"/>
                    </a:lnTo>
                    <a:lnTo>
                      <a:pt x="6203" y="13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3"/>
                    </a:lnTo>
                    <a:lnTo>
                      <a:pt x="7961" y="27"/>
                    </a:lnTo>
                    <a:lnTo>
                      <a:pt x="8301" y="48"/>
                    </a:lnTo>
                    <a:lnTo>
                      <a:pt x="8635" y="74"/>
                    </a:lnTo>
                    <a:lnTo>
                      <a:pt x="8963" y="106"/>
                    </a:lnTo>
                    <a:lnTo>
                      <a:pt x="9284" y="144"/>
                    </a:lnTo>
                    <a:lnTo>
                      <a:pt x="9597" y="186"/>
                    </a:lnTo>
                    <a:lnTo>
                      <a:pt x="9904" y="234"/>
                    </a:lnTo>
                    <a:lnTo>
                      <a:pt x="10201" y="286"/>
                    </a:lnTo>
                    <a:lnTo>
                      <a:pt x="10491" y="342"/>
                    </a:lnTo>
                    <a:lnTo>
                      <a:pt x="10771" y="403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4"/>
                    </a:lnTo>
                    <a:lnTo>
                      <a:pt x="11793" y="692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50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8"/>
                    </a:lnTo>
                    <a:lnTo>
                      <a:pt x="13274" y="1443"/>
                    </a:lnTo>
                    <a:lnTo>
                      <a:pt x="13398" y="1551"/>
                    </a:lnTo>
                    <a:lnTo>
                      <a:pt x="13507" y="1660"/>
                    </a:lnTo>
                    <a:lnTo>
                      <a:pt x="13600" y="1773"/>
                    </a:lnTo>
                    <a:lnTo>
                      <a:pt x="13678" y="1886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3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4">
                <a:extLst>
                  <a:ext uri="{FF2B5EF4-FFF2-40B4-BE49-F238E27FC236}">
                    <a16:creationId xmlns:a16="http://schemas.microsoft.com/office/drawing/2014/main" id="{F8D562DD-41C9-41EF-9233-7DCC7C9FF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79663"/>
                <a:ext cx="528638" cy="180975"/>
              </a:xfrm>
              <a:custGeom>
                <a:avLst/>
                <a:gdLst>
                  <a:gd name="T0" fmla="*/ 6595 w 6993"/>
                  <a:gd name="T1" fmla="*/ 5 h 2406"/>
                  <a:gd name="T2" fmla="*/ 5897 w 6993"/>
                  <a:gd name="T3" fmla="*/ 29 h 2406"/>
                  <a:gd name="T4" fmla="*/ 5221 w 6993"/>
                  <a:gd name="T5" fmla="*/ 75 h 2406"/>
                  <a:gd name="T6" fmla="*/ 4571 w 6993"/>
                  <a:gd name="T7" fmla="*/ 144 h 2406"/>
                  <a:gd name="T8" fmla="*/ 3950 w 6993"/>
                  <a:gd name="T9" fmla="*/ 235 h 2406"/>
                  <a:gd name="T10" fmla="*/ 3361 w 6993"/>
                  <a:gd name="T11" fmla="*/ 344 h 2406"/>
                  <a:gd name="T12" fmla="*/ 2808 w 6993"/>
                  <a:gd name="T13" fmla="*/ 471 h 2406"/>
                  <a:gd name="T14" fmla="*/ 2294 w 6993"/>
                  <a:gd name="T15" fmla="*/ 617 h 2406"/>
                  <a:gd name="T16" fmla="*/ 1823 w 6993"/>
                  <a:gd name="T17" fmla="*/ 778 h 2406"/>
                  <a:gd name="T18" fmla="*/ 1398 w 6993"/>
                  <a:gd name="T19" fmla="*/ 954 h 2406"/>
                  <a:gd name="T20" fmla="*/ 1204 w 6993"/>
                  <a:gd name="T21" fmla="*/ 1048 h 2406"/>
                  <a:gd name="T22" fmla="*/ 1022 w 6993"/>
                  <a:gd name="T23" fmla="*/ 1144 h 2406"/>
                  <a:gd name="T24" fmla="*/ 854 w 6993"/>
                  <a:gd name="T25" fmla="*/ 1245 h 2406"/>
                  <a:gd name="T26" fmla="*/ 699 w 6993"/>
                  <a:gd name="T27" fmla="*/ 1348 h 2406"/>
                  <a:gd name="T28" fmla="*/ 559 w 6993"/>
                  <a:gd name="T29" fmla="*/ 1453 h 2406"/>
                  <a:gd name="T30" fmla="*/ 433 w 6993"/>
                  <a:gd name="T31" fmla="*/ 1563 h 2406"/>
                  <a:gd name="T32" fmla="*/ 322 w 6993"/>
                  <a:gd name="T33" fmla="*/ 1675 h 2406"/>
                  <a:gd name="T34" fmla="*/ 226 w 6993"/>
                  <a:gd name="T35" fmla="*/ 1790 h 2406"/>
                  <a:gd name="T36" fmla="*/ 147 w 6993"/>
                  <a:gd name="T37" fmla="*/ 1909 h 2406"/>
                  <a:gd name="T38" fmla="*/ 83 w 6993"/>
                  <a:gd name="T39" fmla="*/ 2028 h 2406"/>
                  <a:gd name="T40" fmla="*/ 38 w 6993"/>
                  <a:gd name="T41" fmla="*/ 2152 h 2406"/>
                  <a:gd name="T42" fmla="*/ 9 w 6993"/>
                  <a:gd name="T43" fmla="*/ 2278 h 2406"/>
                  <a:gd name="T44" fmla="*/ 0 w 6993"/>
                  <a:gd name="T45" fmla="*/ 2406 h 2406"/>
                  <a:gd name="T46" fmla="*/ 89 w 6993"/>
                  <a:gd name="T47" fmla="*/ 2319 h 2406"/>
                  <a:gd name="T48" fmla="*/ 110 w 6993"/>
                  <a:gd name="T49" fmla="*/ 2204 h 2406"/>
                  <a:gd name="T50" fmla="*/ 148 w 6993"/>
                  <a:gd name="T51" fmla="*/ 2091 h 2406"/>
                  <a:gd name="T52" fmla="*/ 202 w 6993"/>
                  <a:gd name="T53" fmla="*/ 1979 h 2406"/>
                  <a:gd name="T54" fmla="*/ 273 w 6993"/>
                  <a:gd name="T55" fmla="*/ 1868 h 2406"/>
                  <a:gd name="T56" fmla="*/ 360 w 6993"/>
                  <a:gd name="T57" fmla="*/ 1758 h 2406"/>
                  <a:gd name="T58" fmla="*/ 463 w 6993"/>
                  <a:gd name="T59" fmla="*/ 1651 h 2406"/>
                  <a:gd name="T60" fmla="*/ 581 w 6993"/>
                  <a:gd name="T61" fmla="*/ 1545 h 2406"/>
                  <a:gd name="T62" fmla="*/ 713 w 6993"/>
                  <a:gd name="T63" fmla="*/ 1442 h 2406"/>
                  <a:gd name="T64" fmla="*/ 860 w 6993"/>
                  <a:gd name="T65" fmla="*/ 1341 h 2406"/>
                  <a:gd name="T66" fmla="*/ 1021 w 6993"/>
                  <a:gd name="T67" fmla="*/ 1242 h 2406"/>
                  <a:gd name="T68" fmla="*/ 1195 w 6993"/>
                  <a:gd name="T69" fmla="*/ 1146 h 2406"/>
                  <a:gd name="T70" fmla="*/ 1384 w 6993"/>
                  <a:gd name="T71" fmla="*/ 1053 h 2406"/>
                  <a:gd name="T72" fmla="*/ 1743 w 6993"/>
                  <a:gd name="T73" fmla="*/ 899 h 2406"/>
                  <a:gd name="T74" fmla="*/ 2198 w 6993"/>
                  <a:gd name="T75" fmla="*/ 736 h 2406"/>
                  <a:gd name="T76" fmla="*/ 2697 w 6993"/>
                  <a:gd name="T77" fmla="*/ 588 h 2406"/>
                  <a:gd name="T78" fmla="*/ 3237 w 6993"/>
                  <a:gd name="T79" fmla="*/ 457 h 2406"/>
                  <a:gd name="T80" fmla="*/ 3813 w 6993"/>
                  <a:gd name="T81" fmla="*/ 343 h 2406"/>
                  <a:gd name="T82" fmla="*/ 4424 w 6993"/>
                  <a:gd name="T83" fmla="*/ 248 h 2406"/>
                  <a:gd name="T84" fmla="*/ 5064 w 6993"/>
                  <a:gd name="T85" fmla="*/ 174 h 2406"/>
                  <a:gd name="T86" fmla="*/ 5731 w 6993"/>
                  <a:gd name="T87" fmla="*/ 122 h 2406"/>
                  <a:gd name="T88" fmla="*/ 6421 w 6993"/>
                  <a:gd name="T89" fmla="*/ 92 h 2406"/>
                  <a:gd name="T90" fmla="*/ 6950 w 6993"/>
                  <a:gd name="T91" fmla="*/ 85 h 2406"/>
                  <a:gd name="T92" fmla="*/ 6977 w 6993"/>
                  <a:gd name="T93" fmla="*/ 78 h 2406"/>
                  <a:gd name="T94" fmla="*/ 6992 w 6993"/>
                  <a:gd name="T95" fmla="*/ 51 h 2406"/>
                  <a:gd name="T96" fmla="*/ 6987 w 6993"/>
                  <a:gd name="T97" fmla="*/ 20 h 2406"/>
                  <a:gd name="T98" fmla="*/ 6961 w 6993"/>
                  <a:gd name="T99" fmla="*/ 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6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5"/>
                    </a:lnTo>
                    <a:lnTo>
                      <a:pt x="6419" y="8"/>
                    </a:lnTo>
                    <a:lnTo>
                      <a:pt x="6244" y="13"/>
                    </a:lnTo>
                    <a:lnTo>
                      <a:pt x="6070" y="20"/>
                    </a:lnTo>
                    <a:lnTo>
                      <a:pt x="5897" y="29"/>
                    </a:lnTo>
                    <a:lnTo>
                      <a:pt x="5726" y="38"/>
                    </a:lnTo>
                    <a:lnTo>
                      <a:pt x="5556" y="49"/>
                    </a:lnTo>
                    <a:lnTo>
                      <a:pt x="5388" y="62"/>
                    </a:lnTo>
                    <a:lnTo>
                      <a:pt x="5221" y="75"/>
                    </a:lnTo>
                    <a:lnTo>
                      <a:pt x="5057" y="91"/>
                    </a:lnTo>
                    <a:lnTo>
                      <a:pt x="4893" y="108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11"/>
                    </a:lnTo>
                    <a:lnTo>
                      <a:pt x="3950" y="235"/>
                    </a:lnTo>
                    <a:lnTo>
                      <a:pt x="3799" y="260"/>
                    </a:lnTo>
                    <a:lnTo>
                      <a:pt x="3651" y="287"/>
                    </a:lnTo>
                    <a:lnTo>
                      <a:pt x="3505" y="315"/>
                    </a:lnTo>
                    <a:lnTo>
                      <a:pt x="3361" y="344"/>
                    </a:lnTo>
                    <a:lnTo>
                      <a:pt x="3219" y="375"/>
                    </a:lnTo>
                    <a:lnTo>
                      <a:pt x="3080" y="406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7"/>
                    </a:lnTo>
                    <a:lnTo>
                      <a:pt x="2546" y="542"/>
                    </a:lnTo>
                    <a:lnTo>
                      <a:pt x="2419" y="579"/>
                    </a:lnTo>
                    <a:lnTo>
                      <a:pt x="2294" y="617"/>
                    </a:lnTo>
                    <a:lnTo>
                      <a:pt x="2172" y="656"/>
                    </a:lnTo>
                    <a:lnTo>
                      <a:pt x="2053" y="695"/>
                    </a:lnTo>
                    <a:lnTo>
                      <a:pt x="1936" y="736"/>
                    </a:lnTo>
                    <a:lnTo>
                      <a:pt x="1823" y="778"/>
                    </a:lnTo>
                    <a:lnTo>
                      <a:pt x="1712" y="821"/>
                    </a:lnTo>
                    <a:lnTo>
                      <a:pt x="1604" y="864"/>
                    </a:lnTo>
                    <a:lnTo>
                      <a:pt x="1500" y="909"/>
                    </a:lnTo>
                    <a:lnTo>
                      <a:pt x="1398" y="954"/>
                    </a:lnTo>
                    <a:lnTo>
                      <a:pt x="1348" y="977"/>
                    </a:lnTo>
                    <a:lnTo>
                      <a:pt x="1300" y="1001"/>
                    </a:lnTo>
                    <a:lnTo>
                      <a:pt x="1251" y="1024"/>
                    </a:lnTo>
                    <a:lnTo>
                      <a:pt x="1204" y="1048"/>
                    </a:lnTo>
                    <a:lnTo>
                      <a:pt x="1157" y="1072"/>
                    </a:lnTo>
                    <a:lnTo>
                      <a:pt x="1111" y="1096"/>
                    </a:lnTo>
                    <a:lnTo>
                      <a:pt x="1066" y="1120"/>
                    </a:lnTo>
                    <a:lnTo>
                      <a:pt x="1022" y="1144"/>
                    </a:lnTo>
                    <a:lnTo>
                      <a:pt x="979" y="1169"/>
                    </a:lnTo>
                    <a:lnTo>
                      <a:pt x="937" y="1194"/>
                    </a:lnTo>
                    <a:lnTo>
                      <a:pt x="895" y="1219"/>
                    </a:lnTo>
                    <a:lnTo>
                      <a:pt x="854" y="1245"/>
                    </a:lnTo>
                    <a:lnTo>
                      <a:pt x="814" y="1270"/>
                    </a:lnTo>
                    <a:lnTo>
                      <a:pt x="775" y="1296"/>
                    </a:lnTo>
                    <a:lnTo>
                      <a:pt x="737" y="1322"/>
                    </a:lnTo>
                    <a:lnTo>
                      <a:pt x="699" y="1348"/>
                    </a:lnTo>
                    <a:lnTo>
                      <a:pt x="663" y="1374"/>
                    </a:lnTo>
                    <a:lnTo>
                      <a:pt x="627" y="1400"/>
                    </a:lnTo>
                    <a:lnTo>
                      <a:pt x="593" y="1427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5"/>
                    </a:lnTo>
                    <a:lnTo>
                      <a:pt x="433" y="1563"/>
                    </a:lnTo>
                    <a:lnTo>
                      <a:pt x="403" y="1591"/>
                    </a:lnTo>
                    <a:lnTo>
                      <a:pt x="375" y="1619"/>
                    </a:lnTo>
                    <a:lnTo>
                      <a:pt x="348" y="1647"/>
                    </a:lnTo>
                    <a:lnTo>
                      <a:pt x="322" y="1675"/>
                    </a:lnTo>
                    <a:lnTo>
                      <a:pt x="296" y="1703"/>
                    </a:lnTo>
                    <a:lnTo>
                      <a:pt x="272" y="1732"/>
                    </a:lnTo>
                    <a:lnTo>
                      <a:pt x="249" y="1762"/>
                    </a:lnTo>
                    <a:lnTo>
                      <a:pt x="226" y="1790"/>
                    </a:lnTo>
                    <a:lnTo>
                      <a:pt x="204" y="1819"/>
                    </a:lnTo>
                    <a:lnTo>
                      <a:pt x="184" y="1849"/>
                    </a:lnTo>
                    <a:lnTo>
                      <a:pt x="165" y="1878"/>
                    </a:lnTo>
                    <a:lnTo>
                      <a:pt x="147" y="1909"/>
                    </a:lnTo>
                    <a:lnTo>
                      <a:pt x="129" y="1938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60"/>
                    </a:lnTo>
                    <a:lnTo>
                      <a:pt x="58" y="2090"/>
                    </a:lnTo>
                    <a:lnTo>
                      <a:pt x="47" y="2121"/>
                    </a:lnTo>
                    <a:lnTo>
                      <a:pt x="38" y="2152"/>
                    </a:lnTo>
                    <a:lnTo>
                      <a:pt x="29" y="2184"/>
                    </a:lnTo>
                    <a:lnTo>
                      <a:pt x="21" y="2215"/>
                    </a:lnTo>
                    <a:lnTo>
                      <a:pt x="15" y="2246"/>
                    </a:lnTo>
                    <a:lnTo>
                      <a:pt x="9" y="2278"/>
                    </a:lnTo>
                    <a:lnTo>
                      <a:pt x="5" y="2310"/>
                    </a:lnTo>
                    <a:lnTo>
                      <a:pt x="2" y="2342"/>
                    </a:lnTo>
                    <a:lnTo>
                      <a:pt x="1" y="2373"/>
                    </a:lnTo>
                    <a:lnTo>
                      <a:pt x="0" y="2406"/>
                    </a:lnTo>
                    <a:lnTo>
                      <a:pt x="84" y="2406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9"/>
                    </a:lnTo>
                    <a:lnTo>
                      <a:pt x="93" y="2290"/>
                    </a:lnTo>
                    <a:lnTo>
                      <a:pt x="98" y="2262"/>
                    </a:lnTo>
                    <a:lnTo>
                      <a:pt x="103" y="2233"/>
                    </a:lnTo>
                    <a:lnTo>
                      <a:pt x="110" y="2204"/>
                    </a:lnTo>
                    <a:lnTo>
                      <a:pt x="118" y="2176"/>
                    </a:lnTo>
                    <a:lnTo>
                      <a:pt x="127" y="2148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3"/>
                    </a:lnTo>
                    <a:lnTo>
                      <a:pt x="173" y="2035"/>
                    </a:lnTo>
                    <a:lnTo>
                      <a:pt x="188" y="2006"/>
                    </a:lnTo>
                    <a:lnTo>
                      <a:pt x="202" y="1979"/>
                    </a:lnTo>
                    <a:lnTo>
                      <a:pt x="219" y="1951"/>
                    </a:lnTo>
                    <a:lnTo>
                      <a:pt x="236" y="1923"/>
                    </a:lnTo>
                    <a:lnTo>
                      <a:pt x="254" y="1896"/>
                    </a:lnTo>
                    <a:lnTo>
                      <a:pt x="273" y="1868"/>
                    </a:lnTo>
                    <a:lnTo>
                      <a:pt x="294" y="1841"/>
                    </a:lnTo>
                    <a:lnTo>
                      <a:pt x="315" y="1814"/>
                    </a:lnTo>
                    <a:lnTo>
                      <a:pt x="337" y="1786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8"/>
                    </a:lnTo>
                    <a:lnTo>
                      <a:pt x="463" y="1651"/>
                    </a:lnTo>
                    <a:lnTo>
                      <a:pt x="490" y="1624"/>
                    </a:lnTo>
                    <a:lnTo>
                      <a:pt x="519" y="1598"/>
                    </a:lnTo>
                    <a:lnTo>
                      <a:pt x="549" y="1572"/>
                    </a:lnTo>
                    <a:lnTo>
                      <a:pt x="581" y="1545"/>
                    </a:lnTo>
                    <a:lnTo>
                      <a:pt x="612" y="1519"/>
                    </a:lnTo>
                    <a:lnTo>
                      <a:pt x="644" y="1493"/>
                    </a:lnTo>
                    <a:lnTo>
                      <a:pt x="678" y="1468"/>
                    </a:lnTo>
                    <a:lnTo>
                      <a:pt x="713" y="1442"/>
                    </a:lnTo>
                    <a:lnTo>
                      <a:pt x="748" y="1416"/>
                    </a:lnTo>
                    <a:lnTo>
                      <a:pt x="785" y="1391"/>
                    </a:lnTo>
                    <a:lnTo>
                      <a:pt x="821" y="1366"/>
                    </a:lnTo>
                    <a:lnTo>
                      <a:pt x="860" y="1341"/>
                    </a:lnTo>
                    <a:lnTo>
                      <a:pt x="898" y="1316"/>
                    </a:lnTo>
                    <a:lnTo>
                      <a:pt x="939" y="1291"/>
                    </a:lnTo>
                    <a:lnTo>
                      <a:pt x="980" y="1267"/>
                    </a:lnTo>
                    <a:lnTo>
                      <a:pt x="1021" y="1242"/>
                    </a:lnTo>
                    <a:lnTo>
                      <a:pt x="1063" y="1218"/>
                    </a:lnTo>
                    <a:lnTo>
                      <a:pt x="1107" y="1194"/>
                    </a:lnTo>
                    <a:lnTo>
                      <a:pt x="1151" y="1170"/>
                    </a:lnTo>
                    <a:lnTo>
                      <a:pt x="1195" y="1146"/>
                    </a:lnTo>
                    <a:lnTo>
                      <a:pt x="1241" y="1123"/>
                    </a:lnTo>
                    <a:lnTo>
                      <a:pt x="1288" y="1099"/>
                    </a:lnTo>
                    <a:lnTo>
                      <a:pt x="1335" y="1076"/>
                    </a:lnTo>
                    <a:lnTo>
                      <a:pt x="1384" y="1053"/>
                    </a:lnTo>
                    <a:lnTo>
                      <a:pt x="1433" y="1031"/>
                    </a:lnTo>
                    <a:lnTo>
                      <a:pt x="1533" y="986"/>
                    </a:lnTo>
                    <a:lnTo>
                      <a:pt x="1636" y="942"/>
                    </a:lnTo>
                    <a:lnTo>
                      <a:pt x="1743" y="899"/>
                    </a:lnTo>
                    <a:lnTo>
                      <a:pt x="1852" y="857"/>
                    </a:lnTo>
                    <a:lnTo>
                      <a:pt x="1965" y="815"/>
                    </a:lnTo>
                    <a:lnTo>
                      <a:pt x="2080" y="775"/>
                    </a:lnTo>
                    <a:lnTo>
                      <a:pt x="2198" y="736"/>
                    </a:lnTo>
                    <a:lnTo>
                      <a:pt x="2319" y="698"/>
                    </a:lnTo>
                    <a:lnTo>
                      <a:pt x="2442" y="660"/>
                    </a:lnTo>
                    <a:lnTo>
                      <a:pt x="2568" y="624"/>
                    </a:lnTo>
                    <a:lnTo>
                      <a:pt x="2697" y="588"/>
                    </a:lnTo>
                    <a:lnTo>
                      <a:pt x="2829" y="554"/>
                    </a:lnTo>
                    <a:lnTo>
                      <a:pt x="2962" y="520"/>
                    </a:lnTo>
                    <a:lnTo>
                      <a:pt x="3098" y="488"/>
                    </a:lnTo>
                    <a:lnTo>
                      <a:pt x="3237" y="457"/>
                    </a:lnTo>
                    <a:lnTo>
                      <a:pt x="3378" y="427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9"/>
                    </a:lnTo>
                    <a:lnTo>
                      <a:pt x="4741" y="209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60"/>
                    </a:lnTo>
                    <a:lnTo>
                      <a:pt x="5394" y="145"/>
                    </a:lnTo>
                    <a:lnTo>
                      <a:pt x="5562" y="133"/>
                    </a:lnTo>
                    <a:lnTo>
                      <a:pt x="5731" y="122"/>
                    </a:lnTo>
                    <a:lnTo>
                      <a:pt x="5901" y="112"/>
                    </a:lnTo>
                    <a:lnTo>
                      <a:pt x="6073" y="105"/>
                    </a:lnTo>
                    <a:lnTo>
                      <a:pt x="6246" y="97"/>
                    </a:lnTo>
                    <a:lnTo>
                      <a:pt x="6421" y="92"/>
                    </a:lnTo>
                    <a:lnTo>
                      <a:pt x="6596" y="88"/>
                    </a:lnTo>
                    <a:lnTo>
                      <a:pt x="6773" y="86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61" y="85"/>
                    </a:lnTo>
                    <a:lnTo>
                      <a:pt x="6969" y="82"/>
                    </a:lnTo>
                    <a:lnTo>
                      <a:pt x="6977" y="78"/>
                    </a:lnTo>
                    <a:lnTo>
                      <a:pt x="6983" y="72"/>
                    </a:lnTo>
                    <a:lnTo>
                      <a:pt x="6987" y="66"/>
                    </a:lnTo>
                    <a:lnTo>
                      <a:pt x="6990" y="59"/>
                    </a:lnTo>
                    <a:lnTo>
                      <a:pt x="6992" y="51"/>
                    </a:lnTo>
                    <a:lnTo>
                      <a:pt x="6993" y="43"/>
                    </a:lnTo>
                    <a:lnTo>
                      <a:pt x="6992" y="35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9"/>
                    </a:lnTo>
                    <a:lnTo>
                      <a:pt x="6969" y="5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5">
                <a:extLst>
                  <a:ext uri="{FF2B5EF4-FFF2-40B4-BE49-F238E27FC236}">
                    <a16:creationId xmlns:a16="http://schemas.microsoft.com/office/drawing/2014/main" id="{3F317959-6620-4336-938A-74D08CDF1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379663"/>
                <a:ext cx="525463" cy="180975"/>
              </a:xfrm>
              <a:custGeom>
                <a:avLst/>
                <a:gdLst>
                  <a:gd name="T0" fmla="*/ 6950 w 6952"/>
                  <a:gd name="T1" fmla="*/ 2342 h 2406"/>
                  <a:gd name="T2" fmla="*/ 6937 w 6952"/>
                  <a:gd name="T3" fmla="*/ 2246 h 2406"/>
                  <a:gd name="T4" fmla="*/ 6914 w 6952"/>
                  <a:gd name="T5" fmla="*/ 2152 h 2406"/>
                  <a:gd name="T6" fmla="*/ 6882 w 6952"/>
                  <a:gd name="T7" fmla="*/ 2060 h 2406"/>
                  <a:gd name="T8" fmla="*/ 6839 w 6952"/>
                  <a:gd name="T9" fmla="*/ 1968 h 2406"/>
                  <a:gd name="T10" fmla="*/ 6787 w 6952"/>
                  <a:gd name="T11" fmla="*/ 1878 h 2406"/>
                  <a:gd name="T12" fmla="*/ 6726 w 6952"/>
                  <a:gd name="T13" fmla="*/ 1790 h 2406"/>
                  <a:gd name="T14" fmla="*/ 6656 w 6952"/>
                  <a:gd name="T15" fmla="*/ 1703 h 2406"/>
                  <a:gd name="T16" fmla="*/ 6577 w 6952"/>
                  <a:gd name="T17" fmla="*/ 1619 h 2406"/>
                  <a:gd name="T18" fmla="*/ 6489 w 6952"/>
                  <a:gd name="T19" fmla="*/ 1535 h 2406"/>
                  <a:gd name="T20" fmla="*/ 6393 w 6952"/>
                  <a:gd name="T21" fmla="*/ 1453 h 2406"/>
                  <a:gd name="T22" fmla="*/ 6289 w 6952"/>
                  <a:gd name="T23" fmla="*/ 1374 h 2406"/>
                  <a:gd name="T24" fmla="*/ 6177 w 6952"/>
                  <a:gd name="T25" fmla="*/ 1296 h 2406"/>
                  <a:gd name="T26" fmla="*/ 6057 w 6952"/>
                  <a:gd name="T27" fmla="*/ 1219 h 2406"/>
                  <a:gd name="T28" fmla="*/ 5930 w 6952"/>
                  <a:gd name="T29" fmla="*/ 1144 h 2406"/>
                  <a:gd name="T30" fmla="*/ 5795 w 6952"/>
                  <a:gd name="T31" fmla="*/ 1072 h 2406"/>
                  <a:gd name="T32" fmla="*/ 5554 w 6952"/>
                  <a:gd name="T33" fmla="*/ 954 h 2406"/>
                  <a:gd name="T34" fmla="*/ 5240 w 6952"/>
                  <a:gd name="T35" fmla="*/ 821 h 2406"/>
                  <a:gd name="T36" fmla="*/ 4899 w 6952"/>
                  <a:gd name="T37" fmla="*/ 695 h 2406"/>
                  <a:gd name="T38" fmla="*/ 4533 w 6952"/>
                  <a:gd name="T39" fmla="*/ 579 h 2406"/>
                  <a:gd name="T40" fmla="*/ 4144 w 6952"/>
                  <a:gd name="T41" fmla="*/ 471 h 2406"/>
                  <a:gd name="T42" fmla="*/ 3733 w 6952"/>
                  <a:gd name="T43" fmla="*/ 375 h 2406"/>
                  <a:gd name="T44" fmla="*/ 3301 w 6952"/>
                  <a:gd name="T45" fmla="*/ 287 h 2406"/>
                  <a:gd name="T46" fmla="*/ 2850 w 6952"/>
                  <a:gd name="T47" fmla="*/ 211 h 2406"/>
                  <a:gd name="T48" fmla="*/ 2381 w 6952"/>
                  <a:gd name="T49" fmla="*/ 144 h 2406"/>
                  <a:gd name="T50" fmla="*/ 1895 w 6952"/>
                  <a:gd name="T51" fmla="*/ 91 h 2406"/>
                  <a:gd name="T52" fmla="*/ 1396 w 6952"/>
                  <a:gd name="T53" fmla="*/ 49 h 2406"/>
                  <a:gd name="T54" fmla="*/ 882 w 6952"/>
                  <a:gd name="T55" fmla="*/ 20 h 2406"/>
                  <a:gd name="T56" fmla="*/ 357 w 6952"/>
                  <a:gd name="T57" fmla="*/ 5 h 2406"/>
                  <a:gd name="T58" fmla="*/ 0 w 6952"/>
                  <a:gd name="T59" fmla="*/ 85 h 2406"/>
                  <a:gd name="T60" fmla="*/ 531 w 6952"/>
                  <a:gd name="T61" fmla="*/ 92 h 2406"/>
                  <a:gd name="T62" fmla="*/ 1050 w 6952"/>
                  <a:gd name="T63" fmla="*/ 112 h 2406"/>
                  <a:gd name="T64" fmla="*/ 1558 w 6952"/>
                  <a:gd name="T65" fmla="*/ 145 h 2406"/>
                  <a:gd name="T66" fmla="*/ 2051 w 6952"/>
                  <a:gd name="T67" fmla="*/ 191 h 2406"/>
                  <a:gd name="T68" fmla="*/ 2528 w 6952"/>
                  <a:gd name="T69" fmla="*/ 248 h 2406"/>
                  <a:gd name="T70" fmla="*/ 2988 w 6952"/>
                  <a:gd name="T71" fmla="*/ 317 h 2406"/>
                  <a:gd name="T72" fmla="*/ 3430 w 6952"/>
                  <a:gd name="T73" fmla="*/ 397 h 2406"/>
                  <a:gd name="T74" fmla="*/ 3854 w 6952"/>
                  <a:gd name="T75" fmla="*/ 488 h 2406"/>
                  <a:gd name="T76" fmla="*/ 4255 w 6952"/>
                  <a:gd name="T77" fmla="*/ 588 h 2406"/>
                  <a:gd name="T78" fmla="*/ 4633 w 6952"/>
                  <a:gd name="T79" fmla="*/ 698 h 2406"/>
                  <a:gd name="T80" fmla="*/ 4987 w 6952"/>
                  <a:gd name="T81" fmla="*/ 815 h 2406"/>
                  <a:gd name="T82" fmla="*/ 5316 w 6952"/>
                  <a:gd name="T83" fmla="*/ 942 h 2406"/>
                  <a:gd name="T84" fmla="*/ 5617 w 6952"/>
                  <a:gd name="T85" fmla="*/ 1076 h 2406"/>
                  <a:gd name="T86" fmla="*/ 5801 w 6952"/>
                  <a:gd name="T87" fmla="*/ 1170 h 2406"/>
                  <a:gd name="T88" fmla="*/ 5931 w 6952"/>
                  <a:gd name="T89" fmla="*/ 1242 h 2406"/>
                  <a:gd name="T90" fmla="*/ 6053 w 6952"/>
                  <a:gd name="T91" fmla="*/ 1316 h 2406"/>
                  <a:gd name="T92" fmla="*/ 6167 w 6952"/>
                  <a:gd name="T93" fmla="*/ 1391 h 2406"/>
                  <a:gd name="T94" fmla="*/ 6274 w 6952"/>
                  <a:gd name="T95" fmla="*/ 1468 h 2406"/>
                  <a:gd name="T96" fmla="*/ 6371 w 6952"/>
                  <a:gd name="T97" fmla="*/ 1545 h 2406"/>
                  <a:gd name="T98" fmla="*/ 6461 w 6952"/>
                  <a:gd name="T99" fmla="*/ 1624 h 2406"/>
                  <a:gd name="T100" fmla="*/ 6542 w 6952"/>
                  <a:gd name="T101" fmla="*/ 1704 h 2406"/>
                  <a:gd name="T102" fmla="*/ 6615 w 6952"/>
                  <a:gd name="T103" fmla="*/ 1786 h 2406"/>
                  <a:gd name="T104" fmla="*/ 6679 w 6952"/>
                  <a:gd name="T105" fmla="*/ 1868 h 2406"/>
                  <a:gd name="T106" fmla="*/ 6733 w 6952"/>
                  <a:gd name="T107" fmla="*/ 1951 h 2406"/>
                  <a:gd name="T108" fmla="*/ 6779 w 6952"/>
                  <a:gd name="T109" fmla="*/ 2035 h 2406"/>
                  <a:gd name="T110" fmla="*/ 6814 w 6952"/>
                  <a:gd name="T111" fmla="*/ 2119 h 2406"/>
                  <a:gd name="T112" fmla="*/ 6842 w 6952"/>
                  <a:gd name="T113" fmla="*/ 2204 h 2406"/>
                  <a:gd name="T114" fmla="*/ 6859 w 6952"/>
                  <a:gd name="T115" fmla="*/ 2290 h 2406"/>
                  <a:gd name="T116" fmla="*/ 6868 w 6952"/>
                  <a:gd name="T117" fmla="*/ 2376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6">
                    <a:moveTo>
                      <a:pt x="6952" y="2406"/>
                    </a:moveTo>
                    <a:lnTo>
                      <a:pt x="6951" y="2373"/>
                    </a:lnTo>
                    <a:lnTo>
                      <a:pt x="6950" y="2342"/>
                    </a:lnTo>
                    <a:lnTo>
                      <a:pt x="6947" y="2310"/>
                    </a:lnTo>
                    <a:lnTo>
                      <a:pt x="6943" y="2278"/>
                    </a:lnTo>
                    <a:lnTo>
                      <a:pt x="6937" y="2246"/>
                    </a:lnTo>
                    <a:lnTo>
                      <a:pt x="6931" y="2215"/>
                    </a:lnTo>
                    <a:lnTo>
                      <a:pt x="6923" y="2184"/>
                    </a:lnTo>
                    <a:lnTo>
                      <a:pt x="6914" y="2152"/>
                    </a:lnTo>
                    <a:lnTo>
                      <a:pt x="6904" y="2121"/>
                    </a:lnTo>
                    <a:lnTo>
                      <a:pt x="6894" y="2090"/>
                    </a:lnTo>
                    <a:lnTo>
                      <a:pt x="6882" y="2060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8"/>
                    </a:lnTo>
                    <a:lnTo>
                      <a:pt x="6805" y="1909"/>
                    </a:lnTo>
                    <a:lnTo>
                      <a:pt x="6787" y="1878"/>
                    </a:lnTo>
                    <a:lnTo>
                      <a:pt x="6768" y="1849"/>
                    </a:lnTo>
                    <a:lnTo>
                      <a:pt x="6748" y="1819"/>
                    </a:lnTo>
                    <a:lnTo>
                      <a:pt x="6726" y="1790"/>
                    </a:lnTo>
                    <a:lnTo>
                      <a:pt x="6703" y="1761"/>
                    </a:lnTo>
                    <a:lnTo>
                      <a:pt x="6680" y="1732"/>
                    </a:lnTo>
                    <a:lnTo>
                      <a:pt x="6656" y="1703"/>
                    </a:lnTo>
                    <a:lnTo>
                      <a:pt x="6630" y="1675"/>
                    </a:lnTo>
                    <a:lnTo>
                      <a:pt x="6604" y="1647"/>
                    </a:lnTo>
                    <a:lnTo>
                      <a:pt x="6577" y="1619"/>
                    </a:lnTo>
                    <a:lnTo>
                      <a:pt x="6549" y="1591"/>
                    </a:lnTo>
                    <a:lnTo>
                      <a:pt x="6518" y="1563"/>
                    </a:lnTo>
                    <a:lnTo>
                      <a:pt x="6489" y="1535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7"/>
                    </a:lnTo>
                    <a:lnTo>
                      <a:pt x="6325" y="1400"/>
                    </a:lnTo>
                    <a:lnTo>
                      <a:pt x="6289" y="1374"/>
                    </a:lnTo>
                    <a:lnTo>
                      <a:pt x="6253" y="1348"/>
                    </a:lnTo>
                    <a:lnTo>
                      <a:pt x="6215" y="1322"/>
                    </a:lnTo>
                    <a:lnTo>
                      <a:pt x="6177" y="1296"/>
                    </a:lnTo>
                    <a:lnTo>
                      <a:pt x="6138" y="1270"/>
                    </a:lnTo>
                    <a:lnTo>
                      <a:pt x="6097" y="1245"/>
                    </a:lnTo>
                    <a:lnTo>
                      <a:pt x="6057" y="1219"/>
                    </a:lnTo>
                    <a:lnTo>
                      <a:pt x="6015" y="1194"/>
                    </a:lnTo>
                    <a:lnTo>
                      <a:pt x="5973" y="1169"/>
                    </a:lnTo>
                    <a:lnTo>
                      <a:pt x="5930" y="1144"/>
                    </a:lnTo>
                    <a:lnTo>
                      <a:pt x="5886" y="1120"/>
                    </a:lnTo>
                    <a:lnTo>
                      <a:pt x="5841" y="1096"/>
                    </a:lnTo>
                    <a:lnTo>
                      <a:pt x="5795" y="1072"/>
                    </a:lnTo>
                    <a:lnTo>
                      <a:pt x="5748" y="1048"/>
                    </a:lnTo>
                    <a:lnTo>
                      <a:pt x="5652" y="1001"/>
                    </a:lnTo>
                    <a:lnTo>
                      <a:pt x="5554" y="954"/>
                    </a:lnTo>
                    <a:lnTo>
                      <a:pt x="5452" y="909"/>
                    </a:lnTo>
                    <a:lnTo>
                      <a:pt x="5347" y="864"/>
                    </a:lnTo>
                    <a:lnTo>
                      <a:pt x="5240" y="821"/>
                    </a:lnTo>
                    <a:lnTo>
                      <a:pt x="5129" y="778"/>
                    </a:lnTo>
                    <a:lnTo>
                      <a:pt x="5016" y="736"/>
                    </a:lnTo>
                    <a:lnTo>
                      <a:pt x="4899" y="695"/>
                    </a:lnTo>
                    <a:lnTo>
                      <a:pt x="4780" y="656"/>
                    </a:lnTo>
                    <a:lnTo>
                      <a:pt x="4658" y="617"/>
                    </a:lnTo>
                    <a:lnTo>
                      <a:pt x="4533" y="579"/>
                    </a:lnTo>
                    <a:lnTo>
                      <a:pt x="4406" y="542"/>
                    </a:lnTo>
                    <a:lnTo>
                      <a:pt x="4277" y="507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6"/>
                    </a:lnTo>
                    <a:lnTo>
                      <a:pt x="3733" y="375"/>
                    </a:lnTo>
                    <a:lnTo>
                      <a:pt x="3591" y="344"/>
                    </a:lnTo>
                    <a:lnTo>
                      <a:pt x="3447" y="315"/>
                    </a:lnTo>
                    <a:lnTo>
                      <a:pt x="3301" y="287"/>
                    </a:lnTo>
                    <a:lnTo>
                      <a:pt x="3152" y="260"/>
                    </a:lnTo>
                    <a:lnTo>
                      <a:pt x="3002" y="235"/>
                    </a:lnTo>
                    <a:lnTo>
                      <a:pt x="2850" y="211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8"/>
                    </a:lnTo>
                    <a:lnTo>
                      <a:pt x="1895" y="91"/>
                    </a:lnTo>
                    <a:lnTo>
                      <a:pt x="1731" y="75"/>
                    </a:lnTo>
                    <a:lnTo>
                      <a:pt x="1564" y="62"/>
                    </a:lnTo>
                    <a:lnTo>
                      <a:pt x="1396" y="49"/>
                    </a:lnTo>
                    <a:lnTo>
                      <a:pt x="1226" y="38"/>
                    </a:lnTo>
                    <a:lnTo>
                      <a:pt x="1055" y="29"/>
                    </a:lnTo>
                    <a:lnTo>
                      <a:pt x="882" y="20"/>
                    </a:lnTo>
                    <a:lnTo>
                      <a:pt x="708" y="13"/>
                    </a:lnTo>
                    <a:lnTo>
                      <a:pt x="533" y="8"/>
                    </a:lnTo>
                    <a:lnTo>
                      <a:pt x="357" y="5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79" y="86"/>
                    </a:lnTo>
                    <a:lnTo>
                      <a:pt x="356" y="88"/>
                    </a:lnTo>
                    <a:lnTo>
                      <a:pt x="531" y="92"/>
                    </a:lnTo>
                    <a:lnTo>
                      <a:pt x="706" y="97"/>
                    </a:lnTo>
                    <a:lnTo>
                      <a:pt x="879" y="105"/>
                    </a:lnTo>
                    <a:lnTo>
                      <a:pt x="1050" y="112"/>
                    </a:lnTo>
                    <a:lnTo>
                      <a:pt x="1221" y="122"/>
                    </a:lnTo>
                    <a:lnTo>
                      <a:pt x="1390" y="133"/>
                    </a:lnTo>
                    <a:lnTo>
                      <a:pt x="1558" y="145"/>
                    </a:lnTo>
                    <a:lnTo>
                      <a:pt x="1723" y="160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9"/>
                    </a:lnTo>
                    <a:lnTo>
                      <a:pt x="2370" y="229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7"/>
                    </a:lnTo>
                    <a:lnTo>
                      <a:pt x="3715" y="457"/>
                    </a:lnTo>
                    <a:lnTo>
                      <a:pt x="3854" y="488"/>
                    </a:lnTo>
                    <a:lnTo>
                      <a:pt x="3990" y="520"/>
                    </a:lnTo>
                    <a:lnTo>
                      <a:pt x="4123" y="554"/>
                    </a:lnTo>
                    <a:lnTo>
                      <a:pt x="4255" y="588"/>
                    </a:lnTo>
                    <a:lnTo>
                      <a:pt x="4383" y="624"/>
                    </a:lnTo>
                    <a:lnTo>
                      <a:pt x="4509" y="660"/>
                    </a:lnTo>
                    <a:lnTo>
                      <a:pt x="4633" y="698"/>
                    </a:lnTo>
                    <a:lnTo>
                      <a:pt x="4754" y="736"/>
                    </a:lnTo>
                    <a:lnTo>
                      <a:pt x="4872" y="775"/>
                    </a:lnTo>
                    <a:lnTo>
                      <a:pt x="4987" y="815"/>
                    </a:lnTo>
                    <a:lnTo>
                      <a:pt x="5099" y="857"/>
                    </a:lnTo>
                    <a:lnTo>
                      <a:pt x="5208" y="899"/>
                    </a:lnTo>
                    <a:lnTo>
                      <a:pt x="5316" y="942"/>
                    </a:lnTo>
                    <a:lnTo>
                      <a:pt x="5419" y="986"/>
                    </a:lnTo>
                    <a:lnTo>
                      <a:pt x="5519" y="1031"/>
                    </a:lnTo>
                    <a:lnTo>
                      <a:pt x="5617" y="1076"/>
                    </a:lnTo>
                    <a:lnTo>
                      <a:pt x="5711" y="1123"/>
                    </a:lnTo>
                    <a:lnTo>
                      <a:pt x="5756" y="1146"/>
                    </a:lnTo>
                    <a:lnTo>
                      <a:pt x="5801" y="1170"/>
                    </a:lnTo>
                    <a:lnTo>
                      <a:pt x="5845" y="1194"/>
                    </a:lnTo>
                    <a:lnTo>
                      <a:pt x="5889" y="1218"/>
                    </a:lnTo>
                    <a:lnTo>
                      <a:pt x="5931" y="1242"/>
                    </a:lnTo>
                    <a:lnTo>
                      <a:pt x="5972" y="1267"/>
                    </a:lnTo>
                    <a:lnTo>
                      <a:pt x="6013" y="1291"/>
                    </a:lnTo>
                    <a:lnTo>
                      <a:pt x="6053" y="1316"/>
                    </a:lnTo>
                    <a:lnTo>
                      <a:pt x="6092" y="1341"/>
                    </a:lnTo>
                    <a:lnTo>
                      <a:pt x="6130" y="1366"/>
                    </a:lnTo>
                    <a:lnTo>
                      <a:pt x="6167" y="1391"/>
                    </a:lnTo>
                    <a:lnTo>
                      <a:pt x="6204" y="1416"/>
                    </a:lnTo>
                    <a:lnTo>
                      <a:pt x="6239" y="1442"/>
                    </a:lnTo>
                    <a:lnTo>
                      <a:pt x="6274" y="1468"/>
                    </a:lnTo>
                    <a:lnTo>
                      <a:pt x="6308" y="1493"/>
                    </a:lnTo>
                    <a:lnTo>
                      <a:pt x="6340" y="1519"/>
                    </a:lnTo>
                    <a:lnTo>
                      <a:pt x="6371" y="1545"/>
                    </a:lnTo>
                    <a:lnTo>
                      <a:pt x="6403" y="1572"/>
                    </a:lnTo>
                    <a:lnTo>
                      <a:pt x="6433" y="1598"/>
                    </a:lnTo>
                    <a:lnTo>
                      <a:pt x="6461" y="1624"/>
                    </a:lnTo>
                    <a:lnTo>
                      <a:pt x="6489" y="1651"/>
                    </a:lnTo>
                    <a:lnTo>
                      <a:pt x="6516" y="1678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6"/>
                    </a:lnTo>
                    <a:lnTo>
                      <a:pt x="6637" y="1814"/>
                    </a:lnTo>
                    <a:lnTo>
                      <a:pt x="6658" y="1841"/>
                    </a:lnTo>
                    <a:lnTo>
                      <a:pt x="6679" y="1868"/>
                    </a:lnTo>
                    <a:lnTo>
                      <a:pt x="6698" y="1896"/>
                    </a:lnTo>
                    <a:lnTo>
                      <a:pt x="6716" y="1923"/>
                    </a:lnTo>
                    <a:lnTo>
                      <a:pt x="6733" y="1951"/>
                    </a:lnTo>
                    <a:lnTo>
                      <a:pt x="6750" y="1979"/>
                    </a:lnTo>
                    <a:lnTo>
                      <a:pt x="6764" y="2006"/>
                    </a:lnTo>
                    <a:lnTo>
                      <a:pt x="6779" y="2035"/>
                    </a:lnTo>
                    <a:lnTo>
                      <a:pt x="6792" y="2063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8"/>
                    </a:lnTo>
                    <a:lnTo>
                      <a:pt x="6834" y="2176"/>
                    </a:lnTo>
                    <a:lnTo>
                      <a:pt x="6842" y="2204"/>
                    </a:lnTo>
                    <a:lnTo>
                      <a:pt x="6849" y="2233"/>
                    </a:lnTo>
                    <a:lnTo>
                      <a:pt x="6854" y="2262"/>
                    </a:lnTo>
                    <a:lnTo>
                      <a:pt x="6859" y="2290"/>
                    </a:lnTo>
                    <a:lnTo>
                      <a:pt x="6862" y="2319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6"/>
                    </a:lnTo>
                    <a:lnTo>
                      <a:pt x="6952" y="2406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6">
                <a:extLst>
                  <a:ext uri="{FF2B5EF4-FFF2-40B4-BE49-F238E27FC236}">
                    <a16:creationId xmlns:a16="http://schemas.microsoft.com/office/drawing/2014/main" id="{51728BEF-1F58-4B69-85BC-B3B7C38ED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647" y="2311400"/>
                <a:ext cx="1046163" cy="254000"/>
              </a:xfrm>
              <a:custGeom>
                <a:avLst/>
                <a:gdLst>
                  <a:gd name="T0" fmla="*/ 0 w 13841"/>
                  <a:gd name="T1" fmla="*/ 0 h 3375"/>
                  <a:gd name="T2" fmla="*/ 0 w 13841"/>
                  <a:gd name="T3" fmla="*/ 3375 h 3375"/>
                  <a:gd name="T4" fmla="*/ 13839 w 13841"/>
                  <a:gd name="T5" fmla="*/ 3375 h 3375"/>
                  <a:gd name="T6" fmla="*/ 13841 w 13841"/>
                  <a:gd name="T7" fmla="*/ 2 h 3375"/>
                  <a:gd name="T8" fmla="*/ 0 w 13841"/>
                  <a:gd name="T9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41" h="3375">
                    <a:moveTo>
                      <a:pt x="0" y="0"/>
                    </a:moveTo>
                    <a:lnTo>
                      <a:pt x="0" y="3375"/>
                    </a:lnTo>
                    <a:lnTo>
                      <a:pt x="13839" y="3375"/>
                    </a:lnTo>
                    <a:lnTo>
                      <a:pt x="1384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47">
                <a:extLst>
                  <a:ext uri="{FF2B5EF4-FFF2-40B4-BE49-F238E27FC236}">
                    <a16:creationId xmlns:a16="http://schemas.microsoft.com/office/drawing/2014/main" id="{790B63B3-C05D-49ED-A1B2-71F9BBF0F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234" y="2127250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3 h 4725"/>
                  <a:gd name="T4" fmla="*/ 13274 w 13818"/>
                  <a:gd name="T5" fmla="*/ 3282 h 4725"/>
                  <a:gd name="T6" fmla="*/ 12817 w 13818"/>
                  <a:gd name="T7" fmla="*/ 3588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1 h 4725"/>
                  <a:gd name="T14" fmla="*/ 9904 w 13818"/>
                  <a:gd name="T15" fmla="*/ 4492 h 4725"/>
                  <a:gd name="T16" fmla="*/ 8963 w 13818"/>
                  <a:gd name="T17" fmla="*/ 4618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8 h 4725"/>
                  <a:gd name="T26" fmla="*/ 3914 w 13818"/>
                  <a:gd name="T27" fmla="*/ 4492 h 4725"/>
                  <a:gd name="T28" fmla="*/ 3047 w 13818"/>
                  <a:gd name="T29" fmla="*/ 4321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8 h 4725"/>
                  <a:gd name="T36" fmla="*/ 544 w 13818"/>
                  <a:gd name="T37" fmla="*/ 3282 h 4725"/>
                  <a:gd name="T38" fmla="*/ 218 w 13818"/>
                  <a:gd name="T39" fmla="*/ 2953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7 h 4725"/>
                  <a:gd name="T46" fmla="*/ 420 w 13818"/>
                  <a:gd name="T47" fmla="*/ 1550 h 4725"/>
                  <a:gd name="T48" fmla="*/ 834 w 13818"/>
                  <a:gd name="T49" fmla="*/ 1237 h 4725"/>
                  <a:gd name="T50" fmla="*/ 1373 w 13818"/>
                  <a:gd name="T51" fmla="*/ 949 h 4725"/>
                  <a:gd name="T52" fmla="*/ 2025 w 13818"/>
                  <a:gd name="T53" fmla="*/ 693 h 4725"/>
                  <a:gd name="T54" fmla="*/ 2776 w 13818"/>
                  <a:gd name="T55" fmla="*/ 470 h 4725"/>
                  <a:gd name="T56" fmla="*/ 3617 w 13818"/>
                  <a:gd name="T57" fmla="*/ 285 h 4725"/>
                  <a:gd name="T58" fmla="*/ 4534 w 13818"/>
                  <a:gd name="T59" fmla="*/ 143 h 4725"/>
                  <a:gd name="T60" fmla="*/ 5517 w 13818"/>
                  <a:gd name="T61" fmla="*/ 49 h 4725"/>
                  <a:gd name="T62" fmla="*/ 6554 w 13818"/>
                  <a:gd name="T63" fmla="*/ 3 h 4725"/>
                  <a:gd name="T64" fmla="*/ 7615 w 13818"/>
                  <a:gd name="T65" fmla="*/ 12 h 4725"/>
                  <a:gd name="T66" fmla="*/ 8635 w 13818"/>
                  <a:gd name="T67" fmla="*/ 75 h 4725"/>
                  <a:gd name="T68" fmla="*/ 9597 w 13818"/>
                  <a:gd name="T69" fmla="*/ 186 h 4725"/>
                  <a:gd name="T70" fmla="*/ 10491 w 13818"/>
                  <a:gd name="T71" fmla="*/ 343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9 h 4725"/>
                  <a:gd name="T80" fmla="*/ 13507 w 13818"/>
                  <a:gd name="T81" fmla="*/ 1661 h 4725"/>
                  <a:gd name="T82" fmla="*/ 13738 w 13818"/>
                  <a:gd name="T83" fmla="*/ 2003 h 4725"/>
                  <a:gd name="T84" fmla="*/ 13818 w 13818"/>
                  <a:gd name="T85" fmla="*/ 2362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2"/>
                    </a:moveTo>
                    <a:lnTo>
                      <a:pt x="13809" y="2484"/>
                    </a:lnTo>
                    <a:lnTo>
                      <a:pt x="13782" y="2604"/>
                    </a:lnTo>
                    <a:lnTo>
                      <a:pt x="13738" y="2723"/>
                    </a:lnTo>
                    <a:lnTo>
                      <a:pt x="13678" y="2838"/>
                    </a:lnTo>
                    <a:lnTo>
                      <a:pt x="13600" y="2953"/>
                    </a:lnTo>
                    <a:lnTo>
                      <a:pt x="13507" y="3065"/>
                    </a:lnTo>
                    <a:lnTo>
                      <a:pt x="13398" y="3175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9"/>
                    </a:lnTo>
                    <a:lnTo>
                      <a:pt x="12817" y="3588"/>
                    </a:lnTo>
                    <a:lnTo>
                      <a:pt x="12637" y="3684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0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6"/>
                    </a:lnTo>
                    <a:lnTo>
                      <a:pt x="11042" y="4256"/>
                    </a:lnTo>
                    <a:lnTo>
                      <a:pt x="10771" y="4321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39"/>
                    </a:lnTo>
                    <a:lnTo>
                      <a:pt x="9284" y="4582"/>
                    </a:lnTo>
                    <a:lnTo>
                      <a:pt x="8963" y="4618"/>
                    </a:lnTo>
                    <a:lnTo>
                      <a:pt x="8635" y="4651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1"/>
                    </a:lnTo>
                    <a:lnTo>
                      <a:pt x="4855" y="4618"/>
                    </a:lnTo>
                    <a:lnTo>
                      <a:pt x="4534" y="4582"/>
                    </a:lnTo>
                    <a:lnTo>
                      <a:pt x="4221" y="4539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1"/>
                    </a:lnTo>
                    <a:lnTo>
                      <a:pt x="2776" y="4256"/>
                    </a:lnTo>
                    <a:lnTo>
                      <a:pt x="2516" y="4186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0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4"/>
                    </a:lnTo>
                    <a:lnTo>
                      <a:pt x="1001" y="3588"/>
                    </a:lnTo>
                    <a:lnTo>
                      <a:pt x="834" y="3489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5"/>
                    </a:lnTo>
                    <a:lnTo>
                      <a:pt x="311" y="3065"/>
                    </a:lnTo>
                    <a:lnTo>
                      <a:pt x="218" y="2953"/>
                    </a:lnTo>
                    <a:lnTo>
                      <a:pt x="140" y="2838"/>
                    </a:lnTo>
                    <a:lnTo>
                      <a:pt x="80" y="2723"/>
                    </a:lnTo>
                    <a:lnTo>
                      <a:pt x="36" y="2604"/>
                    </a:lnTo>
                    <a:lnTo>
                      <a:pt x="9" y="2484"/>
                    </a:lnTo>
                    <a:lnTo>
                      <a:pt x="0" y="2362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7"/>
                    </a:lnTo>
                    <a:lnTo>
                      <a:pt x="218" y="1772"/>
                    </a:lnTo>
                    <a:lnTo>
                      <a:pt x="311" y="1661"/>
                    </a:lnTo>
                    <a:lnTo>
                      <a:pt x="420" y="1550"/>
                    </a:lnTo>
                    <a:lnTo>
                      <a:pt x="544" y="1443"/>
                    </a:lnTo>
                    <a:lnTo>
                      <a:pt x="681" y="1339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49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3"/>
                    </a:lnTo>
                    <a:lnTo>
                      <a:pt x="2264" y="615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4"/>
                    </a:lnTo>
                    <a:lnTo>
                      <a:pt x="3327" y="343"/>
                    </a:lnTo>
                    <a:lnTo>
                      <a:pt x="3617" y="285"/>
                    </a:lnTo>
                    <a:lnTo>
                      <a:pt x="3914" y="233"/>
                    </a:lnTo>
                    <a:lnTo>
                      <a:pt x="4221" y="186"/>
                    </a:lnTo>
                    <a:lnTo>
                      <a:pt x="4534" y="143"/>
                    </a:lnTo>
                    <a:lnTo>
                      <a:pt x="4855" y="106"/>
                    </a:lnTo>
                    <a:lnTo>
                      <a:pt x="5183" y="75"/>
                    </a:lnTo>
                    <a:lnTo>
                      <a:pt x="5517" y="49"/>
                    </a:lnTo>
                    <a:lnTo>
                      <a:pt x="5857" y="28"/>
                    </a:lnTo>
                    <a:lnTo>
                      <a:pt x="6203" y="12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2"/>
                    </a:lnTo>
                    <a:lnTo>
                      <a:pt x="7961" y="28"/>
                    </a:lnTo>
                    <a:lnTo>
                      <a:pt x="8301" y="49"/>
                    </a:lnTo>
                    <a:lnTo>
                      <a:pt x="8635" y="75"/>
                    </a:lnTo>
                    <a:lnTo>
                      <a:pt x="8963" y="106"/>
                    </a:lnTo>
                    <a:lnTo>
                      <a:pt x="9284" y="143"/>
                    </a:lnTo>
                    <a:lnTo>
                      <a:pt x="9597" y="186"/>
                    </a:lnTo>
                    <a:lnTo>
                      <a:pt x="9904" y="233"/>
                    </a:lnTo>
                    <a:lnTo>
                      <a:pt x="10201" y="285"/>
                    </a:lnTo>
                    <a:lnTo>
                      <a:pt x="10491" y="343"/>
                    </a:lnTo>
                    <a:lnTo>
                      <a:pt x="10771" y="404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5"/>
                    </a:lnTo>
                    <a:lnTo>
                      <a:pt x="11793" y="693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49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9"/>
                    </a:lnTo>
                    <a:lnTo>
                      <a:pt x="13274" y="1443"/>
                    </a:lnTo>
                    <a:lnTo>
                      <a:pt x="13398" y="1550"/>
                    </a:lnTo>
                    <a:lnTo>
                      <a:pt x="13507" y="1661"/>
                    </a:lnTo>
                    <a:lnTo>
                      <a:pt x="13600" y="1772"/>
                    </a:lnTo>
                    <a:lnTo>
                      <a:pt x="13678" y="1887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2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4" name="Freeform 48">
                <a:extLst>
                  <a:ext uri="{FF2B5EF4-FFF2-40B4-BE49-F238E27FC236}">
                    <a16:creationId xmlns:a16="http://schemas.microsoft.com/office/drawing/2014/main" id="{B5C990C8-2B19-4A6A-9A38-EF16059BD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347" y="2305050"/>
                <a:ext cx="528638" cy="182563"/>
              </a:xfrm>
              <a:custGeom>
                <a:avLst/>
                <a:gdLst>
                  <a:gd name="T0" fmla="*/ 398 w 6993"/>
                  <a:gd name="T1" fmla="*/ 2402 h 2405"/>
                  <a:gd name="T2" fmla="*/ 1096 w 6993"/>
                  <a:gd name="T3" fmla="*/ 2378 h 2405"/>
                  <a:gd name="T4" fmla="*/ 1772 w 6993"/>
                  <a:gd name="T5" fmla="*/ 2330 h 2405"/>
                  <a:gd name="T6" fmla="*/ 2422 w 6993"/>
                  <a:gd name="T7" fmla="*/ 2262 h 2405"/>
                  <a:gd name="T8" fmla="*/ 3043 w 6993"/>
                  <a:gd name="T9" fmla="*/ 2172 h 2405"/>
                  <a:gd name="T10" fmla="*/ 3632 w 6993"/>
                  <a:gd name="T11" fmla="*/ 2063 h 2405"/>
                  <a:gd name="T12" fmla="*/ 4185 w 6993"/>
                  <a:gd name="T13" fmla="*/ 1934 h 2405"/>
                  <a:gd name="T14" fmla="*/ 4699 w 6993"/>
                  <a:gd name="T15" fmla="*/ 1790 h 2405"/>
                  <a:gd name="T16" fmla="*/ 5170 w 6993"/>
                  <a:gd name="T17" fmla="*/ 1628 h 2405"/>
                  <a:gd name="T18" fmla="*/ 5595 w 6993"/>
                  <a:gd name="T19" fmla="*/ 1452 h 2405"/>
                  <a:gd name="T20" fmla="*/ 5789 w 6993"/>
                  <a:gd name="T21" fmla="*/ 1359 h 2405"/>
                  <a:gd name="T22" fmla="*/ 5971 w 6993"/>
                  <a:gd name="T23" fmla="*/ 1262 h 2405"/>
                  <a:gd name="T24" fmla="*/ 6138 w 6993"/>
                  <a:gd name="T25" fmla="*/ 1162 h 2405"/>
                  <a:gd name="T26" fmla="*/ 6294 w 6993"/>
                  <a:gd name="T27" fmla="*/ 1059 h 2405"/>
                  <a:gd name="T28" fmla="*/ 6434 w 6993"/>
                  <a:gd name="T29" fmla="*/ 953 h 2405"/>
                  <a:gd name="T30" fmla="*/ 6559 w 6993"/>
                  <a:gd name="T31" fmla="*/ 843 h 2405"/>
                  <a:gd name="T32" fmla="*/ 6671 w 6993"/>
                  <a:gd name="T33" fmla="*/ 732 h 2405"/>
                  <a:gd name="T34" fmla="*/ 6767 w 6993"/>
                  <a:gd name="T35" fmla="*/ 616 h 2405"/>
                  <a:gd name="T36" fmla="*/ 6846 w 6993"/>
                  <a:gd name="T37" fmla="*/ 498 h 2405"/>
                  <a:gd name="T38" fmla="*/ 6910 w 6993"/>
                  <a:gd name="T39" fmla="*/ 377 h 2405"/>
                  <a:gd name="T40" fmla="*/ 6955 w 6993"/>
                  <a:gd name="T41" fmla="*/ 254 h 2405"/>
                  <a:gd name="T42" fmla="*/ 6984 w 6993"/>
                  <a:gd name="T43" fmla="*/ 128 h 2405"/>
                  <a:gd name="T44" fmla="*/ 6993 w 6993"/>
                  <a:gd name="T45" fmla="*/ 0 h 2405"/>
                  <a:gd name="T46" fmla="*/ 6903 w 6993"/>
                  <a:gd name="T47" fmla="*/ 88 h 2405"/>
                  <a:gd name="T48" fmla="*/ 6883 w 6993"/>
                  <a:gd name="T49" fmla="*/ 201 h 2405"/>
                  <a:gd name="T50" fmla="*/ 6845 w 6993"/>
                  <a:gd name="T51" fmla="*/ 315 h 2405"/>
                  <a:gd name="T52" fmla="*/ 6791 w 6993"/>
                  <a:gd name="T53" fmla="*/ 427 h 2405"/>
                  <a:gd name="T54" fmla="*/ 6720 w 6993"/>
                  <a:gd name="T55" fmla="*/ 538 h 2405"/>
                  <a:gd name="T56" fmla="*/ 6632 w 6993"/>
                  <a:gd name="T57" fmla="*/ 647 h 2405"/>
                  <a:gd name="T58" fmla="*/ 6530 w 6993"/>
                  <a:gd name="T59" fmla="*/ 756 h 2405"/>
                  <a:gd name="T60" fmla="*/ 6412 w 6993"/>
                  <a:gd name="T61" fmla="*/ 861 h 2405"/>
                  <a:gd name="T62" fmla="*/ 6280 w 6993"/>
                  <a:gd name="T63" fmla="*/ 965 h 2405"/>
                  <a:gd name="T64" fmla="*/ 6133 w 6993"/>
                  <a:gd name="T65" fmla="*/ 1066 h 2405"/>
                  <a:gd name="T66" fmla="*/ 5972 w 6993"/>
                  <a:gd name="T67" fmla="*/ 1164 h 2405"/>
                  <a:gd name="T68" fmla="*/ 5797 w 6993"/>
                  <a:gd name="T69" fmla="*/ 1260 h 2405"/>
                  <a:gd name="T70" fmla="*/ 5609 w 6993"/>
                  <a:gd name="T71" fmla="*/ 1353 h 2405"/>
                  <a:gd name="T72" fmla="*/ 5249 w 6993"/>
                  <a:gd name="T73" fmla="*/ 1507 h 2405"/>
                  <a:gd name="T74" fmla="*/ 4795 w 6993"/>
                  <a:gd name="T75" fmla="*/ 1671 h 2405"/>
                  <a:gd name="T76" fmla="*/ 4296 w 6993"/>
                  <a:gd name="T77" fmla="*/ 1819 h 2405"/>
                  <a:gd name="T78" fmla="*/ 3756 w 6993"/>
                  <a:gd name="T79" fmla="*/ 1950 h 2405"/>
                  <a:gd name="T80" fmla="*/ 3180 w 6993"/>
                  <a:gd name="T81" fmla="*/ 2063 h 2405"/>
                  <a:gd name="T82" fmla="*/ 2569 w 6993"/>
                  <a:gd name="T83" fmla="*/ 2157 h 2405"/>
                  <a:gd name="T84" fmla="*/ 1929 w 6993"/>
                  <a:gd name="T85" fmla="*/ 2231 h 2405"/>
                  <a:gd name="T86" fmla="*/ 1262 w 6993"/>
                  <a:gd name="T87" fmla="*/ 2285 h 2405"/>
                  <a:gd name="T88" fmla="*/ 572 w 6993"/>
                  <a:gd name="T89" fmla="*/ 2314 h 2405"/>
                  <a:gd name="T90" fmla="*/ 41 w 6993"/>
                  <a:gd name="T91" fmla="*/ 2321 h 2405"/>
                  <a:gd name="T92" fmla="*/ 16 w 6993"/>
                  <a:gd name="T93" fmla="*/ 2328 h 2405"/>
                  <a:gd name="T94" fmla="*/ 1 w 6993"/>
                  <a:gd name="T95" fmla="*/ 2355 h 2405"/>
                  <a:gd name="T96" fmla="*/ 6 w 6993"/>
                  <a:gd name="T97" fmla="*/ 2386 h 2405"/>
                  <a:gd name="T98" fmla="*/ 32 w 6993"/>
                  <a:gd name="T99" fmla="*/ 2404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5">
                    <a:moveTo>
                      <a:pt x="41" y="2405"/>
                    </a:moveTo>
                    <a:lnTo>
                      <a:pt x="41" y="2405"/>
                    </a:lnTo>
                    <a:lnTo>
                      <a:pt x="221" y="2404"/>
                    </a:lnTo>
                    <a:lnTo>
                      <a:pt x="398" y="2402"/>
                    </a:lnTo>
                    <a:lnTo>
                      <a:pt x="574" y="2398"/>
                    </a:lnTo>
                    <a:lnTo>
                      <a:pt x="749" y="2393"/>
                    </a:lnTo>
                    <a:lnTo>
                      <a:pt x="923" y="2386"/>
                    </a:lnTo>
                    <a:lnTo>
                      <a:pt x="1096" y="2378"/>
                    </a:lnTo>
                    <a:lnTo>
                      <a:pt x="1267" y="2368"/>
                    </a:lnTo>
                    <a:lnTo>
                      <a:pt x="1437" y="2357"/>
                    </a:lnTo>
                    <a:lnTo>
                      <a:pt x="1605" y="2345"/>
                    </a:lnTo>
                    <a:lnTo>
                      <a:pt x="1772" y="2330"/>
                    </a:lnTo>
                    <a:lnTo>
                      <a:pt x="1936" y="2316"/>
                    </a:lnTo>
                    <a:lnTo>
                      <a:pt x="2100" y="2299"/>
                    </a:lnTo>
                    <a:lnTo>
                      <a:pt x="2261" y="2280"/>
                    </a:lnTo>
                    <a:lnTo>
                      <a:pt x="2422" y="2262"/>
                    </a:lnTo>
                    <a:lnTo>
                      <a:pt x="2580" y="2241"/>
                    </a:lnTo>
                    <a:lnTo>
                      <a:pt x="2737" y="2219"/>
                    </a:lnTo>
                    <a:lnTo>
                      <a:pt x="2891" y="2196"/>
                    </a:lnTo>
                    <a:lnTo>
                      <a:pt x="3043" y="2172"/>
                    </a:lnTo>
                    <a:lnTo>
                      <a:pt x="3193" y="2146"/>
                    </a:lnTo>
                    <a:lnTo>
                      <a:pt x="3342" y="2119"/>
                    </a:lnTo>
                    <a:lnTo>
                      <a:pt x="3488" y="2092"/>
                    </a:lnTo>
                    <a:lnTo>
                      <a:pt x="3632" y="2063"/>
                    </a:lnTo>
                    <a:lnTo>
                      <a:pt x="3774" y="2032"/>
                    </a:lnTo>
                    <a:lnTo>
                      <a:pt x="3913" y="2000"/>
                    </a:lnTo>
                    <a:lnTo>
                      <a:pt x="4051" y="1968"/>
                    </a:lnTo>
                    <a:lnTo>
                      <a:pt x="4185" y="1934"/>
                    </a:lnTo>
                    <a:lnTo>
                      <a:pt x="4318" y="1900"/>
                    </a:lnTo>
                    <a:lnTo>
                      <a:pt x="4447" y="1864"/>
                    </a:lnTo>
                    <a:lnTo>
                      <a:pt x="4574" y="1827"/>
                    </a:lnTo>
                    <a:lnTo>
                      <a:pt x="4699" y="1790"/>
                    </a:lnTo>
                    <a:lnTo>
                      <a:pt x="4821" y="1751"/>
                    </a:lnTo>
                    <a:lnTo>
                      <a:pt x="4940" y="1710"/>
                    </a:lnTo>
                    <a:lnTo>
                      <a:pt x="5057" y="1670"/>
                    </a:lnTo>
                    <a:lnTo>
                      <a:pt x="5170" y="1628"/>
                    </a:lnTo>
                    <a:lnTo>
                      <a:pt x="5281" y="1585"/>
                    </a:lnTo>
                    <a:lnTo>
                      <a:pt x="5388" y="1543"/>
                    </a:lnTo>
                    <a:lnTo>
                      <a:pt x="5493" y="1498"/>
                    </a:lnTo>
                    <a:lnTo>
                      <a:pt x="5595" y="1452"/>
                    </a:lnTo>
                    <a:lnTo>
                      <a:pt x="5644" y="1429"/>
                    </a:lnTo>
                    <a:lnTo>
                      <a:pt x="5693" y="1406"/>
                    </a:lnTo>
                    <a:lnTo>
                      <a:pt x="5742" y="1382"/>
                    </a:lnTo>
                    <a:lnTo>
                      <a:pt x="5789" y="1359"/>
                    </a:lnTo>
                    <a:lnTo>
                      <a:pt x="5836" y="1335"/>
                    </a:lnTo>
                    <a:lnTo>
                      <a:pt x="5882" y="1311"/>
                    </a:lnTo>
                    <a:lnTo>
                      <a:pt x="5927" y="1286"/>
                    </a:lnTo>
                    <a:lnTo>
                      <a:pt x="5971" y="1262"/>
                    </a:lnTo>
                    <a:lnTo>
                      <a:pt x="6014" y="1237"/>
                    </a:lnTo>
                    <a:lnTo>
                      <a:pt x="6056" y="1212"/>
                    </a:lnTo>
                    <a:lnTo>
                      <a:pt x="6098" y="1187"/>
                    </a:lnTo>
                    <a:lnTo>
                      <a:pt x="6138" y="1162"/>
                    </a:lnTo>
                    <a:lnTo>
                      <a:pt x="6179" y="1136"/>
                    </a:lnTo>
                    <a:lnTo>
                      <a:pt x="6218" y="1111"/>
                    </a:lnTo>
                    <a:lnTo>
                      <a:pt x="6256" y="1085"/>
                    </a:lnTo>
                    <a:lnTo>
                      <a:pt x="6294" y="1059"/>
                    </a:lnTo>
                    <a:lnTo>
                      <a:pt x="6330" y="1033"/>
                    </a:lnTo>
                    <a:lnTo>
                      <a:pt x="6366" y="1006"/>
                    </a:lnTo>
                    <a:lnTo>
                      <a:pt x="6400" y="980"/>
                    </a:lnTo>
                    <a:lnTo>
                      <a:pt x="6434" y="953"/>
                    </a:lnTo>
                    <a:lnTo>
                      <a:pt x="6467" y="926"/>
                    </a:lnTo>
                    <a:lnTo>
                      <a:pt x="6499" y="898"/>
                    </a:lnTo>
                    <a:lnTo>
                      <a:pt x="6530" y="871"/>
                    </a:lnTo>
                    <a:lnTo>
                      <a:pt x="6559" y="843"/>
                    </a:lnTo>
                    <a:lnTo>
                      <a:pt x="6590" y="816"/>
                    </a:lnTo>
                    <a:lnTo>
                      <a:pt x="6618" y="788"/>
                    </a:lnTo>
                    <a:lnTo>
                      <a:pt x="6645" y="760"/>
                    </a:lnTo>
                    <a:lnTo>
                      <a:pt x="6671" y="732"/>
                    </a:lnTo>
                    <a:lnTo>
                      <a:pt x="6697" y="703"/>
                    </a:lnTo>
                    <a:lnTo>
                      <a:pt x="6721" y="674"/>
                    </a:lnTo>
                    <a:lnTo>
                      <a:pt x="6744" y="645"/>
                    </a:lnTo>
                    <a:lnTo>
                      <a:pt x="6767" y="616"/>
                    </a:lnTo>
                    <a:lnTo>
                      <a:pt x="6789" y="587"/>
                    </a:lnTo>
                    <a:lnTo>
                      <a:pt x="6809" y="558"/>
                    </a:lnTo>
                    <a:lnTo>
                      <a:pt x="6828" y="527"/>
                    </a:lnTo>
                    <a:lnTo>
                      <a:pt x="6846" y="498"/>
                    </a:lnTo>
                    <a:lnTo>
                      <a:pt x="6864" y="468"/>
                    </a:lnTo>
                    <a:lnTo>
                      <a:pt x="6880" y="438"/>
                    </a:lnTo>
                    <a:lnTo>
                      <a:pt x="6895" y="408"/>
                    </a:lnTo>
                    <a:lnTo>
                      <a:pt x="6910" y="377"/>
                    </a:lnTo>
                    <a:lnTo>
                      <a:pt x="6923" y="347"/>
                    </a:lnTo>
                    <a:lnTo>
                      <a:pt x="6935" y="316"/>
                    </a:lnTo>
                    <a:lnTo>
                      <a:pt x="6945" y="285"/>
                    </a:lnTo>
                    <a:lnTo>
                      <a:pt x="6955" y="254"/>
                    </a:lnTo>
                    <a:lnTo>
                      <a:pt x="6964" y="223"/>
                    </a:lnTo>
                    <a:lnTo>
                      <a:pt x="6972" y="191"/>
                    </a:lnTo>
                    <a:lnTo>
                      <a:pt x="6978" y="160"/>
                    </a:lnTo>
                    <a:lnTo>
                      <a:pt x="6984" y="128"/>
                    </a:lnTo>
                    <a:lnTo>
                      <a:pt x="6988" y="96"/>
                    </a:lnTo>
                    <a:lnTo>
                      <a:pt x="6991" y="65"/>
                    </a:lnTo>
                    <a:lnTo>
                      <a:pt x="6992" y="32"/>
                    </a:lnTo>
                    <a:lnTo>
                      <a:pt x="6993" y="0"/>
                    </a:lnTo>
                    <a:lnTo>
                      <a:pt x="6909" y="0"/>
                    </a:lnTo>
                    <a:lnTo>
                      <a:pt x="6909" y="29"/>
                    </a:lnTo>
                    <a:lnTo>
                      <a:pt x="6906" y="59"/>
                    </a:lnTo>
                    <a:lnTo>
                      <a:pt x="6903" y="88"/>
                    </a:lnTo>
                    <a:lnTo>
                      <a:pt x="6900" y="116"/>
                    </a:lnTo>
                    <a:lnTo>
                      <a:pt x="6895" y="145"/>
                    </a:lnTo>
                    <a:lnTo>
                      <a:pt x="6890" y="173"/>
                    </a:lnTo>
                    <a:lnTo>
                      <a:pt x="6883" y="201"/>
                    </a:lnTo>
                    <a:lnTo>
                      <a:pt x="6875" y="230"/>
                    </a:lnTo>
                    <a:lnTo>
                      <a:pt x="6866" y="259"/>
                    </a:lnTo>
                    <a:lnTo>
                      <a:pt x="6855" y="287"/>
                    </a:lnTo>
                    <a:lnTo>
                      <a:pt x="6845" y="315"/>
                    </a:lnTo>
                    <a:lnTo>
                      <a:pt x="6833" y="343"/>
                    </a:lnTo>
                    <a:lnTo>
                      <a:pt x="6820" y="371"/>
                    </a:lnTo>
                    <a:lnTo>
                      <a:pt x="6805" y="399"/>
                    </a:lnTo>
                    <a:lnTo>
                      <a:pt x="6791" y="427"/>
                    </a:lnTo>
                    <a:lnTo>
                      <a:pt x="6774" y="455"/>
                    </a:lnTo>
                    <a:lnTo>
                      <a:pt x="6757" y="483"/>
                    </a:lnTo>
                    <a:lnTo>
                      <a:pt x="6739" y="511"/>
                    </a:lnTo>
                    <a:lnTo>
                      <a:pt x="6720" y="538"/>
                    </a:lnTo>
                    <a:lnTo>
                      <a:pt x="6699" y="565"/>
                    </a:lnTo>
                    <a:lnTo>
                      <a:pt x="6678" y="593"/>
                    </a:lnTo>
                    <a:lnTo>
                      <a:pt x="6656" y="620"/>
                    </a:lnTo>
                    <a:lnTo>
                      <a:pt x="6632" y="647"/>
                    </a:lnTo>
                    <a:lnTo>
                      <a:pt x="6608" y="674"/>
                    </a:lnTo>
                    <a:lnTo>
                      <a:pt x="6583" y="702"/>
                    </a:lnTo>
                    <a:lnTo>
                      <a:pt x="6557" y="729"/>
                    </a:lnTo>
                    <a:lnTo>
                      <a:pt x="6530" y="756"/>
                    </a:lnTo>
                    <a:lnTo>
                      <a:pt x="6502" y="782"/>
                    </a:lnTo>
                    <a:lnTo>
                      <a:pt x="6474" y="809"/>
                    </a:lnTo>
                    <a:lnTo>
                      <a:pt x="6444" y="835"/>
                    </a:lnTo>
                    <a:lnTo>
                      <a:pt x="6412" y="861"/>
                    </a:lnTo>
                    <a:lnTo>
                      <a:pt x="6381" y="887"/>
                    </a:lnTo>
                    <a:lnTo>
                      <a:pt x="6349" y="913"/>
                    </a:lnTo>
                    <a:lnTo>
                      <a:pt x="6315" y="939"/>
                    </a:lnTo>
                    <a:lnTo>
                      <a:pt x="6280" y="965"/>
                    </a:lnTo>
                    <a:lnTo>
                      <a:pt x="6245" y="990"/>
                    </a:lnTo>
                    <a:lnTo>
                      <a:pt x="6208" y="1016"/>
                    </a:lnTo>
                    <a:lnTo>
                      <a:pt x="6171" y="1041"/>
                    </a:lnTo>
                    <a:lnTo>
                      <a:pt x="6133" y="1066"/>
                    </a:lnTo>
                    <a:lnTo>
                      <a:pt x="6094" y="1091"/>
                    </a:lnTo>
                    <a:lnTo>
                      <a:pt x="6054" y="1115"/>
                    </a:lnTo>
                    <a:lnTo>
                      <a:pt x="6013" y="1140"/>
                    </a:lnTo>
                    <a:lnTo>
                      <a:pt x="5972" y="1164"/>
                    </a:lnTo>
                    <a:lnTo>
                      <a:pt x="5930" y="1188"/>
                    </a:lnTo>
                    <a:lnTo>
                      <a:pt x="5886" y="1213"/>
                    </a:lnTo>
                    <a:lnTo>
                      <a:pt x="5842" y="1237"/>
                    </a:lnTo>
                    <a:lnTo>
                      <a:pt x="5797" y="1260"/>
                    </a:lnTo>
                    <a:lnTo>
                      <a:pt x="5752" y="1284"/>
                    </a:lnTo>
                    <a:lnTo>
                      <a:pt x="5705" y="1307"/>
                    </a:lnTo>
                    <a:lnTo>
                      <a:pt x="5658" y="1330"/>
                    </a:lnTo>
                    <a:lnTo>
                      <a:pt x="5609" y="1353"/>
                    </a:lnTo>
                    <a:lnTo>
                      <a:pt x="5560" y="1376"/>
                    </a:lnTo>
                    <a:lnTo>
                      <a:pt x="5460" y="1421"/>
                    </a:lnTo>
                    <a:lnTo>
                      <a:pt x="5357" y="1464"/>
                    </a:lnTo>
                    <a:lnTo>
                      <a:pt x="5249" y="1507"/>
                    </a:lnTo>
                    <a:lnTo>
                      <a:pt x="5140" y="1550"/>
                    </a:lnTo>
                    <a:lnTo>
                      <a:pt x="5028" y="1590"/>
                    </a:lnTo>
                    <a:lnTo>
                      <a:pt x="4913" y="1631"/>
                    </a:lnTo>
                    <a:lnTo>
                      <a:pt x="4795" y="1671"/>
                    </a:lnTo>
                    <a:lnTo>
                      <a:pt x="4674" y="1709"/>
                    </a:lnTo>
                    <a:lnTo>
                      <a:pt x="4550" y="1747"/>
                    </a:lnTo>
                    <a:lnTo>
                      <a:pt x="4424" y="1783"/>
                    </a:lnTo>
                    <a:lnTo>
                      <a:pt x="4296" y="1819"/>
                    </a:lnTo>
                    <a:lnTo>
                      <a:pt x="4164" y="1853"/>
                    </a:lnTo>
                    <a:lnTo>
                      <a:pt x="4031" y="1886"/>
                    </a:lnTo>
                    <a:lnTo>
                      <a:pt x="3895" y="1919"/>
                    </a:lnTo>
                    <a:lnTo>
                      <a:pt x="3756" y="1950"/>
                    </a:lnTo>
                    <a:lnTo>
                      <a:pt x="3615" y="1980"/>
                    </a:lnTo>
                    <a:lnTo>
                      <a:pt x="3471" y="2008"/>
                    </a:lnTo>
                    <a:lnTo>
                      <a:pt x="3327" y="2036"/>
                    </a:lnTo>
                    <a:lnTo>
                      <a:pt x="3180" y="2063"/>
                    </a:lnTo>
                    <a:lnTo>
                      <a:pt x="3029" y="2089"/>
                    </a:lnTo>
                    <a:lnTo>
                      <a:pt x="2878" y="2113"/>
                    </a:lnTo>
                    <a:lnTo>
                      <a:pt x="2724" y="2135"/>
                    </a:lnTo>
                    <a:lnTo>
                      <a:pt x="2569" y="2157"/>
                    </a:lnTo>
                    <a:lnTo>
                      <a:pt x="2411" y="2178"/>
                    </a:lnTo>
                    <a:lnTo>
                      <a:pt x="2252" y="2197"/>
                    </a:lnTo>
                    <a:lnTo>
                      <a:pt x="2092" y="2215"/>
                    </a:lnTo>
                    <a:lnTo>
                      <a:pt x="1929" y="2231"/>
                    </a:lnTo>
                    <a:lnTo>
                      <a:pt x="1764" y="2247"/>
                    </a:lnTo>
                    <a:lnTo>
                      <a:pt x="1599" y="2261"/>
                    </a:lnTo>
                    <a:lnTo>
                      <a:pt x="1431" y="2273"/>
                    </a:lnTo>
                    <a:lnTo>
                      <a:pt x="1262" y="2285"/>
                    </a:lnTo>
                    <a:lnTo>
                      <a:pt x="1091" y="2294"/>
                    </a:lnTo>
                    <a:lnTo>
                      <a:pt x="920" y="2302"/>
                    </a:lnTo>
                    <a:lnTo>
                      <a:pt x="747" y="2308"/>
                    </a:lnTo>
                    <a:lnTo>
                      <a:pt x="572" y="2314"/>
                    </a:lnTo>
                    <a:lnTo>
                      <a:pt x="397" y="2318"/>
                    </a:lnTo>
                    <a:lnTo>
                      <a:pt x="220" y="2320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32" y="2322"/>
                    </a:lnTo>
                    <a:lnTo>
                      <a:pt x="24" y="2324"/>
                    </a:lnTo>
                    <a:lnTo>
                      <a:pt x="16" y="2328"/>
                    </a:lnTo>
                    <a:lnTo>
                      <a:pt x="10" y="2335"/>
                    </a:lnTo>
                    <a:lnTo>
                      <a:pt x="6" y="2341"/>
                    </a:lnTo>
                    <a:lnTo>
                      <a:pt x="3" y="2348"/>
                    </a:lnTo>
                    <a:lnTo>
                      <a:pt x="1" y="2355"/>
                    </a:lnTo>
                    <a:lnTo>
                      <a:pt x="0" y="2363"/>
                    </a:lnTo>
                    <a:lnTo>
                      <a:pt x="1" y="2371"/>
                    </a:lnTo>
                    <a:lnTo>
                      <a:pt x="3" y="2378"/>
                    </a:lnTo>
                    <a:lnTo>
                      <a:pt x="6" y="2386"/>
                    </a:lnTo>
                    <a:lnTo>
                      <a:pt x="10" y="2392"/>
                    </a:lnTo>
                    <a:lnTo>
                      <a:pt x="16" y="2397"/>
                    </a:lnTo>
                    <a:lnTo>
                      <a:pt x="24" y="2401"/>
                    </a:lnTo>
                    <a:lnTo>
                      <a:pt x="32" y="2404"/>
                    </a:lnTo>
                    <a:lnTo>
                      <a:pt x="41" y="2405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9">
                <a:extLst>
                  <a:ext uri="{FF2B5EF4-FFF2-40B4-BE49-F238E27FC236}">
                    <a16:creationId xmlns:a16="http://schemas.microsoft.com/office/drawing/2014/main" id="{6B80CEA9-20E2-4CE2-A594-0408D4FBF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01875"/>
                <a:ext cx="525463" cy="185738"/>
              </a:xfrm>
              <a:custGeom>
                <a:avLst/>
                <a:gdLst>
                  <a:gd name="T0" fmla="*/ 2 w 6950"/>
                  <a:gd name="T1" fmla="*/ 107 h 2447"/>
                  <a:gd name="T2" fmla="*/ 21 w 6950"/>
                  <a:gd name="T3" fmla="*/ 233 h 2447"/>
                  <a:gd name="T4" fmla="*/ 58 w 6950"/>
                  <a:gd name="T5" fmla="*/ 358 h 2447"/>
                  <a:gd name="T6" fmla="*/ 113 w 6950"/>
                  <a:gd name="T7" fmla="*/ 480 h 2447"/>
                  <a:gd name="T8" fmla="*/ 184 w 6950"/>
                  <a:gd name="T9" fmla="*/ 600 h 2447"/>
                  <a:gd name="T10" fmla="*/ 272 w 6950"/>
                  <a:gd name="T11" fmla="*/ 716 h 2447"/>
                  <a:gd name="T12" fmla="*/ 375 w 6950"/>
                  <a:gd name="T13" fmla="*/ 830 h 2447"/>
                  <a:gd name="T14" fmla="*/ 494 w 6950"/>
                  <a:gd name="T15" fmla="*/ 940 h 2447"/>
                  <a:gd name="T16" fmla="*/ 627 w 6950"/>
                  <a:gd name="T17" fmla="*/ 1048 h 2447"/>
                  <a:gd name="T18" fmla="*/ 775 w 6950"/>
                  <a:gd name="T19" fmla="*/ 1153 h 2447"/>
                  <a:gd name="T20" fmla="*/ 937 w 6950"/>
                  <a:gd name="T21" fmla="*/ 1254 h 2447"/>
                  <a:gd name="T22" fmla="*/ 1111 w 6950"/>
                  <a:gd name="T23" fmla="*/ 1353 h 2447"/>
                  <a:gd name="T24" fmla="*/ 1300 w 6950"/>
                  <a:gd name="T25" fmla="*/ 1448 h 2447"/>
                  <a:gd name="T26" fmla="*/ 1604 w 6950"/>
                  <a:gd name="T27" fmla="*/ 1585 h 2447"/>
                  <a:gd name="T28" fmla="*/ 2053 w 6950"/>
                  <a:gd name="T29" fmla="*/ 1752 h 2447"/>
                  <a:gd name="T30" fmla="*/ 2546 w 6950"/>
                  <a:gd name="T31" fmla="*/ 1906 h 2447"/>
                  <a:gd name="T32" fmla="*/ 3080 w 6950"/>
                  <a:gd name="T33" fmla="*/ 2042 h 2447"/>
                  <a:gd name="T34" fmla="*/ 3651 w 6950"/>
                  <a:gd name="T35" fmla="*/ 2161 h 2447"/>
                  <a:gd name="T36" fmla="*/ 4256 w 6950"/>
                  <a:gd name="T37" fmla="*/ 2261 h 2447"/>
                  <a:gd name="T38" fmla="*/ 4893 w 6950"/>
                  <a:gd name="T39" fmla="*/ 2341 h 2447"/>
                  <a:gd name="T40" fmla="*/ 5556 w 6950"/>
                  <a:gd name="T41" fmla="*/ 2399 h 2447"/>
                  <a:gd name="T42" fmla="*/ 6244 w 6950"/>
                  <a:gd name="T43" fmla="*/ 2435 h 2447"/>
                  <a:gd name="T44" fmla="*/ 6950 w 6950"/>
                  <a:gd name="T45" fmla="*/ 2447 h 2447"/>
                  <a:gd name="T46" fmla="*/ 6421 w 6950"/>
                  <a:gd name="T47" fmla="*/ 2356 h 2447"/>
                  <a:gd name="T48" fmla="*/ 5731 w 6950"/>
                  <a:gd name="T49" fmla="*/ 2327 h 2447"/>
                  <a:gd name="T50" fmla="*/ 5064 w 6950"/>
                  <a:gd name="T51" fmla="*/ 2273 h 2447"/>
                  <a:gd name="T52" fmla="*/ 4424 w 6950"/>
                  <a:gd name="T53" fmla="*/ 2199 h 2447"/>
                  <a:gd name="T54" fmla="*/ 3813 w 6950"/>
                  <a:gd name="T55" fmla="*/ 2105 h 2447"/>
                  <a:gd name="T56" fmla="*/ 3237 w 6950"/>
                  <a:gd name="T57" fmla="*/ 1992 h 2447"/>
                  <a:gd name="T58" fmla="*/ 2697 w 6950"/>
                  <a:gd name="T59" fmla="*/ 1861 h 2447"/>
                  <a:gd name="T60" fmla="*/ 2198 w 6950"/>
                  <a:gd name="T61" fmla="*/ 1713 h 2447"/>
                  <a:gd name="T62" fmla="*/ 1743 w 6950"/>
                  <a:gd name="T63" fmla="*/ 1549 h 2447"/>
                  <a:gd name="T64" fmla="*/ 1384 w 6950"/>
                  <a:gd name="T65" fmla="*/ 1395 h 2447"/>
                  <a:gd name="T66" fmla="*/ 1195 w 6950"/>
                  <a:gd name="T67" fmla="*/ 1302 h 2447"/>
                  <a:gd name="T68" fmla="*/ 1021 w 6950"/>
                  <a:gd name="T69" fmla="*/ 1206 h 2447"/>
                  <a:gd name="T70" fmla="*/ 860 w 6950"/>
                  <a:gd name="T71" fmla="*/ 1108 h 2447"/>
                  <a:gd name="T72" fmla="*/ 713 w 6950"/>
                  <a:gd name="T73" fmla="*/ 1007 h 2447"/>
                  <a:gd name="T74" fmla="*/ 581 w 6950"/>
                  <a:gd name="T75" fmla="*/ 903 h 2447"/>
                  <a:gd name="T76" fmla="*/ 463 w 6950"/>
                  <a:gd name="T77" fmla="*/ 798 h 2447"/>
                  <a:gd name="T78" fmla="*/ 360 w 6950"/>
                  <a:gd name="T79" fmla="*/ 689 h 2447"/>
                  <a:gd name="T80" fmla="*/ 273 w 6950"/>
                  <a:gd name="T81" fmla="*/ 580 h 2447"/>
                  <a:gd name="T82" fmla="*/ 202 w 6950"/>
                  <a:gd name="T83" fmla="*/ 469 h 2447"/>
                  <a:gd name="T84" fmla="*/ 148 w 6950"/>
                  <a:gd name="T85" fmla="*/ 357 h 2447"/>
                  <a:gd name="T86" fmla="*/ 110 w 6950"/>
                  <a:gd name="T87" fmla="*/ 243 h 2447"/>
                  <a:gd name="T88" fmla="*/ 89 w 6950"/>
                  <a:gd name="T89" fmla="*/ 130 h 2447"/>
                  <a:gd name="T90" fmla="*/ 84 w 6950"/>
                  <a:gd name="T91" fmla="*/ 42 h 2447"/>
                  <a:gd name="T92" fmla="*/ 76 w 6950"/>
                  <a:gd name="T93" fmla="*/ 17 h 2447"/>
                  <a:gd name="T94" fmla="*/ 50 w 6950"/>
                  <a:gd name="T95" fmla="*/ 2 h 2447"/>
                  <a:gd name="T96" fmla="*/ 20 w 6950"/>
                  <a:gd name="T97" fmla="*/ 7 h 2447"/>
                  <a:gd name="T98" fmla="*/ 1 w 6950"/>
                  <a:gd name="T99" fmla="*/ 3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0" h="2447">
                    <a:moveTo>
                      <a:pt x="0" y="42"/>
                    </a:moveTo>
                    <a:lnTo>
                      <a:pt x="0" y="42"/>
                    </a:lnTo>
                    <a:lnTo>
                      <a:pt x="1" y="74"/>
                    </a:lnTo>
                    <a:lnTo>
                      <a:pt x="2" y="107"/>
                    </a:lnTo>
                    <a:lnTo>
                      <a:pt x="5" y="138"/>
                    </a:lnTo>
                    <a:lnTo>
                      <a:pt x="9" y="170"/>
                    </a:lnTo>
                    <a:lnTo>
                      <a:pt x="15" y="202"/>
                    </a:lnTo>
                    <a:lnTo>
                      <a:pt x="21" y="233"/>
                    </a:lnTo>
                    <a:lnTo>
                      <a:pt x="29" y="265"/>
                    </a:lnTo>
                    <a:lnTo>
                      <a:pt x="38" y="296"/>
                    </a:lnTo>
                    <a:lnTo>
                      <a:pt x="47" y="327"/>
                    </a:lnTo>
                    <a:lnTo>
                      <a:pt x="58" y="358"/>
                    </a:lnTo>
                    <a:lnTo>
                      <a:pt x="70" y="389"/>
                    </a:lnTo>
                    <a:lnTo>
                      <a:pt x="83" y="419"/>
                    </a:lnTo>
                    <a:lnTo>
                      <a:pt x="98" y="450"/>
                    </a:lnTo>
                    <a:lnTo>
                      <a:pt x="113" y="480"/>
                    </a:lnTo>
                    <a:lnTo>
                      <a:pt x="129" y="510"/>
                    </a:lnTo>
                    <a:lnTo>
                      <a:pt x="147" y="540"/>
                    </a:lnTo>
                    <a:lnTo>
                      <a:pt x="165" y="569"/>
                    </a:lnTo>
                    <a:lnTo>
                      <a:pt x="184" y="600"/>
                    </a:lnTo>
                    <a:lnTo>
                      <a:pt x="204" y="629"/>
                    </a:lnTo>
                    <a:lnTo>
                      <a:pt x="226" y="658"/>
                    </a:lnTo>
                    <a:lnTo>
                      <a:pt x="249" y="687"/>
                    </a:lnTo>
                    <a:lnTo>
                      <a:pt x="272" y="716"/>
                    </a:lnTo>
                    <a:lnTo>
                      <a:pt x="296" y="745"/>
                    </a:lnTo>
                    <a:lnTo>
                      <a:pt x="322" y="774"/>
                    </a:lnTo>
                    <a:lnTo>
                      <a:pt x="348" y="802"/>
                    </a:lnTo>
                    <a:lnTo>
                      <a:pt x="375" y="830"/>
                    </a:lnTo>
                    <a:lnTo>
                      <a:pt x="403" y="858"/>
                    </a:lnTo>
                    <a:lnTo>
                      <a:pt x="433" y="885"/>
                    </a:lnTo>
                    <a:lnTo>
                      <a:pt x="463" y="913"/>
                    </a:lnTo>
                    <a:lnTo>
                      <a:pt x="494" y="940"/>
                    </a:lnTo>
                    <a:lnTo>
                      <a:pt x="526" y="968"/>
                    </a:lnTo>
                    <a:lnTo>
                      <a:pt x="559" y="995"/>
                    </a:lnTo>
                    <a:lnTo>
                      <a:pt x="593" y="1022"/>
                    </a:lnTo>
                    <a:lnTo>
                      <a:pt x="627" y="1048"/>
                    </a:lnTo>
                    <a:lnTo>
                      <a:pt x="663" y="1075"/>
                    </a:lnTo>
                    <a:lnTo>
                      <a:pt x="699" y="1101"/>
                    </a:lnTo>
                    <a:lnTo>
                      <a:pt x="737" y="1127"/>
                    </a:lnTo>
                    <a:lnTo>
                      <a:pt x="775" y="1153"/>
                    </a:lnTo>
                    <a:lnTo>
                      <a:pt x="814" y="1178"/>
                    </a:lnTo>
                    <a:lnTo>
                      <a:pt x="854" y="1204"/>
                    </a:lnTo>
                    <a:lnTo>
                      <a:pt x="895" y="1229"/>
                    </a:lnTo>
                    <a:lnTo>
                      <a:pt x="937" y="1254"/>
                    </a:lnTo>
                    <a:lnTo>
                      <a:pt x="979" y="1279"/>
                    </a:lnTo>
                    <a:lnTo>
                      <a:pt x="1022" y="1304"/>
                    </a:lnTo>
                    <a:lnTo>
                      <a:pt x="1066" y="1328"/>
                    </a:lnTo>
                    <a:lnTo>
                      <a:pt x="1111" y="1353"/>
                    </a:lnTo>
                    <a:lnTo>
                      <a:pt x="1157" y="1377"/>
                    </a:lnTo>
                    <a:lnTo>
                      <a:pt x="1204" y="1401"/>
                    </a:lnTo>
                    <a:lnTo>
                      <a:pt x="1251" y="1424"/>
                    </a:lnTo>
                    <a:lnTo>
                      <a:pt x="1300" y="1448"/>
                    </a:lnTo>
                    <a:lnTo>
                      <a:pt x="1348" y="1471"/>
                    </a:lnTo>
                    <a:lnTo>
                      <a:pt x="1398" y="1494"/>
                    </a:lnTo>
                    <a:lnTo>
                      <a:pt x="1500" y="1540"/>
                    </a:lnTo>
                    <a:lnTo>
                      <a:pt x="1604" y="1585"/>
                    </a:lnTo>
                    <a:lnTo>
                      <a:pt x="1712" y="1627"/>
                    </a:lnTo>
                    <a:lnTo>
                      <a:pt x="1823" y="1670"/>
                    </a:lnTo>
                    <a:lnTo>
                      <a:pt x="1936" y="1712"/>
                    </a:lnTo>
                    <a:lnTo>
                      <a:pt x="2053" y="1752"/>
                    </a:lnTo>
                    <a:lnTo>
                      <a:pt x="2172" y="1793"/>
                    </a:lnTo>
                    <a:lnTo>
                      <a:pt x="2294" y="1832"/>
                    </a:lnTo>
                    <a:lnTo>
                      <a:pt x="2419" y="1869"/>
                    </a:lnTo>
                    <a:lnTo>
                      <a:pt x="2546" y="1906"/>
                    </a:lnTo>
                    <a:lnTo>
                      <a:pt x="2675" y="1942"/>
                    </a:lnTo>
                    <a:lnTo>
                      <a:pt x="2808" y="1976"/>
                    </a:lnTo>
                    <a:lnTo>
                      <a:pt x="2942" y="2010"/>
                    </a:lnTo>
                    <a:lnTo>
                      <a:pt x="3080" y="2042"/>
                    </a:lnTo>
                    <a:lnTo>
                      <a:pt x="3219" y="2074"/>
                    </a:lnTo>
                    <a:lnTo>
                      <a:pt x="3361" y="2105"/>
                    </a:lnTo>
                    <a:lnTo>
                      <a:pt x="3505" y="2134"/>
                    </a:lnTo>
                    <a:lnTo>
                      <a:pt x="3651" y="2161"/>
                    </a:lnTo>
                    <a:lnTo>
                      <a:pt x="3799" y="2188"/>
                    </a:lnTo>
                    <a:lnTo>
                      <a:pt x="3950" y="2214"/>
                    </a:lnTo>
                    <a:lnTo>
                      <a:pt x="4102" y="2238"/>
                    </a:lnTo>
                    <a:lnTo>
                      <a:pt x="4256" y="2261"/>
                    </a:lnTo>
                    <a:lnTo>
                      <a:pt x="4413" y="2283"/>
                    </a:lnTo>
                    <a:lnTo>
                      <a:pt x="4571" y="2304"/>
                    </a:lnTo>
                    <a:lnTo>
                      <a:pt x="4731" y="2322"/>
                    </a:lnTo>
                    <a:lnTo>
                      <a:pt x="4893" y="2341"/>
                    </a:lnTo>
                    <a:lnTo>
                      <a:pt x="5057" y="2358"/>
                    </a:lnTo>
                    <a:lnTo>
                      <a:pt x="5221" y="2372"/>
                    </a:lnTo>
                    <a:lnTo>
                      <a:pt x="5388" y="2387"/>
                    </a:lnTo>
                    <a:lnTo>
                      <a:pt x="5556" y="2399"/>
                    </a:lnTo>
                    <a:lnTo>
                      <a:pt x="5726" y="2410"/>
                    </a:lnTo>
                    <a:lnTo>
                      <a:pt x="5897" y="2420"/>
                    </a:lnTo>
                    <a:lnTo>
                      <a:pt x="6070" y="2428"/>
                    </a:lnTo>
                    <a:lnTo>
                      <a:pt x="6244" y="2435"/>
                    </a:lnTo>
                    <a:lnTo>
                      <a:pt x="6419" y="2440"/>
                    </a:lnTo>
                    <a:lnTo>
                      <a:pt x="6595" y="2444"/>
                    </a:lnTo>
                    <a:lnTo>
                      <a:pt x="6772" y="2446"/>
                    </a:lnTo>
                    <a:lnTo>
                      <a:pt x="6950" y="2447"/>
                    </a:lnTo>
                    <a:lnTo>
                      <a:pt x="6950" y="2363"/>
                    </a:lnTo>
                    <a:lnTo>
                      <a:pt x="6773" y="2362"/>
                    </a:lnTo>
                    <a:lnTo>
                      <a:pt x="6596" y="2360"/>
                    </a:lnTo>
                    <a:lnTo>
                      <a:pt x="6421" y="2356"/>
                    </a:lnTo>
                    <a:lnTo>
                      <a:pt x="6246" y="2350"/>
                    </a:lnTo>
                    <a:lnTo>
                      <a:pt x="6073" y="2344"/>
                    </a:lnTo>
                    <a:lnTo>
                      <a:pt x="5901" y="2336"/>
                    </a:lnTo>
                    <a:lnTo>
                      <a:pt x="5731" y="2327"/>
                    </a:lnTo>
                    <a:lnTo>
                      <a:pt x="5562" y="2315"/>
                    </a:lnTo>
                    <a:lnTo>
                      <a:pt x="5394" y="2303"/>
                    </a:lnTo>
                    <a:lnTo>
                      <a:pt x="5229" y="2289"/>
                    </a:lnTo>
                    <a:lnTo>
                      <a:pt x="5064" y="2273"/>
                    </a:lnTo>
                    <a:lnTo>
                      <a:pt x="4901" y="2257"/>
                    </a:lnTo>
                    <a:lnTo>
                      <a:pt x="4741" y="2239"/>
                    </a:lnTo>
                    <a:lnTo>
                      <a:pt x="4582" y="2220"/>
                    </a:lnTo>
                    <a:lnTo>
                      <a:pt x="4424" y="2199"/>
                    </a:lnTo>
                    <a:lnTo>
                      <a:pt x="4269" y="2177"/>
                    </a:lnTo>
                    <a:lnTo>
                      <a:pt x="4115" y="2155"/>
                    </a:lnTo>
                    <a:lnTo>
                      <a:pt x="3964" y="2131"/>
                    </a:lnTo>
                    <a:lnTo>
                      <a:pt x="3813" y="2105"/>
                    </a:lnTo>
                    <a:lnTo>
                      <a:pt x="3666" y="2078"/>
                    </a:lnTo>
                    <a:lnTo>
                      <a:pt x="3521" y="2050"/>
                    </a:lnTo>
                    <a:lnTo>
                      <a:pt x="3378" y="2022"/>
                    </a:lnTo>
                    <a:lnTo>
                      <a:pt x="3237" y="1992"/>
                    </a:lnTo>
                    <a:lnTo>
                      <a:pt x="3098" y="1961"/>
                    </a:lnTo>
                    <a:lnTo>
                      <a:pt x="2962" y="1928"/>
                    </a:lnTo>
                    <a:lnTo>
                      <a:pt x="2829" y="1895"/>
                    </a:lnTo>
                    <a:lnTo>
                      <a:pt x="2697" y="1861"/>
                    </a:lnTo>
                    <a:lnTo>
                      <a:pt x="2568" y="1825"/>
                    </a:lnTo>
                    <a:lnTo>
                      <a:pt x="2442" y="1789"/>
                    </a:lnTo>
                    <a:lnTo>
                      <a:pt x="2319" y="1751"/>
                    </a:lnTo>
                    <a:lnTo>
                      <a:pt x="2198" y="1713"/>
                    </a:lnTo>
                    <a:lnTo>
                      <a:pt x="2080" y="1673"/>
                    </a:lnTo>
                    <a:lnTo>
                      <a:pt x="1965" y="1632"/>
                    </a:lnTo>
                    <a:lnTo>
                      <a:pt x="1852" y="1592"/>
                    </a:lnTo>
                    <a:lnTo>
                      <a:pt x="1743" y="1549"/>
                    </a:lnTo>
                    <a:lnTo>
                      <a:pt x="1636" y="1506"/>
                    </a:lnTo>
                    <a:lnTo>
                      <a:pt x="1533" y="1463"/>
                    </a:lnTo>
                    <a:lnTo>
                      <a:pt x="1433" y="1418"/>
                    </a:lnTo>
                    <a:lnTo>
                      <a:pt x="1384" y="1395"/>
                    </a:lnTo>
                    <a:lnTo>
                      <a:pt x="1335" y="1372"/>
                    </a:lnTo>
                    <a:lnTo>
                      <a:pt x="1288" y="1349"/>
                    </a:lnTo>
                    <a:lnTo>
                      <a:pt x="1241" y="1326"/>
                    </a:lnTo>
                    <a:lnTo>
                      <a:pt x="1195" y="1302"/>
                    </a:lnTo>
                    <a:lnTo>
                      <a:pt x="1151" y="1279"/>
                    </a:lnTo>
                    <a:lnTo>
                      <a:pt x="1107" y="1255"/>
                    </a:lnTo>
                    <a:lnTo>
                      <a:pt x="1063" y="1230"/>
                    </a:lnTo>
                    <a:lnTo>
                      <a:pt x="1021" y="1206"/>
                    </a:lnTo>
                    <a:lnTo>
                      <a:pt x="980" y="1182"/>
                    </a:lnTo>
                    <a:lnTo>
                      <a:pt x="939" y="1157"/>
                    </a:lnTo>
                    <a:lnTo>
                      <a:pt x="898" y="1133"/>
                    </a:lnTo>
                    <a:lnTo>
                      <a:pt x="860" y="1108"/>
                    </a:lnTo>
                    <a:lnTo>
                      <a:pt x="821" y="1083"/>
                    </a:lnTo>
                    <a:lnTo>
                      <a:pt x="785" y="1058"/>
                    </a:lnTo>
                    <a:lnTo>
                      <a:pt x="748" y="1032"/>
                    </a:lnTo>
                    <a:lnTo>
                      <a:pt x="713" y="1007"/>
                    </a:lnTo>
                    <a:lnTo>
                      <a:pt x="678" y="981"/>
                    </a:lnTo>
                    <a:lnTo>
                      <a:pt x="644" y="955"/>
                    </a:lnTo>
                    <a:lnTo>
                      <a:pt x="612" y="929"/>
                    </a:lnTo>
                    <a:lnTo>
                      <a:pt x="581" y="903"/>
                    </a:lnTo>
                    <a:lnTo>
                      <a:pt x="549" y="877"/>
                    </a:lnTo>
                    <a:lnTo>
                      <a:pt x="519" y="851"/>
                    </a:lnTo>
                    <a:lnTo>
                      <a:pt x="490" y="824"/>
                    </a:lnTo>
                    <a:lnTo>
                      <a:pt x="463" y="798"/>
                    </a:lnTo>
                    <a:lnTo>
                      <a:pt x="436" y="771"/>
                    </a:lnTo>
                    <a:lnTo>
                      <a:pt x="410" y="744"/>
                    </a:lnTo>
                    <a:lnTo>
                      <a:pt x="385" y="716"/>
                    </a:lnTo>
                    <a:lnTo>
                      <a:pt x="360" y="689"/>
                    </a:lnTo>
                    <a:lnTo>
                      <a:pt x="337" y="662"/>
                    </a:lnTo>
                    <a:lnTo>
                      <a:pt x="315" y="635"/>
                    </a:lnTo>
                    <a:lnTo>
                      <a:pt x="294" y="608"/>
                    </a:lnTo>
                    <a:lnTo>
                      <a:pt x="273" y="580"/>
                    </a:lnTo>
                    <a:lnTo>
                      <a:pt x="254" y="553"/>
                    </a:lnTo>
                    <a:lnTo>
                      <a:pt x="236" y="525"/>
                    </a:lnTo>
                    <a:lnTo>
                      <a:pt x="219" y="497"/>
                    </a:lnTo>
                    <a:lnTo>
                      <a:pt x="202" y="469"/>
                    </a:lnTo>
                    <a:lnTo>
                      <a:pt x="188" y="441"/>
                    </a:lnTo>
                    <a:lnTo>
                      <a:pt x="173" y="413"/>
                    </a:lnTo>
                    <a:lnTo>
                      <a:pt x="160" y="385"/>
                    </a:lnTo>
                    <a:lnTo>
                      <a:pt x="148" y="357"/>
                    </a:lnTo>
                    <a:lnTo>
                      <a:pt x="138" y="329"/>
                    </a:lnTo>
                    <a:lnTo>
                      <a:pt x="127" y="301"/>
                    </a:lnTo>
                    <a:lnTo>
                      <a:pt x="118" y="272"/>
                    </a:lnTo>
                    <a:lnTo>
                      <a:pt x="110" y="243"/>
                    </a:lnTo>
                    <a:lnTo>
                      <a:pt x="103" y="215"/>
                    </a:lnTo>
                    <a:lnTo>
                      <a:pt x="98" y="187"/>
                    </a:lnTo>
                    <a:lnTo>
                      <a:pt x="93" y="158"/>
                    </a:lnTo>
                    <a:lnTo>
                      <a:pt x="89" y="130"/>
                    </a:lnTo>
                    <a:lnTo>
                      <a:pt x="87" y="101"/>
                    </a:lnTo>
                    <a:lnTo>
                      <a:pt x="84" y="71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33"/>
                    </a:lnTo>
                    <a:lnTo>
                      <a:pt x="80" y="24"/>
                    </a:lnTo>
                    <a:lnTo>
                      <a:pt x="76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6" name="Freeform 50">
                <a:extLst>
                  <a:ext uri="{FF2B5EF4-FFF2-40B4-BE49-F238E27FC236}">
                    <a16:creationId xmlns:a16="http://schemas.microsoft.com/office/drawing/2014/main" id="{96E7F472-5049-4609-B124-35B5B2F5F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124075"/>
                <a:ext cx="528638" cy="180975"/>
              </a:xfrm>
              <a:custGeom>
                <a:avLst/>
                <a:gdLst>
                  <a:gd name="T0" fmla="*/ 6595 w 6993"/>
                  <a:gd name="T1" fmla="*/ 3 h 2404"/>
                  <a:gd name="T2" fmla="*/ 5897 w 6993"/>
                  <a:gd name="T3" fmla="*/ 27 h 2404"/>
                  <a:gd name="T4" fmla="*/ 5221 w 6993"/>
                  <a:gd name="T5" fmla="*/ 75 h 2404"/>
                  <a:gd name="T6" fmla="*/ 4571 w 6993"/>
                  <a:gd name="T7" fmla="*/ 144 h 2404"/>
                  <a:gd name="T8" fmla="*/ 3950 w 6993"/>
                  <a:gd name="T9" fmla="*/ 233 h 2404"/>
                  <a:gd name="T10" fmla="*/ 3361 w 6993"/>
                  <a:gd name="T11" fmla="*/ 343 h 2404"/>
                  <a:gd name="T12" fmla="*/ 2808 w 6993"/>
                  <a:gd name="T13" fmla="*/ 471 h 2404"/>
                  <a:gd name="T14" fmla="*/ 2294 w 6993"/>
                  <a:gd name="T15" fmla="*/ 616 h 2404"/>
                  <a:gd name="T16" fmla="*/ 1823 w 6993"/>
                  <a:gd name="T17" fmla="*/ 777 h 2404"/>
                  <a:gd name="T18" fmla="*/ 1398 w 6993"/>
                  <a:gd name="T19" fmla="*/ 954 h 2404"/>
                  <a:gd name="T20" fmla="*/ 1204 w 6993"/>
                  <a:gd name="T21" fmla="*/ 1046 h 2404"/>
                  <a:gd name="T22" fmla="*/ 1022 w 6993"/>
                  <a:gd name="T23" fmla="*/ 1143 h 2404"/>
                  <a:gd name="T24" fmla="*/ 854 w 6993"/>
                  <a:gd name="T25" fmla="*/ 1243 h 2404"/>
                  <a:gd name="T26" fmla="*/ 699 w 6993"/>
                  <a:gd name="T27" fmla="*/ 1346 h 2404"/>
                  <a:gd name="T28" fmla="*/ 559 w 6993"/>
                  <a:gd name="T29" fmla="*/ 1453 h 2404"/>
                  <a:gd name="T30" fmla="*/ 433 w 6993"/>
                  <a:gd name="T31" fmla="*/ 1562 h 2404"/>
                  <a:gd name="T32" fmla="*/ 322 w 6993"/>
                  <a:gd name="T33" fmla="*/ 1674 h 2404"/>
                  <a:gd name="T34" fmla="*/ 226 w 6993"/>
                  <a:gd name="T35" fmla="*/ 1789 h 2404"/>
                  <a:gd name="T36" fmla="*/ 147 w 6993"/>
                  <a:gd name="T37" fmla="*/ 1907 h 2404"/>
                  <a:gd name="T38" fmla="*/ 83 w 6993"/>
                  <a:gd name="T39" fmla="*/ 2028 h 2404"/>
                  <a:gd name="T40" fmla="*/ 38 w 6993"/>
                  <a:gd name="T41" fmla="*/ 2151 h 2404"/>
                  <a:gd name="T42" fmla="*/ 9 w 6993"/>
                  <a:gd name="T43" fmla="*/ 2277 h 2404"/>
                  <a:gd name="T44" fmla="*/ 0 w 6993"/>
                  <a:gd name="T45" fmla="*/ 2404 h 2404"/>
                  <a:gd name="T46" fmla="*/ 89 w 6993"/>
                  <a:gd name="T47" fmla="*/ 2318 h 2404"/>
                  <a:gd name="T48" fmla="*/ 110 w 6993"/>
                  <a:gd name="T49" fmla="*/ 2204 h 2404"/>
                  <a:gd name="T50" fmla="*/ 148 w 6993"/>
                  <a:gd name="T51" fmla="*/ 2091 h 2404"/>
                  <a:gd name="T52" fmla="*/ 202 w 6993"/>
                  <a:gd name="T53" fmla="*/ 1978 h 2404"/>
                  <a:gd name="T54" fmla="*/ 273 w 6993"/>
                  <a:gd name="T55" fmla="*/ 1867 h 2404"/>
                  <a:gd name="T56" fmla="*/ 360 w 6993"/>
                  <a:gd name="T57" fmla="*/ 1758 h 2404"/>
                  <a:gd name="T58" fmla="*/ 463 w 6993"/>
                  <a:gd name="T59" fmla="*/ 1650 h 2404"/>
                  <a:gd name="T60" fmla="*/ 581 w 6993"/>
                  <a:gd name="T61" fmla="*/ 1544 h 2404"/>
                  <a:gd name="T62" fmla="*/ 713 w 6993"/>
                  <a:gd name="T63" fmla="*/ 1440 h 2404"/>
                  <a:gd name="T64" fmla="*/ 860 w 6993"/>
                  <a:gd name="T65" fmla="*/ 1339 h 2404"/>
                  <a:gd name="T66" fmla="*/ 1021 w 6993"/>
                  <a:gd name="T67" fmla="*/ 1241 h 2404"/>
                  <a:gd name="T68" fmla="*/ 1195 w 6993"/>
                  <a:gd name="T69" fmla="*/ 1145 h 2404"/>
                  <a:gd name="T70" fmla="*/ 1384 w 6993"/>
                  <a:gd name="T71" fmla="*/ 1053 h 2404"/>
                  <a:gd name="T72" fmla="*/ 1743 w 6993"/>
                  <a:gd name="T73" fmla="*/ 898 h 2404"/>
                  <a:gd name="T74" fmla="*/ 2198 w 6993"/>
                  <a:gd name="T75" fmla="*/ 735 h 2404"/>
                  <a:gd name="T76" fmla="*/ 2697 w 6993"/>
                  <a:gd name="T77" fmla="*/ 587 h 2404"/>
                  <a:gd name="T78" fmla="*/ 3237 w 6993"/>
                  <a:gd name="T79" fmla="*/ 455 h 2404"/>
                  <a:gd name="T80" fmla="*/ 3813 w 6993"/>
                  <a:gd name="T81" fmla="*/ 343 h 2404"/>
                  <a:gd name="T82" fmla="*/ 4424 w 6993"/>
                  <a:gd name="T83" fmla="*/ 248 h 2404"/>
                  <a:gd name="T84" fmla="*/ 5064 w 6993"/>
                  <a:gd name="T85" fmla="*/ 174 h 2404"/>
                  <a:gd name="T86" fmla="*/ 5731 w 6993"/>
                  <a:gd name="T87" fmla="*/ 121 h 2404"/>
                  <a:gd name="T88" fmla="*/ 6421 w 6993"/>
                  <a:gd name="T89" fmla="*/ 91 h 2404"/>
                  <a:gd name="T90" fmla="*/ 6950 w 6993"/>
                  <a:gd name="T91" fmla="*/ 84 h 2404"/>
                  <a:gd name="T92" fmla="*/ 6977 w 6993"/>
                  <a:gd name="T93" fmla="*/ 77 h 2404"/>
                  <a:gd name="T94" fmla="*/ 6992 w 6993"/>
                  <a:gd name="T95" fmla="*/ 50 h 2404"/>
                  <a:gd name="T96" fmla="*/ 6987 w 6993"/>
                  <a:gd name="T97" fmla="*/ 20 h 2404"/>
                  <a:gd name="T98" fmla="*/ 6961 w 6993"/>
                  <a:gd name="T99" fmla="*/ 1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4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3"/>
                    </a:lnTo>
                    <a:lnTo>
                      <a:pt x="6419" y="7"/>
                    </a:lnTo>
                    <a:lnTo>
                      <a:pt x="6244" y="13"/>
                    </a:lnTo>
                    <a:lnTo>
                      <a:pt x="6070" y="19"/>
                    </a:lnTo>
                    <a:lnTo>
                      <a:pt x="5897" y="27"/>
                    </a:lnTo>
                    <a:lnTo>
                      <a:pt x="5726" y="38"/>
                    </a:lnTo>
                    <a:lnTo>
                      <a:pt x="5556" y="48"/>
                    </a:lnTo>
                    <a:lnTo>
                      <a:pt x="5388" y="60"/>
                    </a:lnTo>
                    <a:lnTo>
                      <a:pt x="5221" y="75"/>
                    </a:lnTo>
                    <a:lnTo>
                      <a:pt x="5057" y="90"/>
                    </a:lnTo>
                    <a:lnTo>
                      <a:pt x="4893" y="106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09"/>
                    </a:lnTo>
                    <a:lnTo>
                      <a:pt x="3950" y="233"/>
                    </a:lnTo>
                    <a:lnTo>
                      <a:pt x="3799" y="259"/>
                    </a:lnTo>
                    <a:lnTo>
                      <a:pt x="3651" y="287"/>
                    </a:lnTo>
                    <a:lnTo>
                      <a:pt x="3505" y="314"/>
                    </a:lnTo>
                    <a:lnTo>
                      <a:pt x="3361" y="343"/>
                    </a:lnTo>
                    <a:lnTo>
                      <a:pt x="3219" y="373"/>
                    </a:lnTo>
                    <a:lnTo>
                      <a:pt x="3080" y="404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5"/>
                    </a:lnTo>
                    <a:lnTo>
                      <a:pt x="2546" y="541"/>
                    </a:lnTo>
                    <a:lnTo>
                      <a:pt x="2419" y="578"/>
                    </a:lnTo>
                    <a:lnTo>
                      <a:pt x="2294" y="616"/>
                    </a:lnTo>
                    <a:lnTo>
                      <a:pt x="2172" y="654"/>
                    </a:lnTo>
                    <a:lnTo>
                      <a:pt x="2053" y="694"/>
                    </a:lnTo>
                    <a:lnTo>
                      <a:pt x="1936" y="736"/>
                    </a:lnTo>
                    <a:lnTo>
                      <a:pt x="1823" y="777"/>
                    </a:lnTo>
                    <a:lnTo>
                      <a:pt x="1712" y="820"/>
                    </a:lnTo>
                    <a:lnTo>
                      <a:pt x="1604" y="863"/>
                    </a:lnTo>
                    <a:lnTo>
                      <a:pt x="1500" y="908"/>
                    </a:lnTo>
                    <a:lnTo>
                      <a:pt x="1398" y="954"/>
                    </a:lnTo>
                    <a:lnTo>
                      <a:pt x="1348" y="976"/>
                    </a:lnTo>
                    <a:lnTo>
                      <a:pt x="1300" y="999"/>
                    </a:lnTo>
                    <a:lnTo>
                      <a:pt x="1251" y="1023"/>
                    </a:lnTo>
                    <a:lnTo>
                      <a:pt x="1204" y="1046"/>
                    </a:lnTo>
                    <a:lnTo>
                      <a:pt x="1157" y="1070"/>
                    </a:lnTo>
                    <a:lnTo>
                      <a:pt x="1111" y="1094"/>
                    </a:lnTo>
                    <a:lnTo>
                      <a:pt x="1066" y="1119"/>
                    </a:lnTo>
                    <a:lnTo>
                      <a:pt x="1022" y="1143"/>
                    </a:lnTo>
                    <a:lnTo>
                      <a:pt x="979" y="1168"/>
                    </a:lnTo>
                    <a:lnTo>
                      <a:pt x="937" y="1193"/>
                    </a:lnTo>
                    <a:lnTo>
                      <a:pt x="895" y="1218"/>
                    </a:lnTo>
                    <a:lnTo>
                      <a:pt x="854" y="1243"/>
                    </a:lnTo>
                    <a:lnTo>
                      <a:pt x="814" y="1269"/>
                    </a:lnTo>
                    <a:lnTo>
                      <a:pt x="775" y="1294"/>
                    </a:lnTo>
                    <a:lnTo>
                      <a:pt x="737" y="1320"/>
                    </a:lnTo>
                    <a:lnTo>
                      <a:pt x="699" y="1346"/>
                    </a:lnTo>
                    <a:lnTo>
                      <a:pt x="663" y="1372"/>
                    </a:lnTo>
                    <a:lnTo>
                      <a:pt x="627" y="1400"/>
                    </a:lnTo>
                    <a:lnTo>
                      <a:pt x="593" y="1426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4"/>
                    </a:lnTo>
                    <a:lnTo>
                      <a:pt x="433" y="1562"/>
                    </a:lnTo>
                    <a:lnTo>
                      <a:pt x="403" y="1590"/>
                    </a:lnTo>
                    <a:lnTo>
                      <a:pt x="375" y="1617"/>
                    </a:lnTo>
                    <a:lnTo>
                      <a:pt x="348" y="1646"/>
                    </a:lnTo>
                    <a:lnTo>
                      <a:pt x="322" y="1674"/>
                    </a:lnTo>
                    <a:lnTo>
                      <a:pt x="296" y="1703"/>
                    </a:lnTo>
                    <a:lnTo>
                      <a:pt x="272" y="1731"/>
                    </a:lnTo>
                    <a:lnTo>
                      <a:pt x="249" y="1760"/>
                    </a:lnTo>
                    <a:lnTo>
                      <a:pt x="226" y="1789"/>
                    </a:lnTo>
                    <a:lnTo>
                      <a:pt x="204" y="1819"/>
                    </a:lnTo>
                    <a:lnTo>
                      <a:pt x="184" y="1848"/>
                    </a:lnTo>
                    <a:lnTo>
                      <a:pt x="165" y="1878"/>
                    </a:lnTo>
                    <a:lnTo>
                      <a:pt x="147" y="1907"/>
                    </a:lnTo>
                    <a:lnTo>
                      <a:pt x="129" y="1937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58"/>
                    </a:lnTo>
                    <a:lnTo>
                      <a:pt x="58" y="2089"/>
                    </a:lnTo>
                    <a:lnTo>
                      <a:pt x="47" y="2120"/>
                    </a:lnTo>
                    <a:lnTo>
                      <a:pt x="38" y="2151"/>
                    </a:lnTo>
                    <a:lnTo>
                      <a:pt x="29" y="2182"/>
                    </a:lnTo>
                    <a:lnTo>
                      <a:pt x="21" y="2213"/>
                    </a:lnTo>
                    <a:lnTo>
                      <a:pt x="15" y="2246"/>
                    </a:lnTo>
                    <a:lnTo>
                      <a:pt x="9" y="2277"/>
                    </a:lnTo>
                    <a:lnTo>
                      <a:pt x="5" y="2308"/>
                    </a:lnTo>
                    <a:lnTo>
                      <a:pt x="2" y="2341"/>
                    </a:lnTo>
                    <a:lnTo>
                      <a:pt x="1" y="2373"/>
                    </a:lnTo>
                    <a:lnTo>
                      <a:pt x="0" y="2404"/>
                    </a:lnTo>
                    <a:lnTo>
                      <a:pt x="84" y="2404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8"/>
                    </a:lnTo>
                    <a:lnTo>
                      <a:pt x="93" y="2290"/>
                    </a:lnTo>
                    <a:lnTo>
                      <a:pt x="98" y="2260"/>
                    </a:lnTo>
                    <a:lnTo>
                      <a:pt x="103" y="2232"/>
                    </a:lnTo>
                    <a:lnTo>
                      <a:pt x="110" y="2204"/>
                    </a:lnTo>
                    <a:lnTo>
                      <a:pt x="118" y="2175"/>
                    </a:lnTo>
                    <a:lnTo>
                      <a:pt x="127" y="2147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2"/>
                    </a:lnTo>
                    <a:lnTo>
                      <a:pt x="173" y="2034"/>
                    </a:lnTo>
                    <a:lnTo>
                      <a:pt x="188" y="2006"/>
                    </a:lnTo>
                    <a:lnTo>
                      <a:pt x="202" y="1978"/>
                    </a:lnTo>
                    <a:lnTo>
                      <a:pt x="219" y="1950"/>
                    </a:lnTo>
                    <a:lnTo>
                      <a:pt x="236" y="1923"/>
                    </a:lnTo>
                    <a:lnTo>
                      <a:pt x="254" y="1895"/>
                    </a:lnTo>
                    <a:lnTo>
                      <a:pt x="273" y="1867"/>
                    </a:lnTo>
                    <a:lnTo>
                      <a:pt x="294" y="1840"/>
                    </a:lnTo>
                    <a:lnTo>
                      <a:pt x="315" y="1812"/>
                    </a:lnTo>
                    <a:lnTo>
                      <a:pt x="337" y="1785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7"/>
                    </a:lnTo>
                    <a:lnTo>
                      <a:pt x="463" y="1650"/>
                    </a:lnTo>
                    <a:lnTo>
                      <a:pt x="490" y="1624"/>
                    </a:lnTo>
                    <a:lnTo>
                      <a:pt x="519" y="1597"/>
                    </a:lnTo>
                    <a:lnTo>
                      <a:pt x="549" y="1570"/>
                    </a:lnTo>
                    <a:lnTo>
                      <a:pt x="581" y="1544"/>
                    </a:lnTo>
                    <a:lnTo>
                      <a:pt x="612" y="1518"/>
                    </a:lnTo>
                    <a:lnTo>
                      <a:pt x="644" y="1492"/>
                    </a:lnTo>
                    <a:lnTo>
                      <a:pt x="678" y="1466"/>
                    </a:lnTo>
                    <a:lnTo>
                      <a:pt x="713" y="1440"/>
                    </a:lnTo>
                    <a:lnTo>
                      <a:pt x="748" y="1415"/>
                    </a:lnTo>
                    <a:lnTo>
                      <a:pt x="785" y="1390"/>
                    </a:lnTo>
                    <a:lnTo>
                      <a:pt x="821" y="1364"/>
                    </a:lnTo>
                    <a:lnTo>
                      <a:pt x="860" y="1339"/>
                    </a:lnTo>
                    <a:lnTo>
                      <a:pt x="898" y="1314"/>
                    </a:lnTo>
                    <a:lnTo>
                      <a:pt x="939" y="1290"/>
                    </a:lnTo>
                    <a:lnTo>
                      <a:pt x="980" y="1265"/>
                    </a:lnTo>
                    <a:lnTo>
                      <a:pt x="1021" y="1241"/>
                    </a:lnTo>
                    <a:lnTo>
                      <a:pt x="1063" y="1217"/>
                    </a:lnTo>
                    <a:lnTo>
                      <a:pt x="1107" y="1192"/>
                    </a:lnTo>
                    <a:lnTo>
                      <a:pt x="1151" y="1168"/>
                    </a:lnTo>
                    <a:lnTo>
                      <a:pt x="1195" y="1145"/>
                    </a:lnTo>
                    <a:lnTo>
                      <a:pt x="1241" y="1121"/>
                    </a:lnTo>
                    <a:lnTo>
                      <a:pt x="1288" y="1098"/>
                    </a:lnTo>
                    <a:lnTo>
                      <a:pt x="1335" y="1075"/>
                    </a:lnTo>
                    <a:lnTo>
                      <a:pt x="1384" y="1053"/>
                    </a:lnTo>
                    <a:lnTo>
                      <a:pt x="1433" y="1030"/>
                    </a:lnTo>
                    <a:lnTo>
                      <a:pt x="1533" y="985"/>
                    </a:lnTo>
                    <a:lnTo>
                      <a:pt x="1636" y="941"/>
                    </a:lnTo>
                    <a:lnTo>
                      <a:pt x="1743" y="898"/>
                    </a:lnTo>
                    <a:lnTo>
                      <a:pt x="1852" y="856"/>
                    </a:lnTo>
                    <a:lnTo>
                      <a:pt x="1965" y="815"/>
                    </a:lnTo>
                    <a:lnTo>
                      <a:pt x="2080" y="774"/>
                    </a:lnTo>
                    <a:lnTo>
                      <a:pt x="2198" y="735"/>
                    </a:lnTo>
                    <a:lnTo>
                      <a:pt x="2319" y="696"/>
                    </a:lnTo>
                    <a:lnTo>
                      <a:pt x="2442" y="659"/>
                    </a:lnTo>
                    <a:lnTo>
                      <a:pt x="2568" y="622"/>
                    </a:lnTo>
                    <a:lnTo>
                      <a:pt x="2697" y="587"/>
                    </a:lnTo>
                    <a:lnTo>
                      <a:pt x="2829" y="552"/>
                    </a:lnTo>
                    <a:lnTo>
                      <a:pt x="2962" y="519"/>
                    </a:lnTo>
                    <a:lnTo>
                      <a:pt x="3098" y="487"/>
                    </a:lnTo>
                    <a:lnTo>
                      <a:pt x="3237" y="455"/>
                    </a:lnTo>
                    <a:lnTo>
                      <a:pt x="3378" y="425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7"/>
                    </a:lnTo>
                    <a:lnTo>
                      <a:pt x="4741" y="208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58"/>
                    </a:lnTo>
                    <a:lnTo>
                      <a:pt x="5394" y="145"/>
                    </a:lnTo>
                    <a:lnTo>
                      <a:pt x="5562" y="132"/>
                    </a:lnTo>
                    <a:lnTo>
                      <a:pt x="5731" y="121"/>
                    </a:lnTo>
                    <a:lnTo>
                      <a:pt x="5901" y="112"/>
                    </a:lnTo>
                    <a:lnTo>
                      <a:pt x="6073" y="103"/>
                    </a:lnTo>
                    <a:lnTo>
                      <a:pt x="6246" y="97"/>
                    </a:lnTo>
                    <a:lnTo>
                      <a:pt x="6421" y="91"/>
                    </a:lnTo>
                    <a:lnTo>
                      <a:pt x="6596" y="88"/>
                    </a:lnTo>
                    <a:lnTo>
                      <a:pt x="6773" y="85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61" y="83"/>
                    </a:lnTo>
                    <a:lnTo>
                      <a:pt x="6969" y="81"/>
                    </a:lnTo>
                    <a:lnTo>
                      <a:pt x="6977" y="77"/>
                    </a:lnTo>
                    <a:lnTo>
                      <a:pt x="6983" y="71"/>
                    </a:lnTo>
                    <a:lnTo>
                      <a:pt x="6987" y="65"/>
                    </a:lnTo>
                    <a:lnTo>
                      <a:pt x="6990" y="57"/>
                    </a:lnTo>
                    <a:lnTo>
                      <a:pt x="6992" y="50"/>
                    </a:lnTo>
                    <a:lnTo>
                      <a:pt x="6993" y="42"/>
                    </a:lnTo>
                    <a:lnTo>
                      <a:pt x="6992" y="34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8"/>
                    </a:lnTo>
                    <a:lnTo>
                      <a:pt x="6969" y="4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1">
                <a:extLst>
                  <a:ext uri="{FF2B5EF4-FFF2-40B4-BE49-F238E27FC236}">
                    <a16:creationId xmlns:a16="http://schemas.microsoft.com/office/drawing/2014/main" id="{2CF1E70A-12F3-4ACC-B50A-B14CBE75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124075"/>
                <a:ext cx="525463" cy="180975"/>
              </a:xfrm>
              <a:custGeom>
                <a:avLst/>
                <a:gdLst>
                  <a:gd name="T0" fmla="*/ 6950 w 6952"/>
                  <a:gd name="T1" fmla="*/ 2341 h 2404"/>
                  <a:gd name="T2" fmla="*/ 6937 w 6952"/>
                  <a:gd name="T3" fmla="*/ 2246 h 2404"/>
                  <a:gd name="T4" fmla="*/ 6914 w 6952"/>
                  <a:gd name="T5" fmla="*/ 2151 h 2404"/>
                  <a:gd name="T6" fmla="*/ 6882 w 6952"/>
                  <a:gd name="T7" fmla="*/ 2058 h 2404"/>
                  <a:gd name="T8" fmla="*/ 6839 w 6952"/>
                  <a:gd name="T9" fmla="*/ 1968 h 2404"/>
                  <a:gd name="T10" fmla="*/ 6787 w 6952"/>
                  <a:gd name="T11" fmla="*/ 1878 h 2404"/>
                  <a:gd name="T12" fmla="*/ 6726 w 6952"/>
                  <a:gd name="T13" fmla="*/ 1789 h 2404"/>
                  <a:gd name="T14" fmla="*/ 6656 w 6952"/>
                  <a:gd name="T15" fmla="*/ 1703 h 2404"/>
                  <a:gd name="T16" fmla="*/ 6577 w 6952"/>
                  <a:gd name="T17" fmla="*/ 1617 h 2404"/>
                  <a:gd name="T18" fmla="*/ 6489 w 6952"/>
                  <a:gd name="T19" fmla="*/ 1534 h 2404"/>
                  <a:gd name="T20" fmla="*/ 6393 w 6952"/>
                  <a:gd name="T21" fmla="*/ 1453 h 2404"/>
                  <a:gd name="T22" fmla="*/ 6289 w 6952"/>
                  <a:gd name="T23" fmla="*/ 1372 h 2404"/>
                  <a:gd name="T24" fmla="*/ 6177 w 6952"/>
                  <a:gd name="T25" fmla="*/ 1294 h 2404"/>
                  <a:gd name="T26" fmla="*/ 6057 w 6952"/>
                  <a:gd name="T27" fmla="*/ 1218 h 2404"/>
                  <a:gd name="T28" fmla="*/ 5930 w 6952"/>
                  <a:gd name="T29" fmla="*/ 1143 h 2404"/>
                  <a:gd name="T30" fmla="*/ 5795 w 6952"/>
                  <a:gd name="T31" fmla="*/ 1070 h 2404"/>
                  <a:gd name="T32" fmla="*/ 5554 w 6952"/>
                  <a:gd name="T33" fmla="*/ 954 h 2404"/>
                  <a:gd name="T34" fmla="*/ 5240 w 6952"/>
                  <a:gd name="T35" fmla="*/ 820 h 2404"/>
                  <a:gd name="T36" fmla="*/ 4899 w 6952"/>
                  <a:gd name="T37" fmla="*/ 694 h 2404"/>
                  <a:gd name="T38" fmla="*/ 4533 w 6952"/>
                  <a:gd name="T39" fmla="*/ 578 h 2404"/>
                  <a:gd name="T40" fmla="*/ 4144 w 6952"/>
                  <a:gd name="T41" fmla="*/ 471 h 2404"/>
                  <a:gd name="T42" fmla="*/ 3733 w 6952"/>
                  <a:gd name="T43" fmla="*/ 373 h 2404"/>
                  <a:gd name="T44" fmla="*/ 3301 w 6952"/>
                  <a:gd name="T45" fmla="*/ 287 h 2404"/>
                  <a:gd name="T46" fmla="*/ 2850 w 6952"/>
                  <a:gd name="T47" fmla="*/ 209 h 2404"/>
                  <a:gd name="T48" fmla="*/ 2381 w 6952"/>
                  <a:gd name="T49" fmla="*/ 144 h 2404"/>
                  <a:gd name="T50" fmla="*/ 1895 w 6952"/>
                  <a:gd name="T51" fmla="*/ 90 h 2404"/>
                  <a:gd name="T52" fmla="*/ 1396 w 6952"/>
                  <a:gd name="T53" fmla="*/ 48 h 2404"/>
                  <a:gd name="T54" fmla="*/ 882 w 6952"/>
                  <a:gd name="T55" fmla="*/ 19 h 2404"/>
                  <a:gd name="T56" fmla="*/ 357 w 6952"/>
                  <a:gd name="T57" fmla="*/ 3 h 2404"/>
                  <a:gd name="T58" fmla="*/ 0 w 6952"/>
                  <a:gd name="T59" fmla="*/ 84 h 2404"/>
                  <a:gd name="T60" fmla="*/ 531 w 6952"/>
                  <a:gd name="T61" fmla="*/ 91 h 2404"/>
                  <a:gd name="T62" fmla="*/ 1050 w 6952"/>
                  <a:gd name="T63" fmla="*/ 112 h 2404"/>
                  <a:gd name="T64" fmla="*/ 1558 w 6952"/>
                  <a:gd name="T65" fmla="*/ 145 h 2404"/>
                  <a:gd name="T66" fmla="*/ 2051 w 6952"/>
                  <a:gd name="T67" fmla="*/ 191 h 2404"/>
                  <a:gd name="T68" fmla="*/ 2528 w 6952"/>
                  <a:gd name="T69" fmla="*/ 248 h 2404"/>
                  <a:gd name="T70" fmla="*/ 2988 w 6952"/>
                  <a:gd name="T71" fmla="*/ 317 h 2404"/>
                  <a:gd name="T72" fmla="*/ 3430 w 6952"/>
                  <a:gd name="T73" fmla="*/ 397 h 2404"/>
                  <a:gd name="T74" fmla="*/ 3854 w 6952"/>
                  <a:gd name="T75" fmla="*/ 487 h 2404"/>
                  <a:gd name="T76" fmla="*/ 4255 w 6952"/>
                  <a:gd name="T77" fmla="*/ 587 h 2404"/>
                  <a:gd name="T78" fmla="*/ 4633 w 6952"/>
                  <a:gd name="T79" fmla="*/ 696 h 2404"/>
                  <a:gd name="T80" fmla="*/ 4987 w 6952"/>
                  <a:gd name="T81" fmla="*/ 815 h 2404"/>
                  <a:gd name="T82" fmla="*/ 5316 w 6952"/>
                  <a:gd name="T83" fmla="*/ 941 h 2404"/>
                  <a:gd name="T84" fmla="*/ 5617 w 6952"/>
                  <a:gd name="T85" fmla="*/ 1075 h 2404"/>
                  <a:gd name="T86" fmla="*/ 5801 w 6952"/>
                  <a:gd name="T87" fmla="*/ 1168 h 2404"/>
                  <a:gd name="T88" fmla="*/ 5931 w 6952"/>
                  <a:gd name="T89" fmla="*/ 1241 h 2404"/>
                  <a:gd name="T90" fmla="*/ 6053 w 6952"/>
                  <a:gd name="T91" fmla="*/ 1314 h 2404"/>
                  <a:gd name="T92" fmla="*/ 6167 w 6952"/>
                  <a:gd name="T93" fmla="*/ 1390 h 2404"/>
                  <a:gd name="T94" fmla="*/ 6274 w 6952"/>
                  <a:gd name="T95" fmla="*/ 1466 h 2404"/>
                  <a:gd name="T96" fmla="*/ 6371 w 6952"/>
                  <a:gd name="T97" fmla="*/ 1544 h 2404"/>
                  <a:gd name="T98" fmla="*/ 6461 w 6952"/>
                  <a:gd name="T99" fmla="*/ 1624 h 2404"/>
                  <a:gd name="T100" fmla="*/ 6542 w 6952"/>
                  <a:gd name="T101" fmla="*/ 1704 h 2404"/>
                  <a:gd name="T102" fmla="*/ 6615 w 6952"/>
                  <a:gd name="T103" fmla="*/ 1785 h 2404"/>
                  <a:gd name="T104" fmla="*/ 6679 w 6952"/>
                  <a:gd name="T105" fmla="*/ 1867 h 2404"/>
                  <a:gd name="T106" fmla="*/ 6733 w 6952"/>
                  <a:gd name="T107" fmla="*/ 1950 h 2404"/>
                  <a:gd name="T108" fmla="*/ 6779 w 6952"/>
                  <a:gd name="T109" fmla="*/ 2034 h 2404"/>
                  <a:gd name="T110" fmla="*/ 6814 w 6952"/>
                  <a:gd name="T111" fmla="*/ 2119 h 2404"/>
                  <a:gd name="T112" fmla="*/ 6842 w 6952"/>
                  <a:gd name="T113" fmla="*/ 2204 h 2404"/>
                  <a:gd name="T114" fmla="*/ 6859 w 6952"/>
                  <a:gd name="T115" fmla="*/ 2290 h 2404"/>
                  <a:gd name="T116" fmla="*/ 6868 w 6952"/>
                  <a:gd name="T117" fmla="*/ 2376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4">
                    <a:moveTo>
                      <a:pt x="6952" y="2404"/>
                    </a:moveTo>
                    <a:lnTo>
                      <a:pt x="6951" y="2373"/>
                    </a:lnTo>
                    <a:lnTo>
                      <a:pt x="6950" y="2341"/>
                    </a:lnTo>
                    <a:lnTo>
                      <a:pt x="6947" y="2308"/>
                    </a:lnTo>
                    <a:lnTo>
                      <a:pt x="6943" y="2277"/>
                    </a:lnTo>
                    <a:lnTo>
                      <a:pt x="6937" y="2246"/>
                    </a:lnTo>
                    <a:lnTo>
                      <a:pt x="6931" y="2213"/>
                    </a:lnTo>
                    <a:lnTo>
                      <a:pt x="6923" y="2182"/>
                    </a:lnTo>
                    <a:lnTo>
                      <a:pt x="6914" y="2151"/>
                    </a:lnTo>
                    <a:lnTo>
                      <a:pt x="6904" y="2120"/>
                    </a:lnTo>
                    <a:lnTo>
                      <a:pt x="6894" y="2089"/>
                    </a:lnTo>
                    <a:lnTo>
                      <a:pt x="6882" y="2058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7"/>
                    </a:lnTo>
                    <a:lnTo>
                      <a:pt x="6805" y="1907"/>
                    </a:lnTo>
                    <a:lnTo>
                      <a:pt x="6787" y="1878"/>
                    </a:lnTo>
                    <a:lnTo>
                      <a:pt x="6768" y="1848"/>
                    </a:lnTo>
                    <a:lnTo>
                      <a:pt x="6748" y="1819"/>
                    </a:lnTo>
                    <a:lnTo>
                      <a:pt x="6726" y="1789"/>
                    </a:lnTo>
                    <a:lnTo>
                      <a:pt x="6703" y="1760"/>
                    </a:lnTo>
                    <a:lnTo>
                      <a:pt x="6680" y="1731"/>
                    </a:lnTo>
                    <a:lnTo>
                      <a:pt x="6656" y="1703"/>
                    </a:lnTo>
                    <a:lnTo>
                      <a:pt x="6630" y="1674"/>
                    </a:lnTo>
                    <a:lnTo>
                      <a:pt x="6604" y="1646"/>
                    </a:lnTo>
                    <a:lnTo>
                      <a:pt x="6577" y="1617"/>
                    </a:lnTo>
                    <a:lnTo>
                      <a:pt x="6549" y="1590"/>
                    </a:lnTo>
                    <a:lnTo>
                      <a:pt x="6518" y="1562"/>
                    </a:lnTo>
                    <a:lnTo>
                      <a:pt x="6489" y="1534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6"/>
                    </a:lnTo>
                    <a:lnTo>
                      <a:pt x="6325" y="1400"/>
                    </a:lnTo>
                    <a:lnTo>
                      <a:pt x="6289" y="1372"/>
                    </a:lnTo>
                    <a:lnTo>
                      <a:pt x="6253" y="1346"/>
                    </a:lnTo>
                    <a:lnTo>
                      <a:pt x="6215" y="1320"/>
                    </a:lnTo>
                    <a:lnTo>
                      <a:pt x="6177" y="1294"/>
                    </a:lnTo>
                    <a:lnTo>
                      <a:pt x="6138" y="1269"/>
                    </a:lnTo>
                    <a:lnTo>
                      <a:pt x="6097" y="1243"/>
                    </a:lnTo>
                    <a:lnTo>
                      <a:pt x="6057" y="1218"/>
                    </a:lnTo>
                    <a:lnTo>
                      <a:pt x="6015" y="1193"/>
                    </a:lnTo>
                    <a:lnTo>
                      <a:pt x="5973" y="1168"/>
                    </a:lnTo>
                    <a:lnTo>
                      <a:pt x="5930" y="1143"/>
                    </a:lnTo>
                    <a:lnTo>
                      <a:pt x="5886" y="1119"/>
                    </a:lnTo>
                    <a:lnTo>
                      <a:pt x="5841" y="1094"/>
                    </a:lnTo>
                    <a:lnTo>
                      <a:pt x="5795" y="1070"/>
                    </a:lnTo>
                    <a:lnTo>
                      <a:pt x="5748" y="1046"/>
                    </a:lnTo>
                    <a:lnTo>
                      <a:pt x="5652" y="999"/>
                    </a:lnTo>
                    <a:lnTo>
                      <a:pt x="5554" y="954"/>
                    </a:lnTo>
                    <a:lnTo>
                      <a:pt x="5452" y="908"/>
                    </a:lnTo>
                    <a:lnTo>
                      <a:pt x="5347" y="863"/>
                    </a:lnTo>
                    <a:lnTo>
                      <a:pt x="5240" y="820"/>
                    </a:lnTo>
                    <a:lnTo>
                      <a:pt x="5129" y="777"/>
                    </a:lnTo>
                    <a:lnTo>
                      <a:pt x="5016" y="736"/>
                    </a:lnTo>
                    <a:lnTo>
                      <a:pt x="4899" y="694"/>
                    </a:lnTo>
                    <a:lnTo>
                      <a:pt x="4780" y="654"/>
                    </a:lnTo>
                    <a:lnTo>
                      <a:pt x="4658" y="616"/>
                    </a:lnTo>
                    <a:lnTo>
                      <a:pt x="4533" y="578"/>
                    </a:lnTo>
                    <a:lnTo>
                      <a:pt x="4406" y="541"/>
                    </a:lnTo>
                    <a:lnTo>
                      <a:pt x="4277" y="505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4"/>
                    </a:lnTo>
                    <a:lnTo>
                      <a:pt x="3733" y="373"/>
                    </a:lnTo>
                    <a:lnTo>
                      <a:pt x="3591" y="343"/>
                    </a:lnTo>
                    <a:lnTo>
                      <a:pt x="3447" y="314"/>
                    </a:lnTo>
                    <a:lnTo>
                      <a:pt x="3301" y="287"/>
                    </a:lnTo>
                    <a:lnTo>
                      <a:pt x="3152" y="259"/>
                    </a:lnTo>
                    <a:lnTo>
                      <a:pt x="3002" y="233"/>
                    </a:lnTo>
                    <a:lnTo>
                      <a:pt x="2850" y="209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6"/>
                    </a:lnTo>
                    <a:lnTo>
                      <a:pt x="1895" y="90"/>
                    </a:lnTo>
                    <a:lnTo>
                      <a:pt x="1731" y="75"/>
                    </a:lnTo>
                    <a:lnTo>
                      <a:pt x="1564" y="60"/>
                    </a:lnTo>
                    <a:lnTo>
                      <a:pt x="1396" y="48"/>
                    </a:lnTo>
                    <a:lnTo>
                      <a:pt x="1226" y="38"/>
                    </a:lnTo>
                    <a:lnTo>
                      <a:pt x="1055" y="27"/>
                    </a:lnTo>
                    <a:lnTo>
                      <a:pt x="882" y="19"/>
                    </a:lnTo>
                    <a:lnTo>
                      <a:pt x="708" y="13"/>
                    </a:lnTo>
                    <a:lnTo>
                      <a:pt x="533" y="7"/>
                    </a:lnTo>
                    <a:lnTo>
                      <a:pt x="357" y="3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79" y="85"/>
                    </a:lnTo>
                    <a:lnTo>
                      <a:pt x="356" y="88"/>
                    </a:lnTo>
                    <a:lnTo>
                      <a:pt x="531" y="91"/>
                    </a:lnTo>
                    <a:lnTo>
                      <a:pt x="706" y="97"/>
                    </a:lnTo>
                    <a:lnTo>
                      <a:pt x="879" y="103"/>
                    </a:lnTo>
                    <a:lnTo>
                      <a:pt x="1050" y="112"/>
                    </a:lnTo>
                    <a:lnTo>
                      <a:pt x="1221" y="121"/>
                    </a:lnTo>
                    <a:lnTo>
                      <a:pt x="1390" y="132"/>
                    </a:lnTo>
                    <a:lnTo>
                      <a:pt x="1558" y="145"/>
                    </a:lnTo>
                    <a:lnTo>
                      <a:pt x="1723" y="158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8"/>
                    </a:lnTo>
                    <a:lnTo>
                      <a:pt x="2370" y="227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5"/>
                    </a:lnTo>
                    <a:lnTo>
                      <a:pt x="3715" y="455"/>
                    </a:lnTo>
                    <a:lnTo>
                      <a:pt x="3854" y="487"/>
                    </a:lnTo>
                    <a:lnTo>
                      <a:pt x="3990" y="519"/>
                    </a:lnTo>
                    <a:lnTo>
                      <a:pt x="4123" y="552"/>
                    </a:lnTo>
                    <a:lnTo>
                      <a:pt x="4255" y="587"/>
                    </a:lnTo>
                    <a:lnTo>
                      <a:pt x="4383" y="622"/>
                    </a:lnTo>
                    <a:lnTo>
                      <a:pt x="4509" y="659"/>
                    </a:lnTo>
                    <a:lnTo>
                      <a:pt x="4633" y="696"/>
                    </a:lnTo>
                    <a:lnTo>
                      <a:pt x="4754" y="735"/>
                    </a:lnTo>
                    <a:lnTo>
                      <a:pt x="4872" y="774"/>
                    </a:lnTo>
                    <a:lnTo>
                      <a:pt x="4987" y="815"/>
                    </a:lnTo>
                    <a:lnTo>
                      <a:pt x="5099" y="856"/>
                    </a:lnTo>
                    <a:lnTo>
                      <a:pt x="5208" y="898"/>
                    </a:lnTo>
                    <a:lnTo>
                      <a:pt x="5316" y="941"/>
                    </a:lnTo>
                    <a:lnTo>
                      <a:pt x="5419" y="985"/>
                    </a:lnTo>
                    <a:lnTo>
                      <a:pt x="5519" y="1030"/>
                    </a:lnTo>
                    <a:lnTo>
                      <a:pt x="5617" y="1075"/>
                    </a:lnTo>
                    <a:lnTo>
                      <a:pt x="5711" y="1121"/>
                    </a:lnTo>
                    <a:lnTo>
                      <a:pt x="5756" y="1145"/>
                    </a:lnTo>
                    <a:lnTo>
                      <a:pt x="5801" y="1168"/>
                    </a:lnTo>
                    <a:lnTo>
                      <a:pt x="5845" y="1192"/>
                    </a:lnTo>
                    <a:lnTo>
                      <a:pt x="5889" y="1217"/>
                    </a:lnTo>
                    <a:lnTo>
                      <a:pt x="5931" y="1241"/>
                    </a:lnTo>
                    <a:lnTo>
                      <a:pt x="5972" y="1265"/>
                    </a:lnTo>
                    <a:lnTo>
                      <a:pt x="6013" y="1290"/>
                    </a:lnTo>
                    <a:lnTo>
                      <a:pt x="6053" y="1314"/>
                    </a:lnTo>
                    <a:lnTo>
                      <a:pt x="6092" y="1339"/>
                    </a:lnTo>
                    <a:lnTo>
                      <a:pt x="6130" y="1364"/>
                    </a:lnTo>
                    <a:lnTo>
                      <a:pt x="6167" y="1390"/>
                    </a:lnTo>
                    <a:lnTo>
                      <a:pt x="6204" y="1415"/>
                    </a:lnTo>
                    <a:lnTo>
                      <a:pt x="6239" y="1440"/>
                    </a:lnTo>
                    <a:lnTo>
                      <a:pt x="6274" y="1466"/>
                    </a:lnTo>
                    <a:lnTo>
                      <a:pt x="6308" y="1492"/>
                    </a:lnTo>
                    <a:lnTo>
                      <a:pt x="6340" y="1518"/>
                    </a:lnTo>
                    <a:lnTo>
                      <a:pt x="6371" y="1544"/>
                    </a:lnTo>
                    <a:lnTo>
                      <a:pt x="6403" y="1570"/>
                    </a:lnTo>
                    <a:lnTo>
                      <a:pt x="6433" y="1597"/>
                    </a:lnTo>
                    <a:lnTo>
                      <a:pt x="6461" y="1624"/>
                    </a:lnTo>
                    <a:lnTo>
                      <a:pt x="6489" y="1650"/>
                    </a:lnTo>
                    <a:lnTo>
                      <a:pt x="6516" y="1677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5"/>
                    </a:lnTo>
                    <a:lnTo>
                      <a:pt x="6637" y="1812"/>
                    </a:lnTo>
                    <a:lnTo>
                      <a:pt x="6658" y="1840"/>
                    </a:lnTo>
                    <a:lnTo>
                      <a:pt x="6679" y="1867"/>
                    </a:lnTo>
                    <a:lnTo>
                      <a:pt x="6698" y="1895"/>
                    </a:lnTo>
                    <a:lnTo>
                      <a:pt x="6716" y="1923"/>
                    </a:lnTo>
                    <a:lnTo>
                      <a:pt x="6733" y="1950"/>
                    </a:lnTo>
                    <a:lnTo>
                      <a:pt x="6750" y="1978"/>
                    </a:lnTo>
                    <a:lnTo>
                      <a:pt x="6764" y="2006"/>
                    </a:lnTo>
                    <a:lnTo>
                      <a:pt x="6779" y="2034"/>
                    </a:lnTo>
                    <a:lnTo>
                      <a:pt x="6792" y="2062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7"/>
                    </a:lnTo>
                    <a:lnTo>
                      <a:pt x="6834" y="2175"/>
                    </a:lnTo>
                    <a:lnTo>
                      <a:pt x="6842" y="2204"/>
                    </a:lnTo>
                    <a:lnTo>
                      <a:pt x="6849" y="2232"/>
                    </a:lnTo>
                    <a:lnTo>
                      <a:pt x="6854" y="2260"/>
                    </a:lnTo>
                    <a:lnTo>
                      <a:pt x="6859" y="2290"/>
                    </a:lnTo>
                    <a:lnTo>
                      <a:pt x="6862" y="2318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4"/>
                    </a:lnTo>
                    <a:lnTo>
                      <a:pt x="6952" y="2404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2">
                <a:extLst>
                  <a:ext uri="{FF2B5EF4-FFF2-40B4-BE49-F238E27FC236}">
                    <a16:creationId xmlns:a16="http://schemas.microsoft.com/office/drawing/2014/main" id="{85E7A482-9AD5-49AC-97BC-AF281939B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222" y="2176463"/>
                <a:ext cx="344488" cy="115888"/>
              </a:xfrm>
              <a:custGeom>
                <a:avLst/>
                <a:gdLst>
                  <a:gd name="T0" fmla="*/ 0 w 4547"/>
                  <a:gd name="T1" fmla="*/ 1197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0 h 1534"/>
                  <a:gd name="T8" fmla="*/ 3955 w 4547"/>
                  <a:gd name="T9" fmla="*/ 0 h 1534"/>
                  <a:gd name="T10" fmla="*/ 1056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7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0"/>
                    </a:lnTo>
                    <a:lnTo>
                      <a:pt x="3955" y="0"/>
                    </a:lnTo>
                    <a:lnTo>
                      <a:pt x="1056" y="0"/>
                    </a:lnTo>
                    <a:lnTo>
                      <a:pt x="2268" y="295"/>
                    </a:lnTo>
                    <a:lnTo>
                      <a:pt x="0" y="11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3">
                <a:extLst>
                  <a:ext uri="{FF2B5EF4-FFF2-40B4-BE49-F238E27FC236}">
                    <a16:creationId xmlns:a16="http://schemas.microsoft.com/office/drawing/2014/main" id="{13D4D465-5C7D-41A6-8BC2-740A2DE87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572" y="231457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8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8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4">
                <a:extLst>
                  <a:ext uri="{FF2B5EF4-FFF2-40B4-BE49-F238E27FC236}">
                    <a16:creationId xmlns:a16="http://schemas.microsoft.com/office/drawing/2014/main" id="{C00D78FF-F539-48D5-ADC5-D20CAF8F1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622" y="217328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3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6 w 4547"/>
                  <a:gd name="T11" fmla="*/ 1534 h 1534"/>
                  <a:gd name="T12" fmla="*/ 2267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3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6" y="1534"/>
                    </a:lnTo>
                    <a:lnTo>
                      <a:pt x="2267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5">
                <a:extLst>
                  <a:ext uri="{FF2B5EF4-FFF2-40B4-BE49-F238E27FC236}">
                    <a16:creationId xmlns:a16="http://schemas.microsoft.com/office/drawing/2014/main" id="{283CD17B-09CF-43C3-916C-BC2165FEA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109" y="2322513"/>
                <a:ext cx="344488" cy="115888"/>
              </a:xfrm>
              <a:custGeom>
                <a:avLst/>
                <a:gdLst>
                  <a:gd name="T0" fmla="*/ 4547 w 4547"/>
                  <a:gd name="T1" fmla="*/ 1198 h 1534"/>
                  <a:gd name="T2" fmla="*/ 3529 w 4547"/>
                  <a:gd name="T3" fmla="*/ 1534 h 1534"/>
                  <a:gd name="T4" fmla="*/ 1122 w 4547"/>
                  <a:gd name="T5" fmla="*/ 576 h 1534"/>
                  <a:gd name="T6" fmla="*/ 0 w 4547"/>
                  <a:gd name="T7" fmla="*/ 851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5 h 1534"/>
                  <a:gd name="T14" fmla="*/ 4547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8"/>
                    </a:moveTo>
                    <a:lnTo>
                      <a:pt x="3529" y="1534"/>
                    </a:lnTo>
                    <a:lnTo>
                      <a:pt x="1122" y="576"/>
                    </a:lnTo>
                    <a:lnTo>
                      <a:pt x="0" y="851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5"/>
                    </a:lnTo>
                    <a:lnTo>
                      <a:pt x="4547" y="119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6">
                <a:extLst>
                  <a:ext uri="{FF2B5EF4-FFF2-40B4-BE49-F238E27FC236}">
                    <a16:creationId xmlns:a16="http://schemas.microsoft.com/office/drawing/2014/main" id="{A6FD965F-0C73-4A84-AA9E-98193DBDD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572" y="2182813"/>
                <a:ext cx="344488" cy="115888"/>
              </a:xfrm>
              <a:custGeom>
                <a:avLst/>
                <a:gdLst>
                  <a:gd name="T0" fmla="*/ 0 w 4547"/>
                  <a:gd name="T1" fmla="*/ 1198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1 h 1534"/>
                  <a:gd name="T8" fmla="*/ 3955 w 4547"/>
                  <a:gd name="T9" fmla="*/ 0 h 1534"/>
                  <a:gd name="T10" fmla="*/ 1057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8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1"/>
                    </a:lnTo>
                    <a:lnTo>
                      <a:pt x="3955" y="0"/>
                    </a:lnTo>
                    <a:lnTo>
                      <a:pt x="1057" y="0"/>
                    </a:lnTo>
                    <a:lnTo>
                      <a:pt x="2268" y="295"/>
                    </a:lnTo>
                    <a:lnTo>
                      <a:pt x="0" y="1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7">
                <a:extLst>
                  <a:ext uri="{FF2B5EF4-FFF2-40B4-BE49-F238E27FC236}">
                    <a16:creationId xmlns:a16="http://schemas.microsoft.com/office/drawing/2014/main" id="{444F2E8C-7C82-47CB-BB0A-2019F011D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22" y="232092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9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9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8">
                <a:extLst>
                  <a:ext uri="{FF2B5EF4-FFF2-40B4-BE49-F238E27FC236}">
                    <a16:creationId xmlns:a16="http://schemas.microsoft.com/office/drawing/2014/main" id="{3BF4DF78-3696-48D2-AABA-89FB7FFE2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972" y="217963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4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7 w 4547"/>
                  <a:gd name="T11" fmla="*/ 1534 h 1534"/>
                  <a:gd name="T12" fmla="*/ 2268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4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7" y="1534"/>
                    </a:lnTo>
                    <a:lnTo>
                      <a:pt x="2268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9">
                <a:extLst>
                  <a:ext uri="{FF2B5EF4-FFF2-40B4-BE49-F238E27FC236}">
                    <a16:creationId xmlns:a16="http://schemas.microsoft.com/office/drawing/2014/main" id="{6A3A1ECE-89DF-4876-B981-B80E00828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459" y="2328863"/>
                <a:ext cx="344488" cy="115888"/>
              </a:xfrm>
              <a:custGeom>
                <a:avLst/>
                <a:gdLst>
                  <a:gd name="T0" fmla="*/ 4547 w 4547"/>
                  <a:gd name="T1" fmla="*/ 1197 h 1534"/>
                  <a:gd name="T2" fmla="*/ 3529 w 4547"/>
                  <a:gd name="T3" fmla="*/ 1534 h 1534"/>
                  <a:gd name="T4" fmla="*/ 1123 w 4547"/>
                  <a:gd name="T5" fmla="*/ 576 h 1534"/>
                  <a:gd name="T6" fmla="*/ 0 w 4547"/>
                  <a:gd name="T7" fmla="*/ 850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4 h 1534"/>
                  <a:gd name="T14" fmla="*/ 4547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7"/>
                    </a:moveTo>
                    <a:lnTo>
                      <a:pt x="3529" y="1534"/>
                    </a:lnTo>
                    <a:lnTo>
                      <a:pt x="1123" y="576"/>
                    </a:lnTo>
                    <a:lnTo>
                      <a:pt x="0" y="850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4"/>
                    </a:lnTo>
                    <a:lnTo>
                      <a:pt x="4547" y="11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60">
                <a:extLst>
                  <a:ext uri="{FF2B5EF4-FFF2-40B4-BE49-F238E27FC236}">
                    <a16:creationId xmlns:a16="http://schemas.microsoft.com/office/drawing/2014/main" id="{4763F8A0-D11C-4EC0-81C1-993FF767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61">
                <a:extLst>
                  <a:ext uri="{FF2B5EF4-FFF2-40B4-BE49-F238E27FC236}">
                    <a16:creationId xmlns:a16="http://schemas.microsoft.com/office/drawing/2014/main" id="{5D3C0A2A-8325-482C-8810-D1656F76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62">
                <a:extLst>
                  <a:ext uri="{FF2B5EF4-FFF2-40B4-BE49-F238E27FC236}">
                    <a16:creationId xmlns:a16="http://schemas.microsoft.com/office/drawing/2014/main" id="{6D42CE4F-090C-451A-B0F1-D3651A43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6F9D05CF-CCB3-4BB9-A3B5-D378729A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Rectangle 64">
                <a:extLst>
                  <a:ext uri="{FF2B5EF4-FFF2-40B4-BE49-F238E27FC236}">
                    <a16:creationId xmlns:a16="http://schemas.microsoft.com/office/drawing/2014/main" id="{41851F39-6D97-4842-95A8-D46048504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7B272FF-54B8-4B6A-BC42-0D88BB733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AFBAE8D5-16FE-426C-94DF-27C8FD51DE8E}"/>
                </a:ext>
              </a:extLst>
            </p:cNvPr>
            <p:cNvGrpSpPr/>
            <p:nvPr/>
          </p:nvGrpSpPr>
          <p:grpSpPr>
            <a:xfrm>
              <a:off x="4308547" y="3128564"/>
              <a:ext cx="1050926" cy="616745"/>
              <a:chOff x="4058059" y="2124075"/>
              <a:chExt cx="1050926" cy="616745"/>
            </a:xfrm>
          </p:grpSpPr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6DA33C7B-0542-4F62-8A4D-5E3F2BC54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13"/>
                  <a:gd name="T1" fmla="*/ 43 h 85"/>
                  <a:gd name="T2" fmla="*/ 41 w 9313"/>
                  <a:gd name="T3" fmla="*/ 85 h 85"/>
                  <a:gd name="T4" fmla="*/ 9313 w 9313"/>
                  <a:gd name="T5" fmla="*/ 85 h 85"/>
                  <a:gd name="T6" fmla="*/ 9313 w 9313"/>
                  <a:gd name="T7" fmla="*/ 0 h 85"/>
                  <a:gd name="T8" fmla="*/ 41 w 9313"/>
                  <a:gd name="T9" fmla="*/ 0 h 85"/>
                  <a:gd name="T10" fmla="*/ 0 w 9313"/>
                  <a:gd name="T11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13" h="85">
                    <a:moveTo>
                      <a:pt x="0" y="43"/>
                    </a:moveTo>
                    <a:lnTo>
                      <a:pt x="41" y="85"/>
                    </a:lnTo>
                    <a:lnTo>
                      <a:pt x="9313" y="85"/>
                    </a:lnTo>
                    <a:lnTo>
                      <a:pt x="9313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775F954C-73B8-465C-BBF7-5B8DA97A9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272" y="2606675"/>
                <a:ext cx="787400" cy="85725"/>
              </a:xfrm>
              <a:custGeom>
                <a:avLst/>
                <a:gdLst>
                  <a:gd name="T0" fmla="*/ 0 w 10411"/>
                  <a:gd name="T1" fmla="*/ 1139 h 1139"/>
                  <a:gd name="T2" fmla="*/ 1143 w 10411"/>
                  <a:gd name="T3" fmla="*/ 0 h 1139"/>
                  <a:gd name="T4" fmla="*/ 10411 w 10411"/>
                  <a:gd name="T5" fmla="*/ 0 h 1139"/>
                  <a:gd name="T6" fmla="*/ 9272 w 10411"/>
                  <a:gd name="T7" fmla="*/ 1139 h 1139"/>
                  <a:gd name="T8" fmla="*/ 0 w 10411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11" h="1139">
                    <a:moveTo>
                      <a:pt x="0" y="1139"/>
                    </a:moveTo>
                    <a:lnTo>
                      <a:pt x="1143" y="0"/>
                    </a:lnTo>
                    <a:lnTo>
                      <a:pt x="10411" y="0"/>
                    </a:lnTo>
                    <a:lnTo>
                      <a:pt x="9272" y="1139"/>
                    </a:lnTo>
                    <a:lnTo>
                      <a:pt x="0" y="1139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7FF33242-E3F0-4050-BFB1-9881EC515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03500"/>
                <a:ext cx="92075" cy="90488"/>
              </a:xfrm>
              <a:custGeom>
                <a:avLst/>
                <a:gdLst>
                  <a:gd name="T0" fmla="*/ 1172 w 1201"/>
                  <a:gd name="T1" fmla="*/ 0 h 1211"/>
                  <a:gd name="T2" fmla="*/ 1141 w 1201"/>
                  <a:gd name="T3" fmla="*/ 13 h 1211"/>
                  <a:gd name="T4" fmla="*/ 0 w 1201"/>
                  <a:gd name="T5" fmla="*/ 1152 h 1211"/>
                  <a:gd name="T6" fmla="*/ 60 w 1201"/>
                  <a:gd name="T7" fmla="*/ 1211 h 1211"/>
                  <a:gd name="T8" fmla="*/ 1201 w 1201"/>
                  <a:gd name="T9" fmla="*/ 72 h 1211"/>
                  <a:gd name="T10" fmla="*/ 1172 w 1201"/>
                  <a:gd name="T11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1" h="1211">
                    <a:moveTo>
                      <a:pt x="1172" y="0"/>
                    </a:moveTo>
                    <a:lnTo>
                      <a:pt x="1141" y="13"/>
                    </a:lnTo>
                    <a:lnTo>
                      <a:pt x="0" y="1152"/>
                    </a:lnTo>
                    <a:lnTo>
                      <a:pt x="60" y="1211"/>
                    </a:lnTo>
                    <a:lnTo>
                      <a:pt x="1201" y="72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017D688E-F48B-41B3-80B2-EE3B78A58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997" y="2603500"/>
                <a:ext cx="703263" cy="6350"/>
              </a:xfrm>
              <a:custGeom>
                <a:avLst/>
                <a:gdLst>
                  <a:gd name="T0" fmla="*/ 9298 w 9298"/>
                  <a:gd name="T1" fmla="*/ 72 h 85"/>
                  <a:gd name="T2" fmla="*/ 9268 w 9298"/>
                  <a:gd name="T3" fmla="*/ 0 h 85"/>
                  <a:gd name="T4" fmla="*/ 0 w 9298"/>
                  <a:gd name="T5" fmla="*/ 0 h 85"/>
                  <a:gd name="T6" fmla="*/ 0 w 9298"/>
                  <a:gd name="T7" fmla="*/ 85 h 85"/>
                  <a:gd name="T8" fmla="*/ 9268 w 9298"/>
                  <a:gd name="T9" fmla="*/ 85 h 85"/>
                  <a:gd name="T10" fmla="*/ 9298 w 9298"/>
                  <a:gd name="T11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8" h="85">
                    <a:moveTo>
                      <a:pt x="9298" y="72"/>
                    </a:moveTo>
                    <a:lnTo>
                      <a:pt x="9268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9268" y="85"/>
                    </a:lnTo>
                    <a:lnTo>
                      <a:pt x="9298" y="7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D061E4BB-0533-4DAB-BFEE-631FAAB3F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0488" cy="92075"/>
              </a:xfrm>
              <a:custGeom>
                <a:avLst/>
                <a:gdLst>
                  <a:gd name="T0" fmla="*/ 30 w 1199"/>
                  <a:gd name="T1" fmla="*/ 1211 h 1211"/>
                  <a:gd name="T2" fmla="*/ 60 w 1199"/>
                  <a:gd name="T3" fmla="*/ 1198 h 1211"/>
                  <a:gd name="T4" fmla="*/ 1199 w 1199"/>
                  <a:gd name="T5" fmla="*/ 59 h 1211"/>
                  <a:gd name="T6" fmla="*/ 1139 w 1199"/>
                  <a:gd name="T7" fmla="*/ 0 h 1211"/>
                  <a:gd name="T8" fmla="*/ 0 w 1199"/>
                  <a:gd name="T9" fmla="*/ 1139 h 1211"/>
                  <a:gd name="T10" fmla="*/ 30 w 1199"/>
                  <a:gd name="T11" fmla="*/ 1211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11">
                    <a:moveTo>
                      <a:pt x="30" y="1211"/>
                    </a:moveTo>
                    <a:lnTo>
                      <a:pt x="60" y="1198"/>
                    </a:lnTo>
                    <a:lnTo>
                      <a:pt x="1199" y="59"/>
                    </a:lnTo>
                    <a:lnTo>
                      <a:pt x="1139" y="0"/>
                    </a:lnTo>
                    <a:lnTo>
                      <a:pt x="0" y="1139"/>
                    </a:lnTo>
                    <a:lnTo>
                      <a:pt x="30" y="1211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609D0A75-0C9C-4DF6-934D-128387419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01"/>
                  <a:gd name="T1" fmla="*/ 13 h 85"/>
                  <a:gd name="T2" fmla="*/ 29 w 9301"/>
                  <a:gd name="T3" fmla="*/ 85 h 85"/>
                  <a:gd name="T4" fmla="*/ 9301 w 9301"/>
                  <a:gd name="T5" fmla="*/ 85 h 85"/>
                  <a:gd name="T6" fmla="*/ 9301 w 9301"/>
                  <a:gd name="T7" fmla="*/ 0 h 85"/>
                  <a:gd name="T8" fmla="*/ 29 w 9301"/>
                  <a:gd name="T9" fmla="*/ 0 h 85"/>
                  <a:gd name="T10" fmla="*/ 0 w 9301"/>
                  <a:gd name="T11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01" h="85">
                    <a:moveTo>
                      <a:pt x="0" y="13"/>
                    </a:moveTo>
                    <a:lnTo>
                      <a:pt x="29" y="85"/>
                    </a:lnTo>
                    <a:lnTo>
                      <a:pt x="9301" y="85"/>
                    </a:lnTo>
                    <a:lnTo>
                      <a:pt x="9301" y="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0B7F59C9-4C60-48DC-A70B-2BEE301C5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2075" cy="90488"/>
              </a:xfrm>
              <a:custGeom>
                <a:avLst/>
                <a:gdLst>
                  <a:gd name="T0" fmla="*/ 1212 w 1212"/>
                  <a:gd name="T1" fmla="*/ 30 h 1198"/>
                  <a:gd name="T2" fmla="*/ 1139 w 1212"/>
                  <a:gd name="T3" fmla="*/ 0 h 1198"/>
                  <a:gd name="T4" fmla="*/ 0 w 1212"/>
                  <a:gd name="T5" fmla="*/ 1139 h 1198"/>
                  <a:gd name="T6" fmla="*/ 60 w 1212"/>
                  <a:gd name="T7" fmla="*/ 1198 h 1198"/>
                  <a:gd name="T8" fmla="*/ 1199 w 1212"/>
                  <a:gd name="T9" fmla="*/ 59 h 1198"/>
                  <a:gd name="T10" fmla="*/ 1212 w 1212"/>
                  <a:gd name="T11" fmla="*/ 3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2" h="1198">
                    <a:moveTo>
                      <a:pt x="1212" y="30"/>
                    </a:moveTo>
                    <a:lnTo>
                      <a:pt x="1139" y="0"/>
                    </a:lnTo>
                    <a:lnTo>
                      <a:pt x="0" y="1139"/>
                    </a:lnTo>
                    <a:lnTo>
                      <a:pt x="60" y="1198"/>
                    </a:lnTo>
                    <a:lnTo>
                      <a:pt x="1199" y="59"/>
                    </a:lnTo>
                    <a:lnTo>
                      <a:pt x="1212" y="3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41">
                <a:extLst>
                  <a:ext uri="{FF2B5EF4-FFF2-40B4-BE49-F238E27FC236}">
                    <a16:creationId xmlns:a16="http://schemas.microsoft.com/office/drawing/2014/main" id="{B872DE70-740B-4E40-9A60-70961E291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409" y="2383632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2 h 4725"/>
                  <a:gd name="T4" fmla="*/ 13274 w 13818"/>
                  <a:gd name="T5" fmla="*/ 3282 h 4725"/>
                  <a:gd name="T6" fmla="*/ 12817 w 13818"/>
                  <a:gd name="T7" fmla="*/ 3587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2 h 4725"/>
                  <a:gd name="T14" fmla="*/ 9904 w 13818"/>
                  <a:gd name="T15" fmla="*/ 4492 h 4725"/>
                  <a:gd name="T16" fmla="*/ 8963 w 13818"/>
                  <a:gd name="T17" fmla="*/ 4619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9 h 4725"/>
                  <a:gd name="T26" fmla="*/ 3914 w 13818"/>
                  <a:gd name="T27" fmla="*/ 4492 h 4725"/>
                  <a:gd name="T28" fmla="*/ 3047 w 13818"/>
                  <a:gd name="T29" fmla="*/ 4322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7 h 4725"/>
                  <a:gd name="T36" fmla="*/ 544 w 13818"/>
                  <a:gd name="T37" fmla="*/ 3282 h 4725"/>
                  <a:gd name="T38" fmla="*/ 218 w 13818"/>
                  <a:gd name="T39" fmla="*/ 2952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6 h 4725"/>
                  <a:gd name="T46" fmla="*/ 420 w 13818"/>
                  <a:gd name="T47" fmla="*/ 1551 h 4725"/>
                  <a:gd name="T48" fmla="*/ 834 w 13818"/>
                  <a:gd name="T49" fmla="*/ 1237 h 4725"/>
                  <a:gd name="T50" fmla="*/ 1373 w 13818"/>
                  <a:gd name="T51" fmla="*/ 950 h 4725"/>
                  <a:gd name="T52" fmla="*/ 2025 w 13818"/>
                  <a:gd name="T53" fmla="*/ 692 h 4725"/>
                  <a:gd name="T54" fmla="*/ 2776 w 13818"/>
                  <a:gd name="T55" fmla="*/ 470 h 4725"/>
                  <a:gd name="T56" fmla="*/ 3617 w 13818"/>
                  <a:gd name="T57" fmla="*/ 286 h 4725"/>
                  <a:gd name="T58" fmla="*/ 4534 w 13818"/>
                  <a:gd name="T59" fmla="*/ 144 h 4725"/>
                  <a:gd name="T60" fmla="*/ 5517 w 13818"/>
                  <a:gd name="T61" fmla="*/ 48 h 4725"/>
                  <a:gd name="T62" fmla="*/ 6554 w 13818"/>
                  <a:gd name="T63" fmla="*/ 3 h 4725"/>
                  <a:gd name="T64" fmla="*/ 7615 w 13818"/>
                  <a:gd name="T65" fmla="*/ 13 h 4725"/>
                  <a:gd name="T66" fmla="*/ 8635 w 13818"/>
                  <a:gd name="T67" fmla="*/ 74 h 4725"/>
                  <a:gd name="T68" fmla="*/ 9597 w 13818"/>
                  <a:gd name="T69" fmla="*/ 186 h 4725"/>
                  <a:gd name="T70" fmla="*/ 10491 w 13818"/>
                  <a:gd name="T71" fmla="*/ 342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8 h 4725"/>
                  <a:gd name="T80" fmla="*/ 13507 w 13818"/>
                  <a:gd name="T81" fmla="*/ 1660 h 4725"/>
                  <a:gd name="T82" fmla="*/ 13738 w 13818"/>
                  <a:gd name="T83" fmla="*/ 2003 h 4725"/>
                  <a:gd name="T84" fmla="*/ 13818 w 13818"/>
                  <a:gd name="T85" fmla="*/ 2363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3"/>
                    </a:moveTo>
                    <a:lnTo>
                      <a:pt x="13809" y="2485"/>
                    </a:lnTo>
                    <a:lnTo>
                      <a:pt x="13782" y="2604"/>
                    </a:lnTo>
                    <a:lnTo>
                      <a:pt x="13738" y="2722"/>
                    </a:lnTo>
                    <a:lnTo>
                      <a:pt x="13678" y="2839"/>
                    </a:lnTo>
                    <a:lnTo>
                      <a:pt x="13600" y="2952"/>
                    </a:lnTo>
                    <a:lnTo>
                      <a:pt x="13507" y="3065"/>
                    </a:lnTo>
                    <a:lnTo>
                      <a:pt x="13398" y="3174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8"/>
                    </a:lnTo>
                    <a:lnTo>
                      <a:pt x="12817" y="3587"/>
                    </a:lnTo>
                    <a:lnTo>
                      <a:pt x="12637" y="3683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1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5"/>
                    </a:lnTo>
                    <a:lnTo>
                      <a:pt x="11042" y="4255"/>
                    </a:lnTo>
                    <a:lnTo>
                      <a:pt x="10771" y="4322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40"/>
                    </a:lnTo>
                    <a:lnTo>
                      <a:pt x="9284" y="4581"/>
                    </a:lnTo>
                    <a:lnTo>
                      <a:pt x="8963" y="4619"/>
                    </a:lnTo>
                    <a:lnTo>
                      <a:pt x="8635" y="4650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0"/>
                    </a:lnTo>
                    <a:lnTo>
                      <a:pt x="4855" y="4619"/>
                    </a:lnTo>
                    <a:lnTo>
                      <a:pt x="4534" y="4581"/>
                    </a:lnTo>
                    <a:lnTo>
                      <a:pt x="4221" y="4540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2"/>
                    </a:lnTo>
                    <a:lnTo>
                      <a:pt x="2776" y="4255"/>
                    </a:lnTo>
                    <a:lnTo>
                      <a:pt x="2516" y="4185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1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3"/>
                    </a:lnTo>
                    <a:lnTo>
                      <a:pt x="1001" y="3587"/>
                    </a:lnTo>
                    <a:lnTo>
                      <a:pt x="834" y="3488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4"/>
                    </a:lnTo>
                    <a:lnTo>
                      <a:pt x="311" y="3065"/>
                    </a:lnTo>
                    <a:lnTo>
                      <a:pt x="218" y="2952"/>
                    </a:lnTo>
                    <a:lnTo>
                      <a:pt x="140" y="2839"/>
                    </a:lnTo>
                    <a:lnTo>
                      <a:pt x="80" y="2722"/>
                    </a:lnTo>
                    <a:lnTo>
                      <a:pt x="36" y="2604"/>
                    </a:lnTo>
                    <a:lnTo>
                      <a:pt x="9" y="2485"/>
                    </a:lnTo>
                    <a:lnTo>
                      <a:pt x="0" y="2363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6"/>
                    </a:lnTo>
                    <a:lnTo>
                      <a:pt x="218" y="1773"/>
                    </a:lnTo>
                    <a:lnTo>
                      <a:pt x="311" y="1660"/>
                    </a:lnTo>
                    <a:lnTo>
                      <a:pt x="420" y="1551"/>
                    </a:lnTo>
                    <a:lnTo>
                      <a:pt x="544" y="1443"/>
                    </a:lnTo>
                    <a:lnTo>
                      <a:pt x="681" y="1338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50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2"/>
                    </a:lnTo>
                    <a:lnTo>
                      <a:pt x="2264" y="614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3"/>
                    </a:lnTo>
                    <a:lnTo>
                      <a:pt x="3327" y="342"/>
                    </a:lnTo>
                    <a:lnTo>
                      <a:pt x="3617" y="286"/>
                    </a:lnTo>
                    <a:lnTo>
                      <a:pt x="3914" y="234"/>
                    </a:lnTo>
                    <a:lnTo>
                      <a:pt x="4221" y="186"/>
                    </a:lnTo>
                    <a:lnTo>
                      <a:pt x="4534" y="144"/>
                    </a:lnTo>
                    <a:lnTo>
                      <a:pt x="4855" y="106"/>
                    </a:lnTo>
                    <a:lnTo>
                      <a:pt x="5183" y="74"/>
                    </a:lnTo>
                    <a:lnTo>
                      <a:pt x="5517" y="48"/>
                    </a:lnTo>
                    <a:lnTo>
                      <a:pt x="5857" y="27"/>
                    </a:lnTo>
                    <a:lnTo>
                      <a:pt x="6203" y="13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3"/>
                    </a:lnTo>
                    <a:lnTo>
                      <a:pt x="7961" y="27"/>
                    </a:lnTo>
                    <a:lnTo>
                      <a:pt x="8301" y="48"/>
                    </a:lnTo>
                    <a:lnTo>
                      <a:pt x="8635" y="74"/>
                    </a:lnTo>
                    <a:lnTo>
                      <a:pt x="8963" y="106"/>
                    </a:lnTo>
                    <a:lnTo>
                      <a:pt x="9284" y="144"/>
                    </a:lnTo>
                    <a:lnTo>
                      <a:pt x="9597" y="186"/>
                    </a:lnTo>
                    <a:lnTo>
                      <a:pt x="9904" y="234"/>
                    </a:lnTo>
                    <a:lnTo>
                      <a:pt x="10201" y="286"/>
                    </a:lnTo>
                    <a:lnTo>
                      <a:pt x="10491" y="342"/>
                    </a:lnTo>
                    <a:lnTo>
                      <a:pt x="10771" y="403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4"/>
                    </a:lnTo>
                    <a:lnTo>
                      <a:pt x="11793" y="692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50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8"/>
                    </a:lnTo>
                    <a:lnTo>
                      <a:pt x="13274" y="1443"/>
                    </a:lnTo>
                    <a:lnTo>
                      <a:pt x="13398" y="1551"/>
                    </a:lnTo>
                    <a:lnTo>
                      <a:pt x="13507" y="1660"/>
                    </a:lnTo>
                    <a:lnTo>
                      <a:pt x="13600" y="1773"/>
                    </a:lnTo>
                    <a:lnTo>
                      <a:pt x="13678" y="1886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3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38C8FF4E-9D38-44A9-8A2B-1037E6FE1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79663"/>
                <a:ext cx="528638" cy="180975"/>
              </a:xfrm>
              <a:custGeom>
                <a:avLst/>
                <a:gdLst>
                  <a:gd name="T0" fmla="*/ 6595 w 6993"/>
                  <a:gd name="T1" fmla="*/ 5 h 2406"/>
                  <a:gd name="T2" fmla="*/ 5897 w 6993"/>
                  <a:gd name="T3" fmla="*/ 29 h 2406"/>
                  <a:gd name="T4" fmla="*/ 5221 w 6993"/>
                  <a:gd name="T5" fmla="*/ 75 h 2406"/>
                  <a:gd name="T6" fmla="*/ 4571 w 6993"/>
                  <a:gd name="T7" fmla="*/ 144 h 2406"/>
                  <a:gd name="T8" fmla="*/ 3950 w 6993"/>
                  <a:gd name="T9" fmla="*/ 235 h 2406"/>
                  <a:gd name="T10" fmla="*/ 3361 w 6993"/>
                  <a:gd name="T11" fmla="*/ 344 h 2406"/>
                  <a:gd name="T12" fmla="*/ 2808 w 6993"/>
                  <a:gd name="T13" fmla="*/ 471 h 2406"/>
                  <a:gd name="T14" fmla="*/ 2294 w 6993"/>
                  <a:gd name="T15" fmla="*/ 617 h 2406"/>
                  <a:gd name="T16" fmla="*/ 1823 w 6993"/>
                  <a:gd name="T17" fmla="*/ 778 h 2406"/>
                  <a:gd name="T18" fmla="*/ 1398 w 6993"/>
                  <a:gd name="T19" fmla="*/ 954 h 2406"/>
                  <a:gd name="T20" fmla="*/ 1204 w 6993"/>
                  <a:gd name="T21" fmla="*/ 1048 h 2406"/>
                  <a:gd name="T22" fmla="*/ 1022 w 6993"/>
                  <a:gd name="T23" fmla="*/ 1144 h 2406"/>
                  <a:gd name="T24" fmla="*/ 854 w 6993"/>
                  <a:gd name="T25" fmla="*/ 1245 h 2406"/>
                  <a:gd name="T26" fmla="*/ 699 w 6993"/>
                  <a:gd name="T27" fmla="*/ 1348 h 2406"/>
                  <a:gd name="T28" fmla="*/ 559 w 6993"/>
                  <a:gd name="T29" fmla="*/ 1453 h 2406"/>
                  <a:gd name="T30" fmla="*/ 433 w 6993"/>
                  <a:gd name="T31" fmla="*/ 1563 h 2406"/>
                  <a:gd name="T32" fmla="*/ 322 w 6993"/>
                  <a:gd name="T33" fmla="*/ 1675 h 2406"/>
                  <a:gd name="T34" fmla="*/ 226 w 6993"/>
                  <a:gd name="T35" fmla="*/ 1790 h 2406"/>
                  <a:gd name="T36" fmla="*/ 147 w 6993"/>
                  <a:gd name="T37" fmla="*/ 1909 h 2406"/>
                  <a:gd name="T38" fmla="*/ 83 w 6993"/>
                  <a:gd name="T39" fmla="*/ 2028 h 2406"/>
                  <a:gd name="T40" fmla="*/ 38 w 6993"/>
                  <a:gd name="T41" fmla="*/ 2152 h 2406"/>
                  <a:gd name="T42" fmla="*/ 9 w 6993"/>
                  <a:gd name="T43" fmla="*/ 2278 h 2406"/>
                  <a:gd name="T44" fmla="*/ 0 w 6993"/>
                  <a:gd name="T45" fmla="*/ 2406 h 2406"/>
                  <a:gd name="T46" fmla="*/ 89 w 6993"/>
                  <a:gd name="T47" fmla="*/ 2319 h 2406"/>
                  <a:gd name="T48" fmla="*/ 110 w 6993"/>
                  <a:gd name="T49" fmla="*/ 2204 h 2406"/>
                  <a:gd name="T50" fmla="*/ 148 w 6993"/>
                  <a:gd name="T51" fmla="*/ 2091 h 2406"/>
                  <a:gd name="T52" fmla="*/ 202 w 6993"/>
                  <a:gd name="T53" fmla="*/ 1979 h 2406"/>
                  <a:gd name="T54" fmla="*/ 273 w 6993"/>
                  <a:gd name="T55" fmla="*/ 1868 h 2406"/>
                  <a:gd name="T56" fmla="*/ 360 w 6993"/>
                  <a:gd name="T57" fmla="*/ 1758 h 2406"/>
                  <a:gd name="T58" fmla="*/ 463 w 6993"/>
                  <a:gd name="T59" fmla="*/ 1651 h 2406"/>
                  <a:gd name="T60" fmla="*/ 581 w 6993"/>
                  <a:gd name="T61" fmla="*/ 1545 h 2406"/>
                  <a:gd name="T62" fmla="*/ 713 w 6993"/>
                  <a:gd name="T63" fmla="*/ 1442 h 2406"/>
                  <a:gd name="T64" fmla="*/ 860 w 6993"/>
                  <a:gd name="T65" fmla="*/ 1341 h 2406"/>
                  <a:gd name="T66" fmla="*/ 1021 w 6993"/>
                  <a:gd name="T67" fmla="*/ 1242 h 2406"/>
                  <a:gd name="T68" fmla="*/ 1195 w 6993"/>
                  <a:gd name="T69" fmla="*/ 1146 h 2406"/>
                  <a:gd name="T70" fmla="*/ 1384 w 6993"/>
                  <a:gd name="T71" fmla="*/ 1053 h 2406"/>
                  <a:gd name="T72" fmla="*/ 1743 w 6993"/>
                  <a:gd name="T73" fmla="*/ 899 h 2406"/>
                  <a:gd name="T74" fmla="*/ 2198 w 6993"/>
                  <a:gd name="T75" fmla="*/ 736 h 2406"/>
                  <a:gd name="T76" fmla="*/ 2697 w 6993"/>
                  <a:gd name="T77" fmla="*/ 588 h 2406"/>
                  <a:gd name="T78" fmla="*/ 3237 w 6993"/>
                  <a:gd name="T79" fmla="*/ 457 h 2406"/>
                  <a:gd name="T80" fmla="*/ 3813 w 6993"/>
                  <a:gd name="T81" fmla="*/ 343 h 2406"/>
                  <a:gd name="T82" fmla="*/ 4424 w 6993"/>
                  <a:gd name="T83" fmla="*/ 248 h 2406"/>
                  <a:gd name="T84" fmla="*/ 5064 w 6993"/>
                  <a:gd name="T85" fmla="*/ 174 h 2406"/>
                  <a:gd name="T86" fmla="*/ 5731 w 6993"/>
                  <a:gd name="T87" fmla="*/ 122 h 2406"/>
                  <a:gd name="T88" fmla="*/ 6421 w 6993"/>
                  <a:gd name="T89" fmla="*/ 92 h 2406"/>
                  <a:gd name="T90" fmla="*/ 6950 w 6993"/>
                  <a:gd name="T91" fmla="*/ 85 h 2406"/>
                  <a:gd name="T92" fmla="*/ 6977 w 6993"/>
                  <a:gd name="T93" fmla="*/ 78 h 2406"/>
                  <a:gd name="T94" fmla="*/ 6992 w 6993"/>
                  <a:gd name="T95" fmla="*/ 51 h 2406"/>
                  <a:gd name="T96" fmla="*/ 6987 w 6993"/>
                  <a:gd name="T97" fmla="*/ 20 h 2406"/>
                  <a:gd name="T98" fmla="*/ 6961 w 6993"/>
                  <a:gd name="T99" fmla="*/ 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6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5"/>
                    </a:lnTo>
                    <a:lnTo>
                      <a:pt x="6419" y="8"/>
                    </a:lnTo>
                    <a:lnTo>
                      <a:pt x="6244" y="13"/>
                    </a:lnTo>
                    <a:lnTo>
                      <a:pt x="6070" y="20"/>
                    </a:lnTo>
                    <a:lnTo>
                      <a:pt x="5897" y="29"/>
                    </a:lnTo>
                    <a:lnTo>
                      <a:pt x="5726" y="38"/>
                    </a:lnTo>
                    <a:lnTo>
                      <a:pt x="5556" y="49"/>
                    </a:lnTo>
                    <a:lnTo>
                      <a:pt x="5388" y="62"/>
                    </a:lnTo>
                    <a:lnTo>
                      <a:pt x="5221" y="75"/>
                    </a:lnTo>
                    <a:lnTo>
                      <a:pt x="5057" y="91"/>
                    </a:lnTo>
                    <a:lnTo>
                      <a:pt x="4893" y="108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11"/>
                    </a:lnTo>
                    <a:lnTo>
                      <a:pt x="3950" y="235"/>
                    </a:lnTo>
                    <a:lnTo>
                      <a:pt x="3799" y="260"/>
                    </a:lnTo>
                    <a:lnTo>
                      <a:pt x="3651" y="287"/>
                    </a:lnTo>
                    <a:lnTo>
                      <a:pt x="3505" y="315"/>
                    </a:lnTo>
                    <a:lnTo>
                      <a:pt x="3361" y="344"/>
                    </a:lnTo>
                    <a:lnTo>
                      <a:pt x="3219" y="375"/>
                    </a:lnTo>
                    <a:lnTo>
                      <a:pt x="3080" y="406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7"/>
                    </a:lnTo>
                    <a:lnTo>
                      <a:pt x="2546" y="542"/>
                    </a:lnTo>
                    <a:lnTo>
                      <a:pt x="2419" y="579"/>
                    </a:lnTo>
                    <a:lnTo>
                      <a:pt x="2294" y="617"/>
                    </a:lnTo>
                    <a:lnTo>
                      <a:pt x="2172" y="656"/>
                    </a:lnTo>
                    <a:lnTo>
                      <a:pt x="2053" y="695"/>
                    </a:lnTo>
                    <a:lnTo>
                      <a:pt x="1936" y="736"/>
                    </a:lnTo>
                    <a:lnTo>
                      <a:pt x="1823" y="778"/>
                    </a:lnTo>
                    <a:lnTo>
                      <a:pt x="1712" y="821"/>
                    </a:lnTo>
                    <a:lnTo>
                      <a:pt x="1604" y="864"/>
                    </a:lnTo>
                    <a:lnTo>
                      <a:pt x="1500" y="909"/>
                    </a:lnTo>
                    <a:lnTo>
                      <a:pt x="1398" y="954"/>
                    </a:lnTo>
                    <a:lnTo>
                      <a:pt x="1348" y="977"/>
                    </a:lnTo>
                    <a:lnTo>
                      <a:pt x="1300" y="1001"/>
                    </a:lnTo>
                    <a:lnTo>
                      <a:pt x="1251" y="1024"/>
                    </a:lnTo>
                    <a:lnTo>
                      <a:pt x="1204" y="1048"/>
                    </a:lnTo>
                    <a:lnTo>
                      <a:pt x="1157" y="1072"/>
                    </a:lnTo>
                    <a:lnTo>
                      <a:pt x="1111" y="1096"/>
                    </a:lnTo>
                    <a:lnTo>
                      <a:pt x="1066" y="1120"/>
                    </a:lnTo>
                    <a:lnTo>
                      <a:pt x="1022" y="1144"/>
                    </a:lnTo>
                    <a:lnTo>
                      <a:pt x="979" y="1169"/>
                    </a:lnTo>
                    <a:lnTo>
                      <a:pt x="937" y="1194"/>
                    </a:lnTo>
                    <a:lnTo>
                      <a:pt x="895" y="1219"/>
                    </a:lnTo>
                    <a:lnTo>
                      <a:pt x="854" y="1245"/>
                    </a:lnTo>
                    <a:lnTo>
                      <a:pt x="814" y="1270"/>
                    </a:lnTo>
                    <a:lnTo>
                      <a:pt x="775" y="1296"/>
                    </a:lnTo>
                    <a:lnTo>
                      <a:pt x="737" y="1322"/>
                    </a:lnTo>
                    <a:lnTo>
                      <a:pt x="699" y="1348"/>
                    </a:lnTo>
                    <a:lnTo>
                      <a:pt x="663" y="1374"/>
                    </a:lnTo>
                    <a:lnTo>
                      <a:pt x="627" y="1400"/>
                    </a:lnTo>
                    <a:lnTo>
                      <a:pt x="593" y="1427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5"/>
                    </a:lnTo>
                    <a:lnTo>
                      <a:pt x="433" y="1563"/>
                    </a:lnTo>
                    <a:lnTo>
                      <a:pt x="403" y="1591"/>
                    </a:lnTo>
                    <a:lnTo>
                      <a:pt x="375" y="1619"/>
                    </a:lnTo>
                    <a:lnTo>
                      <a:pt x="348" y="1647"/>
                    </a:lnTo>
                    <a:lnTo>
                      <a:pt x="322" y="1675"/>
                    </a:lnTo>
                    <a:lnTo>
                      <a:pt x="296" y="1703"/>
                    </a:lnTo>
                    <a:lnTo>
                      <a:pt x="272" y="1732"/>
                    </a:lnTo>
                    <a:lnTo>
                      <a:pt x="249" y="1762"/>
                    </a:lnTo>
                    <a:lnTo>
                      <a:pt x="226" y="1790"/>
                    </a:lnTo>
                    <a:lnTo>
                      <a:pt x="204" y="1819"/>
                    </a:lnTo>
                    <a:lnTo>
                      <a:pt x="184" y="1849"/>
                    </a:lnTo>
                    <a:lnTo>
                      <a:pt x="165" y="1878"/>
                    </a:lnTo>
                    <a:lnTo>
                      <a:pt x="147" y="1909"/>
                    </a:lnTo>
                    <a:lnTo>
                      <a:pt x="129" y="1938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60"/>
                    </a:lnTo>
                    <a:lnTo>
                      <a:pt x="58" y="2090"/>
                    </a:lnTo>
                    <a:lnTo>
                      <a:pt x="47" y="2121"/>
                    </a:lnTo>
                    <a:lnTo>
                      <a:pt x="38" y="2152"/>
                    </a:lnTo>
                    <a:lnTo>
                      <a:pt x="29" y="2184"/>
                    </a:lnTo>
                    <a:lnTo>
                      <a:pt x="21" y="2215"/>
                    </a:lnTo>
                    <a:lnTo>
                      <a:pt x="15" y="2246"/>
                    </a:lnTo>
                    <a:lnTo>
                      <a:pt x="9" y="2278"/>
                    </a:lnTo>
                    <a:lnTo>
                      <a:pt x="5" y="2310"/>
                    </a:lnTo>
                    <a:lnTo>
                      <a:pt x="2" y="2342"/>
                    </a:lnTo>
                    <a:lnTo>
                      <a:pt x="1" y="2373"/>
                    </a:lnTo>
                    <a:lnTo>
                      <a:pt x="0" y="2406"/>
                    </a:lnTo>
                    <a:lnTo>
                      <a:pt x="84" y="2406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9"/>
                    </a:lnTo>
                    <a:lnTo>
                      <a:pt x="93" y="2290"/>
                    </a:lnTo>
                    <a:lnTo>
                      <a:pt x="98" y="2262"/>
                    </a:lnTo>
                    <a:lnTo>
                      <a:pt x="103" y="2233"/>
                    </a:lnTo>
                    <a:lnTo>
                      <a:pt x="110" y="2204"/>
                    </a:lnTo>
                    <a:lnTo>
                      <a:pt x="118" y="2176"/>
                    </a:lnTo>
                    <a:lnTo>
                      <a:pt x="127" y="2148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3"/>
                    </a:lnTo>
                    <a:lnTo>
                      <a:pt x="173" y="2035"/>
                    </a:lnTo>
                    <a:lnTo>
                      <a:pt x="188" y="2006"/>
                    </a:lnTo>
                    <a:lnTo>
                      <a:pt x="202" y="1979"/>
                    </a:lnTo>
                    <a:lnTo>
                      <a:pt x="219" y="1951"/>
                    </a:lnTo>
                    <a:lnTo>
                      <a:pt x="236" y="1923"/>
                    </a:lnTo>
                    <a:lnTo>
                      <a:pt x="254" y="1896"/>
                    </a:lnTo>
                    <a:lnTo>
                      <a:pt x="273" y="1868"/>
                    </a:lnTo>
                    <a:lnTo>
                      <a:pt x="294" y="1841"/>
                    </a:lnTo>
                    <a:lnTo>
                      <a:pt x="315" y="1814"/>
                    </a:lnTo>
                    <a:lnTo>
                      <a:pt x="337" y="1786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8"/>
                    </a:lnTo>
                    <a:lnTo>
                      <a:pt x="463" y="1651"/>
                    </a:lnTo>
                    <a:lnTo>
                      <a:pt x="490" y="1624"/>
                    </a:lnTo>
                    <a:lnTo>
                      <a:pt x="519" y="1598"/>
                    </a:lnTo>
                    <a:lnTo>
                      <a:pt x="549" y="1572"/>
                    </a:lnTo>
                    <a:lnTo>
                      <a:pt x="581" y="1545"/>
                    </a:lnTo>
                    <a:lnTo>
                      <a:pt x="612" y="1519"/>
                    </a:lnTo>
                    <a:lnTo>
                      <a:pt x="644" y="1493"/>
                    </a:lnTo>
                    <a:lnTo>
                      <a:pt x="678" y="1468"/>
                    </a:lnTo>
                    <a:lnTo>
                      <a:pt x="713" y="1442"/>
                    </a:lnTo>
                    <a:lnTo>
                      <a:pt x="748" y="1416"/>
                    </a:lnTo>
                    <a:lnTo>
                      <a:pt x="785" y="1391"/>
                    </a:lnTo>
                    <a:lnTo>
                      <a:pt x="821" y="1366"/>
                    </a:lnTo>
                    <a:lnTo>
                      <a:pt x="860" y="1341"/>
                    </a:lnTo>
                    <a:lnTo>
                      <a:pt x="898" y="1316"/>
                    </a:lnTo>
                    <a:lnTo>
                      <a:pt x="939" y="1291"/>
                    </a:lnTo>
                    <a:lnTo>
                      <a:pt x="980" y="1267"/>
                    </a:lnTo>
                    <a:lnTo>
                      <a:pt x="1021" y="1242"/>
                    </a:lnTo>
                    <a:lnTo>
                      <a:pt x="1063" y="1218"/>
                    </a:lnTo>
                    <a:lnTo>
                      <a:pt x="1107" y="1194"/>
                    </a:lnTo>
                    <a:lnTo>
                      <a:pt x="1151" y="1170"/>
                    </a:lnTo>
                    <a:lnTo>
                      <a:pt x="1195" y="1146"/>
                    </a:lnTo>
                    <a:lnTo>
                      <a:pt x="1241" y="1123"/>
                    </a:lnTo>
                    <a:lnTo>
                      <a:pt x="1288" y="1099"/>
                    </a:lnTo>
                    <a:lnTo>
                      <a:pt x="1335" y="1076"/>
                    </a:lnTo>
                    <a:lnTo>
                      <a:pt x="1384" y="1053"/>
                    </a:lnTo>
                    <a:lnTo>
                      <a:pt x="1433" y="1031"/>
                    </a:lnTo>
                    <a:lnTo>
                      <a:pt x="1533" y="986"/>
                    </a:lnTo>
                    <a:lnTo>
                      <a:pt x="1636" y="942"/>
                    </a:lnTo>
                    <a:lnTo>
                      <a:pt x="1743" y="899"/>
                    </a:lnTo>
                    <a:lnTo>
                      <a:pt x="1852" y="857"/>
                    </a:lnTo>
                    <a:lnTo>
                      <a:pt x="1965" y="815"/>
                    </a:lnTo>
                    <a:lnTo>
                      <a:pt x="2080" y="775"/>
                    </a:lnTo>
                    <a:lnTo>
                      <a:pt x="2198" y="736"/>
                    </a:lnTo>
                    <a:lnTo>
                      <a:pt x="2319" y="698"/>
                    </a:lnTo>
                    <a:lnTo>
                      <a:pt x="2442" y="660"/>
                    </a:lnTo>
                    <a:lnTo>
                      <a:pt x="2568" y="624"/>
                    </a:lnTo>
                    <a:lnTo>
                      <a:pt x="2697" y="588"/>
                    </a:lnTo>
                    <a:lnTo>
                      <a:pt x="2829" y="554"/>
                    </a:lnTo>
                    <a:lnTo>
                      <a:pt x="2962" y="520"/>
                    </a:lnTo>
                    <a:lnTo>
                      <a:pt x="3098" y="488"/>
                    </a:lnTo>
                    <a:lnTo>
                      <a:pt x="3237" y="457"/>
                    </a:lnTo>
                    <a:lnTo>
                      <a:pt x="3378" y="427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9"/>
                    </a:lnTo>
                    <a:lnTo>
                      <a:pt x="4741" y="209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60"/>
                    </a:lnTo>
                    <a:lnTo>
                      <a:pt x="5394" y="145"/>
                    </a:lnTo>
                    <a:lnTo>
                      <a:pt x="5562" y="133"/>
                    </a:lnTo>
                    <a:lnTo>
                      <a:pt x="5731" y="122"/>
                    </a:lnTo>
                    <a:lnTo>
                      <a:pt x="5901" y="112"/>
                    </a:lnTo>
                    <a:lnTo>
                      <a:pt x="6073" y="105"/>
                    </a:lnTo>
                    <a:lnTo>
                      <a:pt x="6246" y="97"/>
                    </a:lnTo>
                    <a:lnTo>
                      <a:pt x="6421" y="92"/>
                    </a:lnTo>
                    <a:lnTo>
                      <a:pt x="6596" y="88"/>
                    </a:lnTo>
                    <a:lnTo>
                      <a:pt x="6773" y="86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61" y="85"/>
                    </a:lnTo>
                    <a:lnTo>
                      <a:pt x="6969" y="82"/>
                    </a:lnTo>
                    <a:lnTo>
                      <a:pt x="6977" y="78"/>
                    </a:lnTo>
                    <a:lnTo>
                      <a:pt x="6983" y="72"/>
                    </a:lnTo>
                    <a:lnTo>
                      <a:pt x="6987" y="66"/>
                    </a:lnTo>
                    <a:lnTo>
                      <a:pt x="6990" y="59"/>
                    </a:lnTo>
                    <a:lnTo>
                      <a:pt x="6992" y="51"/>
                    </a:lnTo>
                    <a:lnTo>
                      <a:pt x="6993" y="43"/>
                    </a:lnTo>
                    <a:lnTo>
                      <a:pt x="6992" y="35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9"/>
                    </a:lnTo>
                    <a:lnTo>
                      <a:pt x="6969" y="5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62A31D80-1BD8-4A1D-8724-9ADD3D0CF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379663"/>
                <a:ext cx="525463" cy="180975"/>
              </a:xfrm>
              <a:custGeom>
                <a:avLst/>
                <a:gdLst>
                  <a:gd name="T0" fmla="*/ 6950 w 6952"/>
                  <a:gd name="T1" fmla="*/ 2342 h 2406"/>
                  <a:gd name="T2" fmla="*/ 6937 w 6952"/>
                  <a:gd name="T3" fmla="*/ 2246 h 2406"/>
                  <a:gd name="T4" fmla="*/ 6914 w 6952"/>
                  <a:gd name="T5" fmla="*/ 2152 h 2406"/>
                  <a:gd name="T6" fmla="*/ 6882 w 6952"/>
                  <a:gd name="T7" fmla="*/ 2060 h 2406"/>
                  <a:gd name="T8" fmla="*/ 6839 w 6952"/>
                  <a:gd name="T9" fmla="*/ 1968 h 2406"/>
                  <a:gd name="T10" fmla="*/ 6787 w 6952"/>
                  <a:gd name="T11" fmla="*/ 1878 h 2406"/>
                  <a:gd name="T12" fmla="*/ 6726 w 6952"/>
                  <a:gd name="T13" fmla="*/ 1790 h 2406"/>
                  <a:gd name="T14" fmla="*/ 6656 w 6952"/>
                  <a:gd name="T15" fmla="*/ 1703 h 2406"/>
                  <a:gd name="T16" fmla="*/ 6577 w 6952"/>
                  <a:gd name="T17" fmla="*/ 1619 h 2406"/>
                  <a:gd name="T18" fmla="*/ 6489 w 6952"/>
                  <a:gd name="T19" fmla="*/ 1535 h 2406"/>
                  <a:gd name="T20" fmla="*/ 6393 w 6952"/>
                  <a:gd name="T21" fmla="*/ 1453 h 2406"/>
                  <a:gd name="T22" fmla="*/ 6289 w 6952"/>
                  <a:gd name="T23" fmla="*/ 1374 h 2406"/>
                  <a:gd name="T24" fmla="*/ 6177 w 6952"/>
                  <a:gd name="T25" fmla="*/ 1296 h 2406"/>
                  <a:gd name="T26" fmla="*/ 6057 w 6952"/>
                  <a:gd name="T27" fmla="*/ 1219 h 2406"/>
                  <a:gd name="T28" fmla="*/ 5930 w 6952"/>
                  <a:gd name="T29" fmla="*/ 1144 h 2406"/>
                  <a:gd name="T30" fmla="*/ 5795 w 6952"/>
                  <a:gd name="T31" fmla="*/ 1072 h 2406"/>
                  <a:gd name="T32" fmla="*/ 5554 w 6952"/>
                  <a:gd name="T33" fmla="*/ 954 h 2406"/>
                  <a:gd name="T34" fmla="*/ 5240 w 6952"/>
                  <a:gd name="T35" fmla="*/ 821 h 2406"/>
                  <a:gd name="T36" fmla="*/ 4899 w 6952"/>
                  <a:gd name="T37" fmla="*/ 695 h 2406"/>
                  <a:gd name="T38" fmla="*/ 4533 w 6952"/>
                  <a:gd name="T39" fmla="*/ 579 h 2406"/>
                  <a:gd name="T40" fmla="*/ 4144 w 6952"/>
                  <a:gd name="T41" fmla="*/ 471 h 2406"/>
                  <a:gd name="T42" fmla="*/ 3733 w 6952"/>
                  <a:gd name="T43" fmla="*/ 375 h 2406"/>
                  <a:gd name="T44" fmla="*/ 3301 w 6952"/>
                  <a:gd name="T45" fmla="*/ 287 h 2406"/>
                  <a:gd name="T46" fmla="*/ 2850 w 6952"/>
                  <a:gd name="T47" fmla="*/ 211 h 2406"/>
                  <a:gd name="T48" fmla="*/ 2381 w 6952"/>
                  <a:gd name="T49" fmla="*/ 144 h 2406"/>
                  <a:gd name="T50" fmla="*/ 1895 w 6952"/>
                  <a:gd name="T51" fmla="*/ 91 h 2406"/>
                  <a:gd name="T52" fmla="*/ 1396 w 6952"/>
                  <a:gd name="T53" fmla="*/ 49 h 2406"/>
                  <a:gd name="T54" fmla="*/ 882 w 6952"/>
                  <a:gd name="T55" fmla="*/ 20 h 2406"/>
                  <a:gd name="T56" fmla="*/ 357 w 6952"/>
                  <a:gd name="T57" fmla="*/ 5 h 2406"/>
                  <a:gd name="T58" fmla="*/ 0 w 6952"/>
                  <a:gd name="T59" fmla="*/ 85 h 2406"/>
                  <a:gd name="T60" fmla="*/ 531 w 6952"/>
                  <a:gd name="T61" fmla="*/ 92 h 2406"/>
                  <a:gd name="T62" fmla="*/ 1050 w 6952"/>
                  <a:gd name="T63" fmla="*/ 112 h 2406"/>
                  <a:gd name="T64" fmla="*/ 1558 w 6952"/>
                  <a:gd name="T65" fmla="*/ 145 h 2406"/>
                  <a:gd name="T66" fmla="*/ 2051 w 6952"/>
                  <a:gd name="T67" fmla="*/ 191 h 2406"/>
                  <a:gd name="T68" fmla="*/ 2528 w 6952"/>
                  <a:gd name="T69" fmla="*/ 248 h 2406"/>
                  <a:gd name="T70" fmla="*/ 2988 w 6952"/>
                  <a:gd name="T71" fmla="*/ 317 h 2406"/>
                  <a:gd name="T72" fmla="*/ 3430 w 6952"/>
                  <a:gd name="T73" fmla="*/ 397 h 2406"/>
                  <a:gd name="T74" fmla="*/ 3854 w 6952"/>
                  <a:gd name="T75" fmla="*/ 488 h 2406"/>
                  <a:gd name="T76" fmla="*/ 4255 w 6952"/>
                  <a:gd name="T77" fmla="*/ 588 h 2406"/>
                  <a:gd name="T78" fmla="*/ 4633 w 6952"/>
                  <a:gd name="T79" fmla="*/ 698 h 2406"/>
                  <a:gd name="T80" fmla="*/ 4987 w 6952"/>
                  <a:gd name="T81" fmla="*/ 815 h 2406"/>
                  <a:gd name="T82" fmla="*/ 5316 w 6952"/>
                  <a:gd name="T83" fmla="*/ 942 h 2406"/>
                  <a:gd name="T84" fmla="*/ 5617 w 6952"/>
                  <a:gd name="T85" fmla="*/ 1076 h 2406"/>
                  <a:gd name="T86" fmla="*/ 5801 w 6952"/>
                  <a:gd name="T87" fmla="*/ 1170 h 2406"/>
                  <a:gd name="T88" fmla="*/ 5931 w 6952"/>
                  <a:gd name="T89" fmla="*/ 1242 h 2406"/>
                  <a:gd name="T90" fmla="*/ 6053 w 6952"/>
                  <a:gd name="T91" fmla="*/ 1316 h 2406"/>
                  <a:gd name="T92" fmla="*/ 6167 w 6952"/>
                  <a:gd name="T93" fmla="*/ 1391 h 2406"/>
                  <a:gd name="T94" fmla="*/ 6274 w 6952"/>
                  <a:gd name="T95" fmla="*/ 1468 h 2406"/>
                  <a:gd name="T96" fmla="*/ 6371 w 6952"/>
                  <a:gd name="T97" fmla="*/ 1545 h 2406"/>
                  <a:gd name="T98" fmla="*/ 6461 w 6952"/>
                  <a:gd name="T99" fmla="*/ 1624 h 2406"/>
                  <a:gd name="T100" fmla="*/ 6542 w 6952"/>
                  <a:gd name="T101" fmla="*/ 1704 h 2406"/>
                  <a:gd name="T102" fmla="*/ 6615 w 6952"/>
                  <a:gd name="T103" fmla="*/ 1786 h 2406"/>
                  <a:gd name="T104" fmla="*/ 6679 w 6952"/>
                  <a:gd name="T105" fmla="*/ 1868 h 2406"/>
                  <a:gd name="T106" fmla="*/ 6733 w 6952"/>
                  <a:gd name="T107" fmla="*/ 1951 h 2406"/>
                  <a:gd name="T108" fmla="*/ 6779 w 6952"/>
                  <a:gd name="T109" fmla="*/ 2035 h 2406"/>
                  <a:gd name="T110" fmla="*/ 6814 w 6952"/>
                  <a:gd name="T111" fmla="*/ 2119 h 2406"/>
                  <a:gd name="T112" fmla="*/ 6842 w 6952"/>
                  <a:gd name="T113" fmla="*/ 2204 h 2406"/>
                  <a:gd name="T114" fmla="*/ 6859 w 6952"/>
                  <a:gd name="T115" fmla="*/ 2290 h 2406"/>
                  <a:gd name="T116" fmla="*/ 6868 w 6952"/>
                  <a:gd name="T117" fmla="*/ 2376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6">
                    <a:moveTo>
                      <a:pt x="6952" y="2406"/>
                    </a:moveTo>
                    <a:lnTo>
                      <a:pt x="6951" y="2373"/>
                    </a:lnTo>
                    <a:lnTo>
                      <a:pt x="6950" y="2342"/>
                    </a:lnTo>
                    <a:lnTo>
                      <a:pt x="6947" y="2310"/>
                    </a:lnTo>
                    <a:lnTo>
                      <a:pt x="6943" y="2278"/>
                    </a:lnTo>
                    <a:lnTo>
                      <a:pt x="6937" y="2246"/>
                    </a:lnTo>
                    <a:lnTo>
                      <a:pt x="6931" y="2215"/>
                    </a:lnTo>
                    <a:lnTo>
                      <a:pt x="6923" y="2184"/>
                    </a:lnTo>
                    <a:lnTo>
                      <a:pt x="6914" y="2152"/>
                    </a:lnTo>
                    <a:lnTo>
                      <a:pt x="6904" y="2121"/>
                    </a:lnTo>
                    <a:lnTo>
                      <a:pt x="6894" y="2090"/>
                    </a:lnTo>
                    <a:lnTo>
                      <a:pt x="6882" y="2060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8"/>
                    </a:lnTo>
                    <a:lnTo>
                      <a:pt x="6805" y="1909"/>
                    </a:lnTo>
                    <a:lnTo>
                      <a:pt x="6787" y="1878"/>
                    </a:lnTo>
                    <a:lnTo>
                      <a:pt x="6768" y="1849"/>
                    </a:lnTo>
                    <a:lnTo>
                      <a:pt x="6748" y="1819"/>
                    </a:lnTo>
                    <a:lnTo>
                      <a:pt x="6726" y="1790"/>
                    </a:lnTo>
                    <a:lnTo>
                      <a:pt x="6703" y="1761"/>
                    </a:lnTo>
                    <a:lnTo>
                      <a:pt x="6680" y="1732"/>
                    </a:lnTo>
                    <a:lnTo>
                      <a:pt x="6656" y="1703"/>
                    </a:lnTo>
                    <a:lnTo>
                      <a:pt x="6630" y="1675"/>
                    </a:lnTo>
                    <a:lnTo>
                      <a:pt x="6604" y="1647"/>
                    </a:lnTo>
                    <a:lnTo>
                      <a:pt x="6577" y="1619"/>
                    </a:lnTo>
                    <a:lnTo>
                      <a:pt x="6549" y="1591"/>
                    </a:lnTo>
                    <a:lnTo>
                      <a:pt x="6518" y="1563"/>
                    </a:lnTo>
                    <a:lnTo>
                      <a:pt x="6489" y="1535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7"/>
                    </a:lnTo>
                    <a:lnTo>
                      <a:pt x="6325" y="1400"/>
                    </a:lnTo>
                    <a:lnTo>
                      <a:pt x="6289" y="1374"/>
                    </a:lnTo>
                    <a:lnTo>
                      <a:pt x="6253" y="1348"/>
                    </a:lnTo>
                    <a:lnTo>
                      <a:pt x="6215" y="1322"/>
                    </a:lnTo>
                    <a:lnTo>
                      <a:pt x="6177" y="1296"/>
                    </a:lnTo>
                    <a:lnTo>
                      <a:pt x="6138" y="1270"/>
                    </a:lnTo>
                    <a:lnTo>
                      <a:pt x="6097" y="1245"/>
                    </a:lnTo>
                    <a:lnTo>
                      <a:pt x="6057" y="1219"/>
                    </a:lnTo>
                    <a:lnTo>
                      <a:pt x="6015" y="1194"/>
                    </a:lnTo>
                    <a:lnTo>
                      <a:pt x="5973" y="1169"/>
                    </a:lnTo>
                    <a:lnTo>
                      <a:pt x="5930" y="1144"/>
                    </a:lnTo>
                    <a:lnTo>
                      <a:pt x="5886" y="1120"/>
                    </a:lnTo>
                    <a:lnTo>
                      <a:pt x="5841" y="1096"/>
                    </a:lnTo>
                    <a:lnTo>
                      <a:pt x="5795" y="1072"/>
                    </a:lnTo>
                    <a:lnTo>
                      <a:pt x="5748" y="1048"/>
                    </a:lnTo>
                    <a:lnTo>
                      <a:pt x="5652" y="1001"/>
                    </a:lnTo>
                    <a:lnTo>
                      <a:pt x="5554" y="954"/>
                    </a:lnTo>
                    <a:lnTo>
                      <a:pt x="5452" y="909"/>
                    </a:lnTo>
                    <a:lnTo>
                      <a:pt x="5347" y="864"/>
                    </a:lnTo>
                    <a:lnTo>
                      <a:pt x="5240" y="821"/>
                    </a:lnTo>
                    <a:lnTo>
                      <a:pt x="5129" y="778"/>
                    </a:lnTo>
                    <a:lnTo>
                      <a:pt x="5016" y="736"/>
                    </a:lnTo>
                    <a:lnTo>
                      <a:pt x="4899" y="695"/>
                    </a:lnTo>
                    <a:lnTo>
                      <a:pt x="4780" y="656"/>
                    </a:lnTo>
                    <a:lnTo>
                      <a:pt x="4658" y="617"/>
                    </a:lnTo>
                    <a:lnTo>
                      <a:pt x="4533" y="579"/>
                    </a:lnTo>
                    <a:lnTo>
                      <a:pt x="4406" y="542"/>
                    </a:lnTo>
                    <a:lnTo>
                      <a:pt x="4277" y="507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6"/>
                    </a:lnTo>
                    <a:lnTo>
                      <a:pt x="3733" y="375"/>
                    </a:lnTo>
                    <a:lnTo>
                      <a:pt x="3591" y="344"/>
                    </a:lnTo>
                    <a:lnTo>
                      <a:pt x="3447" y="315"/>
                    </a:lnTo>
                    <a:lnTo>
                      <a:pt x="3301" y="287"/>
                    </a:lnTo>
                    <a:lnTo>
                      <a:pt x="3152" y="260"/>
                    </a:lnTo>
                    <a:lnTo>
                      <a:pt x="3002" y="235"/>
                    </a:lnTo>
                    <a:lnTo>
                      <a:pt x="2850" y="211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8"/>
                    </a:lnTo>
                    <a:lnTo>
                      <a:pt x="1895" y="91"/>
                    </a:lnTo>
                    <a:lnTo>
                      <a:pt x="1731" y="75"/>
                    </a:lnTo>
                    <a:lnTo>
                      <a:pt x="1564" y="62"/>
                    </a:lnTo>
                    <a:lnTo>
                      <a:pt x="1396" y="49"/>
                    </a:lnTo>
                    <a:lnTo>
                      <a:pt x="1226" y="38"/>
                    </a:lnTo>
                    <a:lnTo>
                      <a:pt x="1055" y="29"/>
                    </a:lnTo>
                    <a:lnTo>
                      <a:pt x="882" y="20"/>
                    </a:lnTo>
                    <a:lnTo>
                      <a:pt x="708" y="13"/>
                    </a:lnTo>
                    <a:lnTo>
                      <a:pt x="533" y="8"/>
                    </a:lnTo>
                    <a:lnTo>
                      <a:pt x="357" y="5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79" y="86"/>
                    </a:lnTo>
                    <a:lnTo>
                      <a:pt x="356" y="88"/>
                    </a:lnTo>
                    <a:lnTo>
                      <a:pt x="531" y="92"/>
                    </a:lnTo>
                    <a:lnTo>
                      <a:pt x="706" y="97"/>
                    </a:lnTo>
                    <a:lnTo>
                      <a:pt x="879" y="105"/>
                    </a:lnTo>
                    <a:lnTo>
                      <a:pt x="1050" y="112"/>
                    </a:lnTo>
                    <a:lnTo>
                      <a:pt x="1221" y="122"/>
                    </a:lnTo>
                    <a:lnTo>
                      <a:pt x="1390" y="133"/>
                    </a:lnTo>
                    <a:lnTo>
                      <a:pt x="1558" y="145"/>
                    </a:lnTo>
                    <a:lnTo>
                      <a:pt x="1723" y="160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9"/>
                    </a:lnTo>
                    <a:lnTo>
                      <a:pt x="2370" y="229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7"/>
                    </a:lnTo>
                    <a:lnTo>
                      <a:pt x="3715" y="457"/>
                    </a:lnTo>
                    <a:lnTo>
                      <a:pt x="3854" y="488"/>
                    </a:lnTo>
                    <a:lnTo>
                      <a:pt x="3990" y="520"/>
                    </a:lnTo>
                    <a:lnTo>
                      <a:pt x="4123" y="554"/>
                    </a:lnTo>
                    <a:lnTo>
                      <a:pt x="4255" y="588"/>
                    </a:lnTo>
                    <a:lnTo>
                      <a:pt x="4383" y="624"/>
                    </a:lnTo>
                    <a:lnTo>
                      <a:pt x="4509" y="660"/>
                    </a:lnTo>
                    <a:lnTo>
                      <a:pt x="4633" y="698"/>
                    </a:lnTo>
                    <a:lnTo>
                      <a:pt x="4754" y="736"/>
                    </a:lnTo>
                    <a:lnTo>
                      <a:pt x="4872" y="775"/>
                    </a:lnTo>
                    <a:lnTo>
                      <a:pt x="4987" y="815"/>
                    </a:lnTo>
                    <a:lnTo>
                      <a:pt x="5099" y="857"/>
                    </a:lnTo>
                    <a:lnTo>
                      <a:pt x="5208" y="899"/>
                    </a:lnTo>
                    <a:lnTo>
                      <a:pt x="5316" y="942"/>
                    </a:lnTo>
                    <a:lnTo>
                      <a:pt x="5419" y="986"/>
                    </a:lnTo>
                    <a:lnTo>
                      <a:pt x="5519" y="1031"/>
                    </a:lnTo>
                    <a:lnTo>
                      <a:pt x="5617" y="1076"/>
                    </a:lnTo>
                    <a:lnTo>
                      <a:pt x="5711" y="1123"/>
                    </a:lnTo>
                    <a:lnTo>
                      <a:pt x="5756" y="1146"/>
                    </a:lnTo>
                    <a:lnTo>
                      <a:pt x="5801" y="1170"/>
                    </a:lnTo>
                    <a:lnTo>
                      <a:pt x="5845" y="1194"/>
                    </a:lnTo>
                    <a:lnTo>
                      <a:pt x="5889" y="1218"/>
                    </a:lnTo>
                    <a:lnTo>
                      <a:pt x="5931" y="1242"/>
                    </a:lnTo>
                    <a:lnTo>
                      <a:pt x="5972" y="1267"/>
                    </a:lnTo>
                    <a:lnTo>
                      <a:pt x="6013" y="1291"/>
                    </a:lnTo>
                    <a:lnTo>
                      <a:pt x="6053" y="1316"/>
                    </a:lnTo>
                    <a:lnTo>
                      <a:pt x="6092" y="1341"/>
                    </a:lnTo>
                    <a:lnTo>
                      <a:pt x="6130" y="1366"/>
                    </a:lnTo>
                    <a:lnTo>
                      <a:pt x="6167" y="1391"/>
                    </a:lnTo>
                    <a:lnTo>
                      <a:pt x="6204" y="1416"/>
                    </a:lnTo>
                    <a:lnTo>
                      <a:pt x="6239" y="1442"/>
                    </a:lnTo>
                    <a:lnTo>
                      <a:pt x="6274" y="1468"/>
                    </a:lnTo>
                    <a:lnTo>
                      <a:pt x="6308" y="1493"/>
                    </a:lnTo>
                    <a:lnTo>
                      <a:pt x="6340" y="1519"/>
                    </a:lnTo>
                    <a:lnTo>
                      <a:pt x="6371" y="1545"/>
                    </a:lnTo>
                    <a:lnTo>
                      <a:pt x="6403" y="1572"/>
                    </a:lnTo>
                    <a:lnTo>
                      <a:pt x="6433" y="1598"/>
                    </a:lnTo>
                    <a:lnTo>
                      <a:pt x="6461" y="1624"/>
                    </a:lnTo>
                    <a:lnTo>
                      <a:pt x="6489" y="1651"/>
                    </a:lnTo>
                    <a:lnTo>
                      <a:pt x="6516" y="1678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6"/>
                    </a:lnTo>
                    <a:lnTo>
                      <a:pt x="6637" y="1814"/>
                    </a:lnTo>
                    <a:lnTo>
                      <a:pt x="6658" y="1841"/>
                    </a:lnTo>
                    <a:lnTo>
                      <a:pt x="6679" y="1868"/>
                    </a:lnTo>
                    <a:lnTo>
                      <a:pt x="6698" y="1896"/>
                    </a:lnTo>
                    <a:lnTo>
                      <a:pt x="6716" y="1923"/>
                    </a:lnTo>
                    <a:lnTo>
                      <a:pt x="6733" y="1951"/>
                    </a:lnTo>
                    <a:lnTo>
                      <a:pt x="6750" y="1979"/>
                    </a:lnTo>
                    <a:lnTo>
                      <a:pt x="6764" y="2006"/>
                    </a:lnTo>
                    <a:lnTo>
                      <a:pt x="6779" y="2035"/>
                    </a:lnTo>
                    <a:lnTo>
                      <a:pt x="6792" y="2063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8"/>
                    </a:lnTo>
                    <a:lnTo>
                      <a:pt x="6834" y="2176"/>
                    </a:lnTo>
                    <a:lnTo>
                      <a:pt x="6842" y="2204"/>
                    </a:lnTo>
                    <a:lnTo>
                      <a:pt x="6849" y="2233"/>
                    </a:lnTo>
                    <a:lnTo>
                      <a:pt x="6854" y="2262"/>
                    </a:lnTo>
                    <a:lnTo>
                      <a:pt x="6859" y="2290"/>
                    </a:lnTo>
                    <a:lnTo>
                      <a:pt x="6862" y="2319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6"/>
                    </a:lnTo>
                    <a:lnTo>
                      <a:pt x="6952" y="2406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46">
                <a:extLst>
                  <a:ext uri="{FF2B5EF4-FFF2-40B4-BE49-F238E27FC236}">
                    <a16:creationId xmlns:a16="http://schemas.microsoft.com/office/drawing/2014/main" id="{9EB33E45-A289-4229-9827-06EEC8B40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647" y="2311400"/>
                <a:ext cx="1046163" cy="254000"/>
              </a:xfrm>
              <a:custGeom>
                <a:avLst/>
                <a:gdLst>
                  <a:gd name="T0" fmla="*/ 0 w 13841"/>
                  <a:gd name="T1" fmla="*/ 0 h 3375"/>
                  <a:gd name="T2" fmla="*/ 0 w 13841"/>
                  <a:gd name="T3" fmla="*/ 3375 h 3375"/>
                  <a:gd name="T4" fmla="*/ 13839 w 13841"/>
                  <a:gd name="T5" fmla="*/ 3375 h 3375"/>
                  <a:gd name="T6" fmla="*/ 13841 w 13841"/>
                  <a:gd name="T7" fmla="*/ 2 h 3375"/>
                  <a:gd name="T8" fmla="*/ 0 w 13841"/>
                  <a:gd name="T9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41" h="3375">
                    <a:moveTo>
                      <a:pt x="0" y="0"/>
                    </a:moveTo>
                    <a:lnTo>
                      <a:pt x="0" y="3375"/>
                    </a:lnTo>
                    <a:lnTo>
                      <a:pt x="13839" y="3375"/>
                    </a:lnTo>
                    <a:lnTo>
                      <a:pt x="1384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7" name="Freeform 47">
                <a:extLst>
                  <a:ext uri="{FF2B5EF4-FFF2-40B4-BE49-F238E27FC236}">
                    <a16:creationId xmlns:a16="http://schemas.microsoft.com/office/drawing/2014/main" id="{0CC52D56-489E-46BB-A9D4-90ED73D57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234" y="2127250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3 h 4725"/>
                  <a:gd name="T4" fmla="*/ 13274 w 13818"/>
                  <a:gd name="T5" fmla="*/ 3282 h 4725"/>
                  <a:gd name="T6" fmla="*/ 12817 w 13818"/>
                  <a:gd name="T7" fmla="*/ 3588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1 h 4725"/>
                  <a:gd name="T14" fmla="*/ 9904 w 13818"/>
                  <a:gd name="T15" fmla="*/ 4492 h 4725"/>
                  <a:gd name="T16" fmla="*/ 8963 w 13818"/>
                  <a:gd name="T17" fmla="*/ 4618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8 h 4725"/>
                  <a:gd name="T26" fmla="*/ 3914 w 13818"/>
                  <a:gd name="T27" fmla="*/ 4492 h 4725"/>
                  <a:gd name="T28" fmla="*/ 3047 w 13818"/>
                  <a:gd name="T29" fmla="*/ 4321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8 h 4725"/>
                  <a:gd name="T36" fmla="*/ 544 w 13818"/>
                  <a:gd name="T37" fmla="*/ 3282 h 4725"/>
                  <a:gd name="T38" fmla="*/ 218 w 13818"/>
                  <a:gd name="T39" fmla="*/ 2953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7 h 4725"/>
                  <a:gd name="T46" fmla="*/ 420 w 13818"/>
                  <a:gd name="T47" fmla="*/ 1550 h 4725"/>
                  <a:gd name="T48" fmla="*/ 834 w 13818"/>
                  <a:gd name="T49" fmla="*/ 1237 h 4725"/>
                  <a:gd name="T50" fmla="*/ 1373 w 13818"/>
                  <a:gd name="T51" fmla="*/ 949 h 4725"/>
                  <a:gd name="T52" fmla="*/ 2025 w 13818"/>
                  <a:gd name="T53" fmla="*/ 693 h 4725"/>
                  <a:gd name="T54" fmla="*/ 2776 w 13818"/>
                  <a:gd name="T55" fmla="*/ 470 h 4725"/>
                  <a:gd name="T56" fmla="*/ 3617 w 13818"/>
                  <a:gd name="T57" fmla="*/ 285 h 4725"/>
                  <a:gd name="T58" fmla="*/ 4534 w 13818"/>
                  <a:gd name="T59" fmla="*/ 143 h 4725"/>
                  <a:gd name="T60" fmla="*/ 5517 w 13818"/>
                  <a:gd name="T61" fmla="*/ 49 h 4725"/>
                  <a:gd name="T62" fmla="*/ 6554 w 13818"/>
                  <a:gd name="T63" fmla="*/ 3 h 4725"/>
                  <a:gd name="T64" fmla="*/ 7615 w 13818"/>
                  <a:gd name="T65" fmla="*/ 12 h 4725"/>
                  <a:gd name="T66" fmla="*/ 8635 w 13818"/>
                  <a:gd name="T67" fmla="*/ 75 h 4725"/>
                  <a:gd name="T68" fmla="*/ 9597 w 13818"/>
                  <a:gd name="T69" fmla="*/ 186 h 4725"/>
                  <a:gd name="T70" fmla="*/ 10491 w 13818"/>
                  <a:gd name="T71" fmla="*/ 343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9 h 4725"/>
                  <a:gd name="T80" fmla="*/ 13507 w 13818"/>
                  <a:gd name="T81" fmla="*/ 1661 h 4725"/>
                  <a:gd name="T82" fmla="*/ 13738 w 13818"/>
                  <a:gd name="T83" fmla="*/ 2003 h 4725"/>
                  <a:gd name="T84" fmla="*/ 13818 w 13818"/>
                  <a:gd name="T85" fmla="*/ 2362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2"/>
                    </a:moveTo>
                    <a:lnTo>
                      <a:pt x="13809" y="2484"/>
                    </a:lnTo>
                    <a:lnTo>
                      <a:pt x="13782" y="2604"/>
                    </a:lnTo>
                    <a:lnTo>
                      <a:pt x="13738" y="2723"/>
                    </a:lnTo>
                    <a:lnTo>
                      <a:pt x="13678" y="2838"/>
                    </a:lnTo>
                    <a:lnTo>
                      <a:pt x="13600" y="2953"/>
                    </a:lnTo>
                    <a:lnTo>
                      <a:pt x="13507" y="3065"/>
                    </a:lnTo>
                    <a:lnTo>
                      <a:pt x="13398" y="3175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9"/>
                    </a:lnTo>
                    <a:lnTo>
                      <a:pt x="12817" y="3588"/>
                    </a:lnTo>
                    <a:lnTo>
                      <a:pt x="12637" y="3684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0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6"/>
                    </a:lnTo>
                    <a:lnTo>
                      <a:pt x="11042" y="4256"/>
                    </a:lnTo>
                    <a:lnTo>
                      <a:pt x="10771" y="4321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39"/>
                    </a:lnTo>
                    <a:lnTo>
                      <a:pt x="9284" y="4582"/>
                    </a:lnTo>
                    <a:lnTo>
                      <a:pt x="8963" y="4618"/>
                    </a:lnTo>
                    <a:lnTo>
                      <a:pt x="8635" y="4651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1"/>
                    </a:lnTo>
                    <a:lnTo>
                      <a:pt x="4855" y="4618"/>
                    </a:lnTo>
                    <a:lnTo>
                      <a:pt x="4534" y="4582"/>
                    </a:lnTo>
                    <a:lnTo>
                      <a:pt x="4221" y="4539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1"/>
                    </a:lnTo>
                    <a:lnTo>
                      <a:pt x="2776" y="4256"/>
                    </a:lnTo>
                    <a:lnTo>
                      <a:pt x="2516" y="4186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0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4"/>
                    </a:lnTo>
                    <a:lnTo>
                      <a:pt x="1001" y="3588"/>
                    </a:lnTo>
                    <a:lnTo>
                      <a:pt x="834" y="3489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5"/>
                    </a:lnTo>
                    <a:lnTo>
                      <a:pt x="311" y="3065"/>
                    </a:lnTo>
                    <a:lnTo>
                      <a:pt x="218" y="2953"/>
                    </a:lnTo>
                    <a:lnTo>
                      <a:pt x="140" y="2838"/>
                    </a:lnTo>
                    <a:lnTo>
                      <a:pt x="80" y="2723"/>
                    </a:lnTo>
                    <a:lnTo>
                      <a:pt x="36" y="2604"/>
                    </a:lnTo>
                    <a:lnTo>
                      <a:pt x="9" y="2484"/>
                    </a:lnTo>
                    <a:lnTo>
                      <a:pt x="0" y="2362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7"/>
                    </a:lnTo>
                    <a:lnTo>
                      <a:pt x="218" y="1772"/>
                    </a:lnTo>
                    <a:lnTo>
                      <a:pt x="311" y="1661"/>
                    </a:lnTo>
                    <a:lnTo>
                      <a:pt x="420" y="1550"/>
                    </a:lnTo>
                    <a:lnTo>
                      <a:pt x="544" y="1443"/>
                    </a:lnTo>
                    <a:lnTo>
                      <a:pt x="681" y="1339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49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3"/>
                    </a:lnTo>
                    <a:lnTo>
                      <a:pt x="2264" y="615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4"/>
                    </a:lnTo>
                    <a:lnTo>
                      <a:pt x="3327" y="343"/>
                    </a:lnTo>
                    <a:lnTo>
                      <a:pt x="3617" y="285"/>
                    </a:lnTo>
                    <a:lnTo>
                      <a:pt x="3914" y="233"/>
                    </a:lnTo>
                    <a:lnTo>
                      <a:pt x="4221" y="186"/>
                    </a:lnTo>
                    <a:lnTo>
                      <a:pt x="4534" y="143"/>
                    </a:lnTo>
                    <a:lnTo>
                      <a:pt x="4855" y="106"/>
                    </a:lnTo>
                    <a:lnTo>
                      <a:pt x="5183" y="75"/>
                    </a:lnTo>
                    <a:lnTo>
                      <a:pt x="5517" y="49"/>
                    </a:lnTo>
                    <a:lnTo>
                      <a:pt x="5857" y="28"/>
                    </a:lnTo>
                    <a:lnTo>
                      <a:pt x="6203" y="12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2"/>
                    </a:lnTo>
                    <a:lnTo>
                      <a:pt x="7961" y="28"/>
                    </a:lnTo>
                    <a:lnTo>
                      <a:pt x="8301" y="49"/>
                    </a:lnTo>
                    <a:lnTo>
                      <a:pt x="8635" y="75"/>
                    </a:lnTo>
                    <a:lnTo>
                      <a:pt x="8963" y="106"/>
                    </a:lnTo>
                    <a:lnTo>
                      <a:pt x="9284" y="143"/>
                    </a:lnTo>
                    <a:lnTo>
                      <a:pt x="9597" y="186"/>
                    </a:lnTo>
                    <a:lnTo>
                      <a:pt x="9904" y="233"/>
                    </a:lnTo>
                    <a:lnTo>
                      <a:pt x="10201" y="285"/>
                    </a:lnTo>
                    <a:lnTo>
                      <a:pt x="10491" y="343"/>
                    </a:lnTo>
                    <a:lnTo>
                      <a:pt x="10771" y="404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5"/>
                    </a:lnTo>
                    <a:lnTo>
                      <a:pt x="11793" y="693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49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9"/>
                    </a:lnTo>
                    <a:lnTo>
                      <a:pt x="13274" y="1443"/>
                    </a:lnTo>
                    <a:lnTo>
                      <a:pt x="13398" y="1550"/>
                    </a:lnTo>
                    <a:lnTo>
                      <a:pt x="13507" y="1661"/>
                    </a:lnTo>
                    <a:lnTo>
                      <a:pt x="13600" y="1772"/>
                    </a:lnTo>
                    <a:lnTo>
                      <a:pt x="13678" y="1887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2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8" name="Freeform 48">
                <a:extLst>
                  <a:ext uri="{FF2B5EF4-FFF2-40B4-BE49-F238E27FC236}">
                    <a16:creationId xmlns:a16="http://schemas.microsoft.com/office/drawing/2014/main" id="{B34A266B-7096-45B9-9F1B-37B8DFA50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347" y="2305050"/>
                <a:ext cx="528638" cy="182563"/>
              </a:xfrm>
              <a:custGeom>
                <a:avLst/>
                <a:gdLst>
                  <a:gd name="T0" fmla="*/ 398 w 6993"/>
                  <a:gd name="T1" fmla="*/ 2402 h 2405"/>
                  <a:gd name="T2" fmla="*/ 1096 w 6993"/>
                  <a:gd name="T3" fmla="*/ 2378 h 2405"/>
                  <a:gd name="T4" fmla="*/ 1772 w 6993"/>
                  <a:gd name="T5" fmla="*/ 2330 h 2405"/>
                  <a:gd name="T6" fmla="*/ 2422 w 6993"/>
                  <a:gd name="T7" fmla="*/ 2262 h 2405"/>
                  <a:gd name="T8" fmla="*/ 3043 w 6993"/>
                  <a:gd name="T9" fmla="*/ 2172 h 2405"/>
                  <a:gd name="T10" fmla="*/ 3632 w 6993"/>
                  <a:gd name="T11" fmla="*/ 2063 h 2405"/>
                  <a:gd name="T12" fmla="*/ 4185 w 6993"/>
                  <a:gd name="T13" fmla="*/ 1934 h 2405"/>
                  <a:gd name="T14" fmla="*/ 4699 w 6993"/>
                  <a:gd name="T15" fmla="*/ 1790 h 2405"/>
                  <a:gd name="T16" fmla="*/ 5170 w 6993"/>
                  <a:gd name="T17" fmla="*/ 1628 h 2405"/>
                  <a:gd name="T18" fmla="*/ 5595 w 6993"/>
                  <a:gd name="T19" fmla="*/ 1452 h 2405"/>
                  <a:gd name="T20" fmla="*/ 5789 w 6993"/>
                  <a:gd name="T21" fmla="*/ 1359 h 2405"/>
                  <a:gd name="T22" fmla="*/ 5971 w 6993"/>
                  <a:gd name="T23" fmla="*/ 1262 h 2405"/>
                  <a:gd name="T24" fmla="*/ 6138 w 6993"/>
                  <a:gd name="T25" fmla="*/ 1162 h 2405"/>
                  <a:gd name="T26" fmla="*/ 6294 w 6993"/>
                  <a:gd name="T27" fmla="*/ 1059 h 2405"/>
                  <a:gd name="T28" fmla="*/ 6434 w 6993"/>
                  <a:gd name="T29" fmla="*/ 953 h 2405"/>
                  <a:gd name="T30" fmla="*/ 6559 w 6993"/>
                  <a:gd name="T31" fmla="*/ 843 h 2405"/>
                  <a:gd name="T32" fmla="*/ 6671 w 6993"/>
                  <a:gd name="T33" fmla="*/ 732 h 2405"/>
                  <a:gd name="T34" fmla="*/ 6767 w 6993"/>
                  <a:gd name="T35" fmla="*/ 616 h 2405"/>
                  <a:gd name="T36" fmla="*/ 6846 w 6993"/>
                  <a:gd name="T37" fmla="*/ 498 h 2405"/>
                  <a:gd name="T38" fmla="*/ 6910 w 6993"/>
                  <a:gd name="T39" fmla="*/ 377 h 2405"/>
                  <a:gd name="T40" fmla="*/ 6955 w 6993"/>
                  <a:gd name="T41" fmla="*/ 254 h 2405"/>
                  <a:gd name="T42" fmla="*/ 6984 w 6993"/>
                  <a:gd name="T43" fmla="*/ 128 h 2405"/>
                  <a:gd name="T44" fmla="*/ 6993 w 6993"/>
                  <a:gd name="T45" fmla="*/ 0 h 2405"/>
                  <a:gd name="T46" fmla="*/ 6903 w 6993"/>
                  <a:gd name="T47" fmla="*/ 88 h 2405"/>
                  <a:gd name="T48" fmla="*/ 6883 w 6993"/>
                  <a:gd name="T49" fmla="*/ 201 h 2405"/>
                  <a:gd name="T50" fmla="*/ 6845 w 6993"/>
                  <a:gd name="T51" fmla="*/ 315 h 2405"/>
                  <a:gd name="T52" fmla="*/ 6791 w 6993"/>
                  <a:gd name="T53" fmla="*/ 427 h 2405"/>
                  <a:gd name="T54" fmla="*/ 6720 w 6993"/>
                  <a:gd name="T55" fmla="*/ 538 h 2405"/>
                  <a:gd name="T56" fmla="*/ 6632 w 6993"/>
                  <a:gd name="T57" fmla="*/ 647 h 2405"/>
                  <a:gd name="T58" fmla="*/ 6530 w 6993"/>
                  <a:gd name="T59" fmla="*/ 756 h 2405"/>
                  <a:gd name="T60" fmla="*/ 6412 w 6993"/>
                  <a:gd name="T61" fmla="*/ 861 h 2405"/>
                  <a:gd name="T62" fmla="*/ 6280 w 6993"/>
                  <a:gd name="T63" fmla="*/ 965 h 2405"/>
                  <a:gd name="T64" fmla="*/ 6133 w 6993"/>
                  <a:gd name="T65" fmla="*/ 1066 h 2405"/>
                  <a:gd name="T66" fmla="*/ 5972 w 6993"/>
                  <a:gd name="T67" fmla="*/ 1164 h 2405"/>
                  <a:gd name="T68" fmla="*/ 5797 w 6993"/>
                  <a:gd name="T69" fmla="*/ 1260 h 2405"/>
                  <a:gd name="T70" fmla="*/ 5609 w 6993"/>
                  <a:gd name="T71" fmla="*/ 1353 h 2405"/>
                  <a:gd name="T72" fmla="*/ 5249 w 6993"/>
                  <a:gd name="T73" fmla="*/ 1507 h 2405"/>
                  <a:gd name="T74" fmla="*/ 4795 w 6993"/>
                  <a:gd name="T75" fmla="*/ 1671 h 2405"/>
                  <a:gd name="T76" fmla="*/ 4296 w 6993"/>
                  <a:gd name="T77" fmla="*/ 1819 h 2405"/>
                  <a:gd name="T78" fmla="*/ 3756 w 6993"/>
                  <a:gd name="T79" fmla="*/ 1950 h 2405"/>
                  <a:gd name="T80" fmla="*/ 3180 w 6993"/>
                  <a:gd name="T81" fmla="*/ 2063 h 2405"/>
                  <a:gd name="T82" fmla="*/ 2569 w 6993"/>
                  <a:gd name="T83" fmla="*/ 2157 h 2405"/>
                  <a:gd name="T84" fmla="*/ 1929 w 6993"/>
                  <a:gd name="T85" fmla="*/ 2231 h 2405"/>
                  <a:gd name="T86" fmla="*/ 1262 w 6993"/>
                  <a:gd name="T87" fmla="*/ 2285 h 2405"/>
                  <a:gd name="T88" fmla="*/ 572 w 6993"/>
                  <a:gd name="T89" fmla="*/ 2314 h 2405"/>
                  <a:gd name="T90" fmla="*/ 41 w 6993"/>
                  <a:gd name="T91" fmla="*/ 2321 h 2405"/>
                  <a:gd name="T92" fmla="*/ 16 w 6993"/>
                  <a:gd name="T93" fmla="*/ 2328 h 2405"/>
                  <a:gd name="T94" fmla="*/ 1 w 6993"/>
                  <a:gd name="T95" fmla="*/ 2355 h 2405"/>
                  <a:gd name="T96" fmla="*/ 6 w 6993"/>
                  <a:gd name="T97" fmla="*/ 2386 h 2405"/>
                  <a:gd name="T98" fmla="*/ 32 w 6993"/>
                  <a:gd name="T99" fmla="*/ 2404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5">
                    <a:moveTo>
                      <a:pt x="41" y="2405"/>
                    </a:moveTo>
                    <a:lnTo>
                      <a:pt x="41" y="2405"/>
                    </a:lnTo>
                    <a:lnTo>
                      <a:pt x="221" y="2404"/>
                    </a:lnTo>
                    <a:lnTo>
                      <a:pt x="398" y="2402"/>
                    </a:lnTo>
                    <a:lnTo>
                      <a:pt x="574" y="2398"/>
                    </a:lnTo>
                    <a:lnTo>
                      <a:pt x="749" y="2393"/>
                    </a:lnTo>
                    <a:lnTo>
                      <a:pt x="923" y="2386"/>
                    </a:lnTo>
                    <a:lnTo>
                      <a:pt x="1096" y="2378"/>
                    </a:lnTo>
                    <a:lnTo>
                      <a:pt x="1267" y="2368"/>
                    </a:lnTo>
                    <a:lnTo>
                      <a:pt x="1437" y="2357"/>
                    </a:lnTo>
                    <a:lnTo>
                      <a:pt x="1605" y="2345"/>
                    </a:lnTo>
                    <a:lnTo>
                      <a:pt x="1772" y="2330"/>
                    </a:lnTo>
                    <a:lnTo>
                      <a:pt x="1936" y="2316"/>
                    </a:lnTo>
                    <a:lnTo>
                      <a:pt x="2100" y="2299"/>
                    </a:lnTo>
                    <a:lnTo>
                      <a:pt x="2261" y="2280"/>
                    </a:lnTo>
                    <a:lnTo>
                      <a:pt x="2422" y="2262"/>
                    </a:lnTo>
                    <a:lnTo>
                      <a:pt x="2580" y="2241"/>
                    </a:lnTo>
                    <a:lnTo>
                      <a:pt x="2737" y="2219"/>
                    </a:lnTo>
                    <a:lnTo>
                      <a:pt x="2891" y="2196"/>
                    </a:lnTo>
                    <a:lnTo>
                      <a:pt x="3043" y="2172"/>
                    </a:lnTo>
                    <a:lnTo>
                      <a:pt x="3193" y="2146"/>
                    </a:lnTo>
                    <a:lnTo>
                      <a:pt x="3342" y="2119"/>
                    </a:lnTo>
                    <a:lnTo>
                      <a:pt x="3488" y="2092"/>
                    </a:lnTo>
                    <a:lnTo>
                      <a:pt x="3632" y="2063"/>
                    </a:lnTo>
                    <a:lnTo>
                      <a:pt x="3774" y="2032"/>
                    </a:lnTo>
                    <a:lnTo>
                      <a:pt x="3913" y="2000"/>
                    </a:lnTo>
                    <a:lnTo>
                      <a:pt x="4051" y="1968"/>
                    </a:lnTo>
                    <a:lnTo>
                      <a:pt x="4185" y="1934"/>
                    </a:lnTo>
                    <a:lnTo>
                      <a:pt x="4318" y="1900"/>
                    </a:lnTo>
                    <a:lnTo>
                      <a:pt x="4447" y="1864"/>
                    </a:lnTo>
                    <a:lnTo>
                      <a:pt x="4574" y="1827"/>
                    </a:lnTo>
                    <a:lnTo>
                      <a:pt x="4699" y="1790"/>
                    </a:lnTo>
                    <a:lnTo>
                      <a:pt x="4821" y="1751"/>
                    </a:lnTo>
                    <a:lnTo>
                      <a:pt x="4940" y="1710"/>
                    </a:lnTo>
                    <a:lnTo>
                      <a:pt x="5057" y="1670"/>
                    </a:lnTo>
                    <a:lnTo>
                      <a:pt x="5170" y="1628"/>
                    </a:lnTo>
                    <a:lnTo>
                      <a:pt x="5281" y="1585"/>
                    </a:lnTo>
                    <a:lnTo>
                      <a:pt x="5388" y="1543"/>
                    </a:lnTo>
                    <a:lnTo>
                      <a:pt x="5493" y="1498"/>
                    </a:lnTo>
                    <a:lnTo>
                      <a:pt x="5595" y="1452"/>
                    </a:lnTo>
                    <a:lnTo>
                      <a:pt x="5644" y="1429"/>
                    </a:lnTo>
                    <a:lnTo>
                      <a:pt x="5693" y="1406"/>
                    </a:lnTo>
                    <a:lnTo>
                      <a:pt x="5742" y="1382"/>
                    </a:lnTo>
                    <a:lnTo>
                      <a:pt x="5789" y="1359"/>
                    </a:lnTo>
                    <a:lnTo>
                      <a:pt x="5836" y="1335"/>
                    </a:lnTo>
                    <a:lnTo>
                      <a:pt x="5882" y="1311"/>
                    </a:lnTo>
                    <a:lnTo>
                      <a:pt x="5927" y="1286"/>
                    </a:lnTo>
                    <a:lnTo>
                      <a:pt x="5971" y="1262"/>
                    </a:lnTo>
                    <a:lnTo>
                      <a:pt x="6014" y="1237"/>
                    </a:lnTo>
                    <a:lnTo>
                      <a:pt x="6056" y="1212"/>
                    </a:lnTo>
                    <a:lnTo>
                      <a:pt x="6098" y="1187"/>
                    </a:lnTo>
                    <a:lnTo>
                      <a:pt x="6138" y="1162"/>
                    </a:lnTo>
                    <a:lnTo>
                      <a:pt x="6179" y="1136"/>
                    </a:lnTo>
                    <a:lnTo>
                      <a:pt x="6218" y="1111"/>
                    </a:lnTo>
                    <a:lnTo>
                      <a:pt x="6256" y="1085"/>
                    </a:lnTo>
                    <a:lnTo>
                      <a:pt x="6294" y="1059"/>
                    </a:lnTo>
                    <a:lnTo>
                      <a:pt x="6330" y="1033"/>
                    </a:lnTo>
                    <a:lnTo>
                      <a:pt x="6366" y="1006"/>
                    </a:lnTo>
                    <a:lnTo>
                      <a:pt x="6400" y="980"/>
                    </a:lnTo>
                    <a:lnTo>
                      <a:pt x="6434" y="953"/>
                    </a:lnTo>
                    <a:lnTo>
                      <a:pt x="6467" y="926"/>
                    </a:lnTo>
                    <a:lnTo>
                      <a:pt x="6499" y="898"/>
                    </a:lnTo>
                    <a:lnTo>
                      <a:pt x="6530" y="871"/>
                    </a:lnTo>
                    <a:lnTo>
                      <a:pt x="6559" y="843"/>
                    </a:lnTo>
                    <a:lnTo>
                      <a:pt x="6590" y="816"/>
                    </a:lnTo>
                    <a:lnTo>
                      <a:pt x="6618" y="788"/>
                    </a:lnTo>
                    <a:lnTo>
                      <a:pt x="6645" y="760"/>
                    </a:lnTo>
                    <a:lnTo>
                      <a:pt x="6671" y="732"/>
                    </a:lnTo>
                    <a:lnTo>
                      <a:pt x="6697" y="703"/>
                    </a:lnTo>
                    <a:lnTo>
                      <a:pt x="6721" y="674"/>
                    </a:lnTo>
                    <a:lnTo>
                      <a:pt x="6744" y="645"/>
                    </a:lnTo>
                    <a:lnTo>
                      <a:pt x="6767" y="616"/>
                    </a:lnTo>
                    <a:lnTo>
                      <a:pt x="6789" y="587"/>
                    </a:lnTo>
                    <a:lnTo>
                      <a:pt x="6809" y="558"/>
                    </a:lnTo>
                    <a:lnTo>
                      <a:pt x="6828" y="527"/>
                    </a:lnTo>
                    <a:lnTo>
                      <a:pt x="6846" y="498"/>
                    </a:lnTo>
                    <a:lnTo>
                      <a:pt x="6864" y="468"/>
                    </a:lnTo>
                    <a:lnTo>
                      <a:pt x="6880" y="438"/>
                    </a:lnTo>
                    <a:lnTo>
                      <a:pt x="6895" y="408"/>
                    </a:lnTo>
                    <a:lnTo>
                      <a:pt x="6910" y="377"/>
                    </a:lnTo>
                    <a:lnTo>
                      <a:pt x="6923" y="347"/>
                    </a:lnTo>
                    <a:lnTo>
                      <a:pt x="6935" y="316"/>
                    </a:lnTo>
                    <a:lnTo>
                      <a:pt x="6945" y="285"/>
                    </a:lnTo>
                    <a:lnTo>
                      <a:pt x="6955" y="254"/>
                    </a:lnTo>
                    <a:lnTo>
                      <a:pt x="6964" y="223"/>
                    </a:lnTo>
                    <a:lnTo>
                      <a:pt x="6972" y="191"/>
                    </a:lnTo>
                    <a:lnTo>
                      <a:pt x="6978" y="160"/>
                    </a:lnTo>
                    <a:lnTo>
                      <a:pt x="6984" y="128"/>
                    </a:lnTo>
                    <a:lnTo>
                      <a:pt x="6988" y="96"/>
                    </a:lnTo>
                    <a:lnTo>
                      <a:pt x="6991" y="65"/>
                    </a:lnTo>
                    <a:lnTo>
                      <a:pt x="6992" y="32"/>
                    </a:lnTo>
                    <a:lnTo>
                      <a:pt x="6993" y="0"/>
                    </a:lnTo>
                    <a:lnTo>
                      <a:pt x="6909" y="0"/>
                    </a:lnTo>
                    <a:lnTo>
                      <a:pt x="6909" y="29"/>
                    </a:lnTo>
                    <a:lnTo>
                      <a:pt x="6906" y="59"/>
                    </a:lnTo>
                    <a:lnTo>
                      <a:pt x="6903" y="88"/>
                    </a:lnTo>
                    <a:lnTo>
                      <a:pt x="6900" y="116"/>
                    </a:lnTo>
                    <a:lnTo>
                      <a:pt x="6895" y="145"/>
                    </a:lnTo>
                    <a:lnTo>
                      <a:pt x="6890" y="173"/>
                    </a:lnTo>
                    <a:lnTo>
                      <a:pt x="6883" y="201"/>
                    </a:lnTo>
                    <a:lnTo>
                      <a:pt x="6875" y="230"/>
                    </a:lnTo>
                    <a:lnTo>
                      <a:pt x="6866" y="259"/>
                    </a:lnTo>
                    <a:lnTo>
                      <a:pt x="6855" y="287"/>
                    </a:lnTo>
                    <a:lnTo>
                      <a:pt x="6845" y="315"/>
                    </a:lnTo>
                    <a:lnTo>
                      <a:pt x="6833" y="343"/>
                    </a:lnTo>
                    <a:lnTo>
                      <a:pt x="6820" y="371"/>
                    </a:lnTo>
                    <a:lnTo>
                      <a:pt x="6805" y="399"/>
                    </a:lnTo>
                    <a:lnTo>
                      <a:pt x="6791" y="427"/>
                    </a:lnTo>
                    <a:lnTo>
                      <a:pt x="6774" y="455"/>
                    </a:lnTo>
                    <a:lnTo>
                      <a:pt x="6757" y="483"/>
                    </a:lnTo>
                    <a:lnTo>
                      <a:pt x="6739" y="511"/>
                    </a:lnTo>
                    <a:lnTo>
                      <a:pt x="6720" y="538"/>
                    </a:lnTo>
                    <a:lnTo>
                      <a:pt x="6699" y="565"/>
                    </a:lnTo>
                    <a:lnTo>
                      <a:pt x="6678" y="593"/>
                    </a:lnTo>
                    <a:lnTo>
                      <a:pt x="6656" y="620"/>
                    </a:lnTo>
                    <a:lnTo>
                      <a:pt x="6632" y="647"/>
                    </a:lnTo>
                    <a:lnTo>
                      <a:pt x="6608" y="674"/>
                    </a:lnTo>
                    <a:lnTo>
                      <a:pt x="6583" y="702"/>
                    </a:lnTo>
                    <a:lnTo>
                      <a:pt x="6557" y="729"/>
                    </a:lnTo>
                    <a:lnTo>
                      <a:pt x="6530" y="756"/>
                    </a:lnTo>
                    <a:lnTo>
                      <a:pt x="6502" y="782"/>
                    </a:lnTo>
                    <a:lnTo>
                      <a:pt x="6474" y="809"/>
                    </a:lnTo>
                    <a:lnTo>
                      <a:pt x="6444" y="835"/>
                    </a:lnTo>
                    <a:lnTo>
                      <a:pt x="6412" y="861"/>
                    </a:lnTo>
                    <a:lnTo>
                      <a:pt x="6381" y="887"/>
                    </a:lnTo>
                    <a:lnTo>
                      <a:pt x="6349" y="913"/>
                    </a:lnTo>
                    <a:lnTo>
                      <a:pt x="6315" y="939"/>
                    </a:lnTo>
                    <a:lnTo>
                      <a:pt x="6280" y="965"/>
                    </a:lnTo>
                    <a:lnTo>
                      <a:pt x="6245" y="990"/>
                    </a:lnTo>
                    <a:lnTo>
                      <a:pt x="6208" y="1016"/>
                    </a:lnTo>
                    <a:lnTo>
                      <a:pt x="6171" y="1041"/>
                    </a:lnTo>
                    <a:lnTo>
                      <a:pt x="6133" y="1066"/>
                    </a:lnTo>
                    <a:lnTo>
                      <a:pt x="6094" y="1091"/>
                    </a:lnTo>
                    <a:lnTo>
                      <a:pt x="6054" y="1115"/>
                    </a:lnTo>
                    <a:lnTo>
                      <a:pt x="6013" y="1140"/>
                    </a:lnTo>
                    <a:lnTo>
                      <a:pt x="5972" y="1164"/>
                    </a:lnTo>
                    <a:lnTo>
                      <a:pt x="5930" y="1188"/>
                    </a:lnTo>
                    <a:lnTo>
                      <a:pt x="5886" y="1213"/>
                    </a:lnTo>
                    <a:lnTo>
                      <a:pt x="5842" y="1237"/>
                    </a:lnTo>
                    <a:lnTo>
                      <a:pt x="5797" y="1260"/>
                    </a:lnTo>
                    <a:lnTo>
                      <a:pt x="5752" y="1284"/>
                    </a:lnTo>
                    <a:lnTo>
                      <a:pt x="5705" y="1307"/>
                    </a:lnTo>
                    <a:lnTo>
                      <a:pt x="5658" y="1330"/>
                    </a:lnTo>
                    <a:lnTo>
                      <a:pt x="5609" y="1353"/>
                    </a:lnTo>
                    <a:lnTo>
                      <a:pt x="5560" y="1376"/>
                    </a:lnTo>
                    <a:lnTo>
                      <a:pt x="5460" y="1421"/>
                    </a:lnTo>
                    <a:lnTo>
                      <a:pt x="5357" y="1464"/>
                    </a:lnTo>
                    <a:lnTo>
                      <a:pt x="5249" y="1507"/>
                    </a:lnTo>
                    <a:lnTo>
                      <a:pt x="5140" y="1550"/>
                    </a:lnTo>
                    <a:lnTo>
                      <a:pt x="5028" y="1590"/>
                    </a:lnTo>
                    <a:lnTo>
                      <a:pt x="4913" y="1631"/>
                    </a:lnTo>
                    <a:lnTo>
                      <a:pt x="4795" y="1671"/>
                    </a:lnTo>
                    <a:lnTo>
                      <a:pt x="4674" y="1709"/>
                    </a:lnTo>
                    <a:lnTo>
                      <a:pt x="4550" y="1747"/>
                    </a:lnTo>
                    <a:lnTo>
                      <a:pt x="4424" y="1783"/>
                    </a:lnTo>
                    <a:lnTo>
                      <a:pt x="4296" y="1819"/>
                    </a:lnTo>
                    <a:lnTo>
                      <a:pt x="4164" y="1853"/>
                    </a:lnTo>
                    <a:lnTo>
                      <a:pt x="4031" y="1886"/>
                    </a:lnTo>
                    <a:lnTo>
                      <a:pt x="3895" y="1919"/>
                    </a:lnTo>
                    <a:lnTo>
                      <a:pt x="3756" y="1950"/>
                    </a:lnTo>
                    <a:lnTo>
                      <a:pt x="3615" y="1980"/>
                    </a:lnTo>
                    <a:lnTo>
                      <a:pt x="3471" y="2008"/>
                    </a:lnTo>
                    <a:lnTo>
                      <a:pt x="3327" y="2036"/>
                    </a:lnTo>
                    <a:lnTo>
                      <a:pt x="3180" y="2063"/>
                    </a:lnTo>
                    <a:lnTo>
                      <a:pt x="3029" y="2089"/>
                    </a:lnTo>
                    <a:lnTo>
                      <a:pt x="2878" y="2113"/>
                    </a:lnTo>
                    <a:lnTo>
                      <a:pt x="2724" y="2135"/>
                    </a:lnTo>
                    <a:lnTo>
                      <a:pt x="2569" y="2157"/>
                    </a:lnTo>
                    <a:lnTo>
                      <a:pt x="2411" y="2178"/>
                    </a:lnTo>
                    <a:lnTo>
                      <a:pt x="2252" y="2197"/>
                    </a:lnTo>
                    <a:lnTo>
                      <a:pt x="2092" y="2215"/>
                    </a:lnTo>
                    <a:lnTo>
                      <a:pt x="1929" y="2231"/>
                    </a:lnTo>
                    <a:lnTo>
                      <a:pt x="1764" y="2247"/>
                    </a:lnTo>
                    <a:lnTo>
                      <a:pt x="1599" y="2261"/>
                    </a:lnTo>
                    <a:lnTo>
                      <a:pt x="1431" y="2273"/>
                    </a:lnTo>
                    <a:lnTo>
                      <a:pt x="1262" y="2285"/>
                    </a:lnTo>
                    <a:lnTo>
                      <a:pt x="1091" y="2294"/>
                    </a:lnTo>
                    <a:lnTo>
                      <a:pt x="920" y="2302"/>
                    </a:lnTo>
                    <a:lnTo>
                      <a:pt x="747" y="2308"/>
                    </a:lnTo>
                    <a:lnTo>
                      <a:pt x="572" y="2314"/>
                    </a:lnTo>
                    <a:lnTo>
                      <a:pt x="397" y="2318"/>
                    </a:lnTo>
                    <a:lnTo>
                      <a:pt x="220" y="2320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32" y="2322"/>
                    </a:lnTo>
                    <a:lnTo>
                      <a:pt x="24" y="2324"/>
                    </a:lnTo>
                    <a:lnTo>
                      <a:pt x="16" y="2328"/>
                    </a:lnTo>
                    <a:lnTo>
                      <a:pt x="10" y="2335"/>
                    </a:lnTo>
                    <a:lnTo>
                      <a:pt x="6" y="2341"/>
                    </a:lnTo>
                    <a:lnTo>
                      <a:pt x="3" y="2348"/>
                    </a:lnTo>
                    <a:lnTo>
                      <a:pt x="1" y="2355"/>
                    </a:lnTo>
                    <a:lnTo>
                      <a:pt x="0" y="2363"/>
                    </a:lnTo>
                    <a:lnTo>
                      <a:pt x="1" y="2371"/>
                    </a:lnTo>
                    <a:lnTo>
                      <a:pt x="3" y="2378"/>
                    </a:lnTo>
                    <a:lnTo>
                      <a:pt x="6" y="2386"/>
                    </a:lnTo>
                    <a:lnTo>
                      <a:pt x="10" y="2392"/>
                    </a:lnTo>
                    <a:lnTo>
                      <a:pt x="16" y="2397"/>
                    </a:lnTo>
                    <a:lnTo>
                      <a:pt x="24" y="2401"/>
                    </a:lnTo>
                    <a:lnTo>
                      <a:pt x="32" y="2404"/>
                    </a:lnTo>
                    <a:lnTo>
                      <a:pt x="41" y="2405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5318B577-3E50-4923-85B7-AFC655161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01875"/>
                <a:ext cx="525463" cy="185738"/>
              </a:xfrm>
              <a:custGeom>
                <a:avLst/>
                <a:gdLst>
                  <a:gd name="T0" fmla="*/ 2 w 6950"/>
                  <a:gd name="T1" fmla="*/ 107 h 2447"/>
                  <a:gd name="T2" fmla="*/ 21 w 6950"/>
                  <a:gd name="T3" fmla="*/ 233 h 2447"/>
                  <a:gd name="T4" fmla="*/ 58 w 6950"/>
                  <a:gd name="T5" fmla="*/ 358 h 2447"/>
                  <a:gd name="T6" fmla="*/ 113 w 6950"/>
                  <a:gd name="T7" fmla="*/ 480 h 2447"/>
                  <a:gd name="T8" fmla="*/ 184 w 6950"/>
                  <a:gd name="T9" fmla="*/ 600 h 2447"/>
                  <a:gd name="T10" fmla="*/ 272 w 6950"/>
                  <a:gd name="T11" fmla="*/ 716 h 2447"/>
                  <a:gd name="T12" fmla="*/ 375 w 6950"/>
                  <a:gd name="T13" fmla="*/ 830 h 2447"/>
                  <a:gd name="T14" fmla="*/ 494 w 6950"/>
                  <a:gd name="T15" fmla="*/ 940 h 2447"/>
                  <a:gd name="T16" fmla="*/ 627 w 6950"/>
                  <a:gd name="T17" fmla="*/ 1048 h 2447"/>
                  <a:gd name="T18" fmla="*/ 775 w 6950"/>
                  <a:gd name="T19" fmla="*/ 1153 h 2447"/>
                  <a:gd name="T20" fmla="*/ 937 w 6950"/>
                  <a:gd name="T21" fmla="*/ 1254 h 2447"/>
                  <a:gd name="T22" fmla="*/ 1111 w 6950"/>
                  <a:gd name="T23" fmla="*/ 1353 h 2447"/>
                  <a:gd name="T24" fmla="*/ 1300 w 6950"/>
                  <a:gd name="T25" fmla="*/ 1448 h 2447"/>
                  <a:gd name="T26" fmla="*/ 1604 w 6950"/>
                  <a:gd name="T27" fmla="*/ 1585 h 2447"/>
                  <a:gd name="T28" fmla="*/ 2053 w 6950"/>
                  <a:gd name="T29" fmla="*/ 1752 h 2447"/>
                  <a:gd name="T30" fmla="*/ 2546 w 6950"/>
                  <a:gd name="T31" fmla="*/ 1906 h 2447"/>
                  <a:gd name="T32" fmla="*/ 3080 w 6950"/>
                  <a:gd name="T33" fmla="*/ 2042 h 2447"/>
                  <a:gd name="T34" fmla="*/ 3651 w 6950"/>
                  <a:gd name="T35" fmla="*/ 2161 h 2447"/>
                  <a:gd name="T36" fmla="*/ 4256 w 6950"/>
                  <a:gd name="T37" fmla="*/ 2261 h 2447"/>
                  <a:gd name="T38" fmla="*/ 4893 w 6950"/>
                  <a:gd name="T39" fmla="*/ 2341 h 2447"/>
                  <a:gd name="T40" fmla="*/ 5556 w 6950"/>
                  <a:gd name="T41" fmla="*/ 2399 h 2447"/>
                  <a:gd name="T42" fmla="*/ 6244 w 6950"/>
                  <a:gd name="T43" fmla="*/ 2435 h 2447"/>
                  <a:gd name="T44" fmla="*/ 6950 w 6950"/>
                  <a:gd name="T45" fmla="*/ 2447 h 2447"/>
                  <a:gd name="T46" fmla="*/ 6421 w 6950"/>
                  <a:gd name="T47" fmla="*/ 2356 h 2447"/>
                  <a:gd name="T48" fmla="*/ 5731 w 6950"/>
                  <a:gd name="T49" fmla="*/ 2327 h 2447"/>
                  <a:gd name="T50" fmla="*/ 5064 w 6950"/>
                  <a:gd name="T51" fmla="*/ 2273 h 2447"/>
                  <a:gd name="T52" fmla="*/ 4424 w 6950"/>
                  <a:gd name="T53" fmla="*/ 2199 h 2447"/>
                  <a:gd name="T54" fmla="*/ 3813 w 6950"/>
                  <a:gd name="T55" fmla="*/ 2105 h 2447"/>
                  <a:gd name="T56" fmla="*/ 3237 w 6950"/>
                  <a:gd name="T57" fmla="*/ 1992 h 2447"/>
                  <a:gd name="T58" fmla="*/ 2697 w 6950"/>
                  <a:gd name="T59" fmla="*/ 1861 h 2447"/>
                  <a:gd name="T60" fmla="*/ 2198 w 6950"/>
                  <a:gd name="T61" fmla="*/ 1713 h 2447"/>
                  <a:gd name="T62" fmla="*/ 1743 w 6950"/>
                  <a:gd name="T63" fmla="*/ 1549 h 2447"/>
                  <a:gd name="T64" fmla="*/ 1384 w 6950"/>
                  <a:gd name="T65" fmla="*/ 1395 h 2447"/>
                  <a:gd name="T66" fmla="*/ 1195 w 6950"/>
                  <a:gd name="T67" fmla="*/ 1302 h 2447"/>
                  <a:gd name="T68" fmla="*/ 1021 w 6950"/>
                  <a:gd name="T69" fmla="*/ 1206 h 2447"/>
                  <a:gd name="T70" fmla="*/ 860 w 6950"/>
                  <a:gd name="T71" fmla="*/ 1108 h 2447"/>
                  <a:gd name="T72" fmla="*/ 713 w 6950"/>
                  <a:gd name="T73" fmla="*/ 1007 h 2447"/>
                  <a:gd name="T74" fmla="*/ 581 w 6950"/>
                  <a:gd name="T75" fmla="*/ 903 h 2447"/>
                  <a:gd name="T76" fmla="*/ 463 w 6950"/>
                  <a:gd name="T77" fmla="*/ 798 h 2447"/>
                  <a:gd name="T78" fmla="*/ 360 w 6950"/>
                  <a:gd name="T79" fmla="*/ 689 h 2447"/>
                  <a:gd name="T80" fmla="*/ 273 w 6950"/>
                  <a:gd name="T81" fmla="*/ 580 h 2447"/>
                  <a:gd name="T82" fmla="*/ 202 w 6950"/>
                  <a:gd name="T83" fmla="*/ 469 h 2447"/>
                  <a:gd name="T84" fmla="*/ 148 w 6950"/>
                  <a:gd name="T85" fmla="*/ 357 h 2447"/>
                  <a:gd name="T86" fmla="*/ 110 w 6950"/>
                  <a:gd name="T87" fmla="*/ 243 h 2447"/>
                  <a:gd name="T88" fmla="*/ 89 w 6950"/>
                  <a:gd name="T89" fmla="*/ 130 h 2447"/>
                  <a:gd name="T90" fmla="*/ 84 w 6950"/>
                  <a:gd name="T91" fmla="*/ 42 h 2447"/>
                  <a:gd name="T92" fmla="*/ 76 w 6950"/>
                  <a:gd name="T93" fmla="*/ 17 h 2447"/>
                  <a:gd name="T94" fmla="*/ 50 w 6950"/>
                  <a:gd name="T95" fmla="*/ 2 h 2447"/>
                  <a:gd name="T96" fmla="*/ 20 w 6950"/>
                  <a:gd name="T97" fmla="*/ 7 h 2447"/>
                  <a:gd name="T98" fmla="*/ 1 w 6950"/>
                  <a:gd name="T99" fmla="*/ 3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0" h="2447">
                    <a:moveTo>
                      <a:pt x="0" y="42"/>
                    </a:moveTo>
                    <a:lnTo>
                      <a:pt x="0" y="42"/>
                    </a:lnTo>
                    <a:lnTo>
                      <a:pt x="1" y="74"/>
                    </a:lnTo>
                    <a:lnTo>
                      <a:pt x="2" y="107"/>
                    </a:lnTo>
                    <a:lnTo>
                      <a:pt x="5" y="138"/>
                    </a:lnTo>
                    <a:lnTo>
                      <a:pt x="9" y="170"/>
                    </a:lnTo>
                    <a:lnTo>
                      <a:pt x="15" y="202"/>
                    </a:lnTo>
                    <a:lnTo>
                      <a:pt x="21" y="233"/>
                    </a:lnTo>
                    <a:lnTo>
                      <a:pt x="29" y="265"/>
                    </a:lnTo>
                    <a:lnTo>
                      <a:pt x="38" y="296"/>
                    </a:lnTo>
                    <a:lnTo>
                      <a:pt x="47" y="327"/>
                    </a:lnTo>
                    <a:lnTo>
                      <a:pt x="58" y="358"/>
                    </a:lnTo>
                    <a:lnTo>
                      <a:pt x="70" y="389"/>
                    </a:lnTo>
                    <a:lnTo>
                      <a:pt x="83" y="419"/>
                    </a:lnTo>
                    <a:lnTo>
                      <a:pt x="98" y="450"/>
                    </a:lnTo>
                    <a:lnTo>
                      <a:pt x="113" y="480"/>
                    </a:lnTo>
                    <a:lnTo>
                      <a:pt x="129" y="510"/>
                    </a:lnTo>
                    <a:lnTo>
                      <a:pt x="147" y="540"/>
                    </a:lnTo>
                    <a:lnTo>
                      <a:pt x="165" y="569"/>
                    </a:lnTo>
                    <a:lnTo>
                      <a:pt x="184" y="600"/>
                    </a:lnTo>
                    <a:lnTo>
                      <a:pt x="204" y="629"/>
                    </a:lnTo>
                    <a:lnTo>
                      <a:pt x="226" y="658"/>
                    </a:lnTo>
                    <a:lnTo>
                      <a:pt x="249" y="687"/>
                    </a:lnTo>
                    <a:lnTo>
                      <a:pt x="272" y="716"/>
                    </a:lnTo>
                    <a:lnTo>
                      <a:pt x="296" y="745"/>
                    </a:lnTo>
                    <a:lnTo>
                      <a:pt x="322" y="774"/>
                    </a:lnTo>
                    <a:lnTo>
                      <a:pt x="348" y="802"/>
                    </a:lnTo>
                    <a:lnTo>
                      <a:pt x="375" y="830"/>
                    </a:lnTo>
                    <a:lnTo>
                      <a:pt x="403" y="858"/>
                    </a:lnTo>
                    <a:lnTo>
                      <a:pt x="433" y="885"/>
                    </a:lnTo>
                    <a:lnTo>
                      <a:pt x="463" y="913"/>
                    </a:lnTo>
                    <a:lnTo>
                      <a:pt x="494" y="940"/>
                    </a:lnTo>
                    <a:lnTo>
                      <a:pt x="526" y="968"/>
                    </a:lnTo>
                    <a:lnTo>
                      <a:pt x="559" y="995"/>
                    </a:lnTo>
                    <a:lnTo>
                      <a:pt x="593" y="1022"/>
                    </a:lnTo>
                    <a:lnTo>
                      <a:pt x="627" y="1048"/>
                    </a:lnTo>
                    <a:lnTo>
                      <a:pt x="663" y="1075"/>
                    </a:lnTo>
                    <a:lnTo>
                      <a:pt x="699" y="1101"/>
                    </a:lnTo>
                    <a:lnTo>
                      <a:pt x="737" y="1127"/>
                    </a:lnTo>
                    <a:lnTo>
                      <a:pt x="775" y="1153"/>
                    </a:lnTo>
                    <a:lnTo>
                      <a:pt x="814" y="1178"/>
                    </a:lnTo>
                    <a:lnTo>
                      <a:pt x="854" y="1204"/>
                    </a:lnTo>
                    <a:lnTo>
                      <a:pt x="895" y="1229"/>
                    </a:lnTo>
                    <a:lnTo>
                      <a:pt x="937" y="1254"/>
                    </a:lnTo>
                    <a:lnTo>
                      <a:pt x="979" y="1279"/>
                    </a:lnTo>
                    <a:lnTo>
                      <a:pt x="1022" y="1304"/>
                    </a:lnTo>
                    <a:lnTo>
                      <a:pt x="1066" y="1328"/>
                    </a:lnTo>
                    <a:lnTo>
                      <a:pt x="1111" y="1353"/>
                    </a:lnTo>
                    <a:lnTo>
                      <a:pt x="1157" y="1377"/>
                    </a:lnTo>
                    <a:lnTo>
                      <a:pt x="1204" y="1401"/>
                    </a:lnTo>
                    <a:lnTo>
                      <a:pt x="1251" y="1424"/>
                    </a:lnTo>
                    <a:lnTo>
                      <a:pt x="1300" y="1448"/>
                    </a:lnTo>
                    <a:lnTo>
                      <a:pt x="1348" y="1471"/>
                    </a:lnTo>
                    <a:lnTo>
                      <a:pt x="1398" y="1494"/>
                    </a:lnTo>
                    <a:lnTo>
                      <a:pt x="1500" y="1540"/>
                    </a:lnTo>
                    <a:lnTo>
                      <a:pt x="1604" y="1585"/>
                    </a:lnTo>
                    <a:lnTo>
                      <a:pt x="1712" y="1627"/>
                    </a:lnTo>
                    <a:lnTo>
                      <a:pt x="1823" y="1670"/>
                    </a:lnTo>
                    <a:lnTo>
                      <a:pt x="1936" y="1712"/>
                    </a:lnTo>
                    <a:lnTo>
                      <a:pt x="2053" y="1752"/>
                    </a:lnTo>
                    <a:lnTo>
                      <a:pt x="2172" y="1793"/>
                    </a:lnTo>
                    <a:lnTo>
                      <a:pt x="2294" y="1832"/>
                    </a:lnTo>
                    <a:lnTo>
                      <a:pt x="2419" y="1869"/>
                    </a:lnTo>
                    <a:lnTo>
                      <a:pt x="2546" y="1906"/>
                    </a:lnTo>
                    <a:lnTo>
                      <a:pt x="2675" y="1942"/>
                    </a:lnTo>
                    <a:lnTo>
                      <a:pt x="2808" y="1976"/>
                    </a:lnTo>
                    <a:lnTo>
                      <a:pt x="2942" y="2010"/>
                    </a:lnTo>
                    <a:lnTo>
                      <a:pt x="3080" y="2042"/>
                    </a:lnTo>
                    <a:lnTo>
                      <a:pt x="3219" y="2074"/>
                    </a:lnTo>
                    <a:lnTo>
                      <a:pt x="3361" y="2105"/>
                    </a:lnTo>
                    <a:lnTo>
                      <a:pt x="3505" y="2134"/>
                    </a:lnTo>
                    <a:lnTo>
                      <a:pt x="3651" y="2161"/>
                    </a:lnTo>
                    <a:lnTo>
                      <a:pt x="3799" y="2188"/>
                    </a:lnTo>
                    <a:lnTo>
                      <a:pt x="3950" y="2214"/>
                    </a:lnTo>
                    <a:lnTo>
                      <a:pt x="4102" y="2238"/>
                    </a:lnTo>
                    <a:lnTo>
                      <a:pt x="4256" y="2261"/>
                    </a:lnTo>
                    <a:lnTo>
                      <a:pt x="4413" y="2283"/>
                    </a:lnTo>
                    <a:lnTo>
                      <a:pt x="4571" y="2304"/>
                    </a:lnTo>
                    <a:lnTo>
                      <a:pt x="4731" y="2322"/>
                    </a:lnTo>
                    <a:lnTo>
                      <a:pt x="4893" y="2341"/>
                    </a:lnTo>
                    <a:lnTo>
                      <a:pt x="5057" y="2358"/>
                    </a:lnTo>
                    <a:lnTo>
                      <a:pt x="5221" y="2372"/>
                    </a:lnTo>
                    <a:lnTo>
                      <a:pt x="5388" y="2387"/>
                    </a:lnTo>
                    <a:lnTo>
                      <a:pt x="5556" y="2399"/>
                    </a:lnTo>
                    <a:lnTo>
                      <a:pt x="5726" y="2410"/>
                    </a:lnTo>
                    <a:lnTo>
                      <a:pt x="5897" y="2420"/>
                    </a:lnTo>
                    <a:lnTo>
                      <a:pt x="6070" y="2428"/>
                    </a:lnTo>
                    <a:lnTo>
                      <a:pt x="6244" y="2435"/>
                    </a:lnTo>
                    <a:lnTo>
                      <a:pt x="6419" y="2440"/>
                    </a:lnTo>
                    <a:lnTo>
                      <a:pt x="6595" y="2444"/>
                    </a:lnTo>
                    <a:lnTo>
                      <a:pt x="6772" y="2446"/>
                    </a:lnTo>
                    <a:lnTo>
                      <a:pt x="6950" y="2447"/>
                    </a:lnTo>
                    <a:lnTo>
                      <a:pt x="6950" y="2363"/>
                    </a:lnTo>
                    <a:lnTo>
                      <a:pt x="6773" y="2362"/>
                    </a:lnTo>
                    <a:lnTo>
                      <a:pt x="6596" y="2360"/>
                    </a:lnTo>
                    <a:lnTo>
                      <a:pt x="6421" y="2356"/>
                    </a:lnTo>
                    <a:lnTo>
                      <a:pt x="6246" y="2350"/>
                    </a:lnTo>
                    <a:lnTo>
                      <a:pt x="6073" y="2344"/>
                    </a:lnTo>
                    <a:lnTo>
                      <a:pt x="5901" y="2336"/>
                    </a:lnTo>
                    <a:lnTo>
                      <a:pt x="5731" y="2327"/>
                    </a:lnTo>
                    <a:lnTo>
                      <a:pt x="5562" y="2315"/>
                    </a:lnTo>
                    <a:lnTo>
                      <a:pt x="5394" y="2303"/>
                    </a:lnTo>
                    <a:lnTo>
                      <a:pt x="5229" y="2289"/>
                    </a:lnTo>
                    <a:lnTo>
                      <a:pt x="5064" y="2273"/>
                    </a:lnTo>
                    <a:lnTo>
                      <a:pt x="4901" y="2257"/>
                    </a:lnTo>
                    <a:lnTo>
                      <a:pt x="4741" y="2239"/>
                    </a:lnTo>
                    <a:lnTo>
                      <a:pt x="4582" y="2220"/>
                    </a:lnTo>
                    <a:lnTo>
                      <a:pt x="4424" y="2199"/>
                    </a:lnTo>
                    <a:lnTo>
                      <a:pt x="4269" y="2177"/>
                    </a:lnTo>
                    <a:lnTo>
                      <a:pt x="4115" y="2155"/>
                    </a:lnTo>
                    <a:lnTo>
                      <a:pt x="3964" y="2131"/>
                    </a:lnTo>
                    <a:lnTo>
                      <a:pt x="3813" y="2105"/>
                    </a:lnTo>
                    <a:lnTo>
                      <a:pt x="3666" y="2078"/>
                    </a:lnTo>
                    <a:lnTo>
                      <a:pt x="3521" y="2050"/>
                    </a:lnTo>
                    <a:lnTo>
                      <a:pt x="3378" y="2022"/>
                    </a:lnTo>
                    <a:lnTo>
                      <a:pt x="3237" y="1992"/>
                    </a:lnTo>
                    <a:lnTo>
                      <a:pt x="3098" y="1961"/>
                    </a:lnTo>
                    <a:lnTo>
                      <a:pt x="2962" y="1928"/>
                    </a:lnTo>
                    <a:lnTo>
                      <a:pt x="2829" y="1895"/>
                    </a:lnTo>
                    <a:lnTo>
                      <a:pt x="2697" y="1861"/>
                    </a:lnTo>
                    <a:lnTo>
                      <a:pt x="2568" y="1825"/>
                    </a:lnTo>
                    <a:lnTo>
                      <a:pt x="2442" y="1789"/>
                    </a:lnTo>
                    <a:lnTo>
                      <a:pt x="2319" y="1751"/>
                    </a:lnTo>
                    <a:lnTo>
                      <a:pt x="2198" y="1713"/>
                    </a:lnTo>
                    <a:lnTo>
                      <a:pt x="2080" y="1673"/>
                    </a:lnTo>
                    <a:lnTo>
                      <a:pt x="1965" y="1632"/>
                    </a:lnTo>
                    <a:lnTo>
                      <a:pt x="1852" y="1592"/>
                    </a:lnTo>
                    <a:lnTo>
                      <a:pt x="1743" y="1549"/>
                    </a:lnTo>
                    <a:lnTo>
                      <a:pt x="1636" y="1506"/>
                    </a:lnTo>
                    <a:lnTo>
                      <a:pt x="1533" y="1463"/>
                    </a:lnTo>
                    <a:lnTo>
                      <a:pt x="1433" y="1418"/>
                    </a:lnTo>
                    <a:lnTo>
                      <a:pt x="1384" y="1395"/>
                    </a:lnTo>
                    <a:lnTo>
                      <a:pt x="1335" y="1372"/>
                    </a:lnTo>
                    <a:lnTo>
                      <a:pt x="1288" y="1349"/>
                    </a:lnTo>
                    <a:lnTo>
                      <a:pt x="1241" y="1326"/>
                    </a:lnTo>
                    <a:lnTo>
                      <a:pt x="1195" y="1302"/>
                    </a:lnTo>
                    <a:lnTo>
                      <a:pt x="1151" y="1279"/>
                    </a:lnTo>
                    <a:lnTo>
                      <a:pt x="1107" y="1255"/>
                    </a:lnTo>
                    <a:lnTo>
                      <a:pt x="1063" y="1230"/>
                    </a:lnTo>
                    <a:lnTo>
                      <a:pt x="1021" y="1206"/>
                    </a:lnTo>
                    <a:lnTo>
                      <a:pt x="980" y="1182"/>
                    </a:lnTo>
                    <a:lnTo>
                      <a:pt x="939" y="1157"/>
                    </a:lnTo>
                    <a:lnTo>
                      <a:pt x="898" y="1133"/>
                    </a:lnTo>
                    <a:lnTo>
                      <a:pt x="860" y="1108"/>
                    </a:lnTo>
                    <a:lnTo>
                      <a:pt x="821" y="1083"/>
                    </a:lnTo>
                    <a:lnTo>
                      <a:pt x="785" y="1058"/>
                    </a:lnTo>
                    <a:lnTo>
                      <a:pt x="748" y="1032"/>
                    </a:lnTo>
                    <a:lnTo>
                      <a:pt x="713" y="1007"/>
                    </a:lnTo>
                    <a:lnTo>
                      <a:pt x="678" y="981"/>
                    </a:lnTo>
                    <a:lnTo>
                      <a:pt x="644" y="955"/>
                    </a:lnTo>
                    <a:lnTo>
                      <a:pt x="612" y="929"/>
                    </a:lnTo>
                    <a:lnTo>
                      <a:pt x="581" y="903"/>
                    </a:lnTo>
                    <a:lnTo>
                      <a:pt x="549" y="877"/>
                    </a:lnTo>
                    <a:lnTo>
                      <a:pt x="519" y="851"/>
                    </a:lnTo>
                    <a:lnTo>
                      <a:pt x="490" y="824"/>
                    </a:lnTo>
                    <a:lnTo>
                      <a:pt x="463" y="798"/>
                    </a:lnTo>
                    <a:lnTo>
                      <a:pt x="436" y="771"/>
                    </a:lnTo>
                    <a:lnTo>
                      <a:pt x="410" y="744"/>
                    </a:lnTo>
                    <a:lnTo>
                      <a:pt x="385" y="716"/>
                    </a:lnTo>
                    <a:lnTo>
                      <a:pt x="360" y="689"/>
                    </a:lnTo>
                    <a:lnTo>
                      <a:pt x="337" y="662"/>
                    </a:lnTo>
                    <a:lnTo>
                      <a:pt x="315" y="635"/>
                    </a:lnTo>
                    <a:lnTo>
                      <a:pt x="294" y="608"/>
                    </a:lnTo>
                    <a:lnTo>
                      <a:pt x="273" y="580"/>
                    </a:lnTo>
                    <a:lnTo>
                      <a:pt x="254" y="553"/>
                    </a:lnTo>
                    <a:lnTo>
                      <a:pt x="236" y="525"/>
                    </a:lnTo>
                    <a:lnTo>
                      <a:pt x="219" y="497"/>
                    </a:lnTo>
                    <a:lnTo>
                      <a:pt x="202" y="469"/>
                    </a:lnTo>
                    <a:lnTo>
                      <a:pt x="188" y="441"/>
                    </a:lnTo>
                    <a:lnTo>
                      <a:pt x="173" y="413"/>
                    </a:lnTo>
                    <a:lnTo>
                      <a:pt x="160" y="385"/>
                    </a:lnTo>
                    <a:lnTo>
                      <a:pt x="148" y="357"/>
                    </a:lnTo>
                    <a:lnTo>
                      <a:pt x="138" y="329"/>
                    </a:lnTo>
                    <a:lnTo>
                      <a:pt x="127" y="301"/>
                    </a:lnTo>
                    <a:lnTo>
                      <a:pt x="118" y="272"/>
                    </a:lnTo>
                    <a:lnTo>
                      <a:pt x="110" y="243"/>
                    </a:lnTo>
                    <a:lnTo>
                      <a:pt x="103" y="215"/>
                    </a:lnTo>
                    <a:lnTo>
                      <a:pt x="98" y="187"/>
                    </a:lnTo>
                    <a:lnTo>
                      <a:pt x="93" y="158"/>
                    </a:lnTo>
                    <a:lnTo>
                      <a:pt x="89" y="130"/>
                    </a:lnTo>
                    <a:lnTo>
                      <a:pt x="87" y="101"/>
                    </a:lnTo>
                    <a:lnTo>
                      <a:pt x="84" y="71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33"/>
                    </a:lnTo>
                    <a:lnTo>
                      <a:pt x="80" y="24"/>
                    </a:lnTo>
                    <a:lnTo>
                      <a:pt x="76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0" name="Freeform 50">
                <a:extLst>
                  <a:ext uri="{FF2B5EF4-FFF2-40B4-BE49-F238E27FC236}">
                    <a16:creationId xmlns:a16="http://schemas.microsoft.com/office/drawing/2014/main" id="{987BAEBE-917E-4AD4-A071-19543B665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124075"/>
                <a:ext cx="528638" cy="180975"/>
              </a:xfrm>
              <a:custGeom>
                <a:avLst/>
                <a:gdLst>
                  <a:gd name="T0" fmla="*/ 6595 w 6993"/>
                  <a:gd name="T1" fmla="*/ 3 h 2404"/>
                  <a:gd name="T2" fmla="*/ 5897 w 6993"/>
                  <a:gd name="T3" fmla="*/ 27 h 2404"/>
                  <a:gd name="T4" fmla="*/ 5221 w 6993"/>
                  <a:gd name="T5" fmla="*/ 75 h 2404"/>
                  <a:gd name="T6" fmla="*/ 4571 w 6993"/>
                  <a:gd name="T7" fmla="*/ 144 h 2404"/>
                  <a:gd name="T8" fmla="*/ 3950 w 6993"/>
                  <a:gd name="T9" fmla="*/ 233 h 2404"/>
                  <a:gd name="T10" fmla="*/ 3361 w 6993"/>
                  <a:gd name="T11" fmla="*/ 343 h 2404"/>
                  <a:gd name="T12" fmla="*/ 2808 w 6993"/>
                  <a:gd name="T13" fmla="*/ 471 h 2404"/>
                  <a:gd name="T14" fmla="*/ 2294 w 6993"/>
                  <a:gd name="T15" fmla="*/ 616 h 2404"/>
                  <a:gd name="T16" fmla="*/ 1823 w 6993"/>
                  <a:gd name="T17" fmla="*/ 777 h 2404"/>
                  <a:gd name="T18" fmla="*/ 1398 w 6993"/>
                  <a:gd name="T19" fmla="*/ 954 h 2404"/>
                  <a:gd name="T20" fmla="*/ 1204 w 6993"/>
                  <a:gd name="T21" fmla="*/ 1046 h 2404"/>
                  <a:gd name="T22" fmla="*/ 1022 w 6993"/>
                  <a:gd name="T23" fmla="*/ 1143 h 2404"/>
                  <a:gd name="T24" fmla="*/ 854 w 6993"/>
                  <a:gd name="T25" fmla="*/ 1243 h 2404"/>
                  <a:gd name="T26" fmla="*/ 699 w 6993"/>
                  <a:gd name="T27" fmla="*/ 1346 h 2404"/>
                  <a:gd name="T28" fmla="*/ 559 w 6993"/>
                  <a:gd name="T29" fmla="*/ 1453 h 2404"/>
                  <a:gd name="T30" fmla="*/ 433 w 6993"/>
                  <a:gd name="T31" fmla="*/ 1562 h 2404"/>
                  <a:gd name="T32" fmla="*/ 322 w 6993"/>
                  <a:gd name="T33" fmla="*/ 1674 h 2404"/>
                  <a:gd name="T34" fmla="*/ 226 w 6993"/>
                  <a:gd name="T35" fmla="*/ 1789 h 2404"/>
                  <a:gd name="T36" fmla="*/ 147 w 6993"/>
                  <a:gd name="T37" fmla="*/ 1907 h 2404"/>
                  <a:gd name="T38" fmla="*/ 83 w 6993"/>
                  <a:gd name="T39" fmla="*/ 2028 h 2404"/>
                  <a:gd name="T40" fmla="*/ 38 w 6993"/>
                  <a:gd name="T41" fmla="*/ 2151 h 2404"/>
                  <a:gd name="T42" fmla="*/ 9 w 6993"/>
                  <a:gd name="T43" fmla="*/ 2277 h 2404"/>
                  <a:gd name="T44" fmla="*/ 0 w 6993"/>
                  <a:gd name="T45" fmla="*/ 2404 h 2404"/>
                  <a:gd name="T46" fmla="*/ 89 w 6993"/>
                  <a:gd name="T47" fmla="*/ 2318 h 2404"/>
                  <a:gd name="T48" fmla="*/ 110 w 6993"/>
                  <a:gd name="T49" fmla="*/ 2204 h 2404"/>
                  <a:gd name="T50" fmla="*/ 148 w 6993"/>
                  <a:gd name="T51" fmla="*/ 2091 h 2404"/>
                  <a:gd name="T52" fmla="*/ 202 w 6993"/>
                  <a:gd name="T53" fmla="*/ 1978 h 2404"/>
                  <a:gd name="T54" fmla="*/ 273 w 6993"/>
                  <a:gd name="T55" fmla="*/ 1867 h 2404"/>
                  <a:gd name="T56" fmla="*/ 360 w 6993"/>
                  <a:gd name="T57" fmla="*/ 1758 h 2404"/>
                  <a:gd name="T58" fmla="*/ 463 w 6993"/>
                  <a:gd name="T59" fmla="*/ 1650 h 2404"/>
                  <a:gd name="T60" fmla="*/ 581 w 6993"/>
                  <a:gd name="T61" fmla="*/ 1544 h 2404"/>
                  <a:gd name="T62" fmla="*/ 713 w 6993"/>
                  <a:gd name="T63" fmla="*/ 1440 h 2404"/>
                  <a:gd name="T64" fmla="*/ 860 w 6993"/>
                  <a:gd name="T65" fmla="*/ 1339 h 2404"/>
                  <a:gd name="T66" fmla="*/ 1021 w 6993"/>
                  <a:gd name="T67" fmla="*/ 1241 h 2404"/>
                  <a:gd name="T68" fmla="*/ 1195 w 6993"/>
                  <a:gd name="T69" fmla="*/ 1145 h 2404"/>
                  <a:gd name="T70" fmla="*/ 1384 w 6993"/>
                  <a:gd name="T71" fmla="*/ 1053 h 2404"/>
                  <a:gd name="T72" fmla="*/ 1743 w 6993"/>
                  <a:gd name="T73" fmla="*/ 898 h 2404"/>
                  <a:gd name="T74" fmla="*/ 2198 w 6993"/>
                  <a:gd name="T75" fmla="*/ 735 h 2404"/>
                  <a:gd name="T76" fmla="*/ 2697 w 6993"/>
                  <a:gd name="T77" fmla="*/ 587 h 2404"/>
                  <a:gd name="T78" fmla="*/ 3237 w 6993"/>
                  <a:gd name="T79" fmla="*/ 455 h 2404"/>
                  <a:gd name="T80" fmla="*/ 3813 w 6993"/>
                  <a:gd name="T81" fmla="*/ 343 h 2404"/>
                  <a:gd name="T82" fmla="*/ 4424 w 6993"/>
                  <a:gd name="T83" fmla="*/ 248 h 2404"/>
                  <a:gd name="T84" fmla="*/ 5064 w 6993"/>
                  <a:gd name="T85" fmla="*/ 174 h 2404"/>
                  <a:gd name="T86" fmla="*/ 5731 w 6993"/>
                  <a:gd name="T87" fmla="*/ 121 h 2404"/>
                  <a:gd name="T88" fmla="*/ 6421 w 6993"/>
                  <a:gd name="T89" fmla="*/ 91 h 2404"/>
                  <a:gd name="T90" fmla="*/ 6950 w 6993"/>
                  <a:gd name="T91" fmla="*/ 84 h 2404"/>
                  <a:gd name="T92" fmla="*/ 6977 w 6993"/>
                  <a:gd name="T93" fmla="*/ 77 h 2404"/>
                  <a:gd name="T94" fmla="*/ 6992 w 6993"/>
                  <a:gd name="T95" fmla="*/ 50 h 2404"/>
                  <a:gd name="T96" fmla="*/ 6987 w 6993"/>
                  <a:gd name="T97" fmla="*/ 20 h 2404"/>
                  <a:gd name="T98" fmla="*/ 6961 w 6993"/>
                  <a:gd name="T99" fmla="*/ 1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4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3"/>
                    </a:lnTo>
                    <a:lnTo>
                      <a:pt x="6419" y="7"/>
                    </a:lnTo>
                    <a:lnTo>
                      <a:pt x="6244" y="13"/>
                    </a:lnTo>
                    <a:lnTo>
                      <a:pt x="6070" y="19"/>
                    </a:lnTo>
                    <a:lnTo>
                      <a:pt x="5897" y="27"/>
                    </a:lnTo>
                    <a:lnTo>
                      <a:pt x="5726" y="38"/>
                    </a:lnTo>
                    <a:lnTo>
                      <a:pt x="5556" y="48"/>
                    </a:lnTo>
                    <a:lnTo>
                      <a:pt x="5388" y="60"/>
                    </a:lnTo>
                    <a:lnTo>
                      <a:pt x="5221" y="75"/>
                    </a:lnTo>
                    <a:lnTo>
                      <a:pt x="5057" y="90"/>
                    </a:lnTo>
                    <a:lnTo>
                      <a:pt x="4893" y="106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09"/>
                    </a:lnTo>
                    <a:lnTo>
                      <a:pt x="3950" y="233"/>
                    </a:lnTo>
                    <a:lnTo>
                      <a:pt x="3799" y="259"/>
                    </a:lnTo>
                    <a:lnTo>
                      <a:pt x="3651" y="287"/>
                    </a:lnTo>
                    <a:lnTo>
                      <a:pt x="3505" y="314"/>
                    </a:lnTo>
                    <a:lnTo>
                      <a:pt x="3361" y="343"/>
                    </a:lnTo>
                    <a:lnTo>
                      <a:pt x="3219" y="373"/>
                    </a:lnTo>
                    <a:lnTo>
                      <a:pt x="3080" y="404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5"/>
                    </a:lnTo>
                    <a:lnTo>
                      <a:pt x="2546" y="541"/>
                    </a:lnTo>
                    <a:lnTo>
                      <a:pt x="2419" y="578"/>
                    </a:lnTo>
                    <a:lnTo>
                      <a:pt x="2294" y="616"/>
                    </a:lnTo>
                    <a:lnTo>
                      <a:pt x="2172" y="654"/>
                    </a:lnTo>
                    <a:lnTo>
                      <a:pt x="2053" y="694"/>
                    </a:lnTo>
                    <a:lnTo>
                      <a:pt x="1936" y="736"/>
                    </a:lnTo>
                    <a:lnTo>
                      <a:pt x="1823" y="777"/>
                    </a:lnTo>
                    <a:lnTo>
                      <a:pt x="1712" y="820"/>
                    </a:lnTo>
                    <a:lnTo>
                      <a:pt x="1604" y="863"/>
                    </a:lnTo>
                    <a:lnTo>
                      <a:pt x="1500" y="908"/>
                    </a:lnTo>
                    <a:lnTo>
                      <a:pt x="1398" y="954"/>
                    </a:lnTo>
                    <a:lnTo>
                      <a:pt x="1348" y="976"/>
                    </a:lnTo>
                    <a:lnTo>
                      <a:pt x="1300" y="999"/>
                    </a:lnTo>
                    <a:lnTo>
                      <a:pt x="1251" y="1023"/>
                    </a:lnTo>
                    <a:lnTo>
                      <a:pt x="1204" y="1046"/>
                    </a:lnTo>
                    <a:lnTo>
                      <a:pt x="1157" y="1070"/>
                    </a:lnTo>
                    <a:lnTo>
                      <a:pt x="1111" y="1094"/>
                    </a:lnTo>
                    <a:lnTo>
                      <a:pt x="1066" y="1119"/>
                    </a:lnTo>
                    <a:lnTo>
                      <a:pt x="1022" y="1143"/>
                    </a:lnTo>
                    <a:lnTo>
                      <a:pt x="979" y="1168"/>
                    </a:lnTo>
                    <a:lnTo>
                      <a:pt x="937" y="1193"/>
                    </a:lnTo>
                    <a:lnTo>
                      <a:pt x="895" y="1218"/>
                    </a:lnTo>
                    <a:lnTo>
                      <a:pt x="854" y="1243"/>
                    </a:lnTo>
                    <a:lnTo>
                      <a:pt x="814" y="1269"/>
                    </a:lnTo>
                    <a:lnTo>
                      <a:pt x="775" y="1294"/>
                    </a:lnTo>
                    <a:lnTo>
                      <a:pt x="737" y="1320"/>
                    </a:lnTo>
                    <a:lnTo>
                      <a:pt x="699" y="1346"/>
                    </a:lnTo>
                    <a:lnTo>
                      <a:pt x="663" y="1372"/>
                    </a:lnTo>
                    <a:lnTo>
                      <a:pt x="627" y="1400"/>
                    </a:lnTo>
                    <a:lnTo>
                      <a:pt x="593" y="1426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4"/>
                    </a:lnTo>
                    <a:lnTo>
                      <a:pt x="433" y="1562"/>
                    </a:lnTo>
                    <a:lnTo>
                      <a:pt x="403" y="1590"/>
                    </a:lnTo>
                    <a:lnTo>
                      <a:pt x="375" y="1617"/>
                    </a:lnTo>
                    <a:lnTo>
                      <a:pt x="348" y="1646"/>
                    </a:lnTo>
                    <a:lnTo>
                      <a:pt x="322" y="1674"/>
                    </a:lnTo>
                    <a:lnTo>
                      <a:pt x="296" y="1703"/>
                    </a:lnTo>
                    <a:lnTo>
                      <a:pt x="272" y="1731"/>
                    </a:lnTo>
                    <a:lnTo>
                      <a:pt x="249" y="1760"/>
                    </a:lnTo>
                    <a:lnTo>
                      <a:pt x="226" y="1789"/>
                    </a:lnTo>
                    <a:lnTo>
                      <a:pt x="204" y="1819"/>
                    </a:lnTo>
                    <a:lnTo>
                      <a:pt x="184" y="1848"/>
                    </a:lnTo>
                    <a:lnTo>
                      <a:pt x="165" y="1878"/>
                    </a:lnTo>
                    <a:lnTo>
                      <a:pt x="147" y="1907"/>
                    </a:lnTo>
                    <a:lnTo>
                      <a:pt x="129" y="1937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58"/>
                    </a:lnTo>
                    <a:lnTo>
                      <a:pt x="58" y="2089"/>
                    </a:lnTo>
                    <a:lnTo>
                      <a:pt x="47" y="2120"/>
                    </a:lnTo>
                    <a:lnTo>
                      <a:pt x="38" y="2151"/>
                    </a:lnTo>
                    <a:lnTo>
                      <a:pt x="29" y="2182"/>
                    </a:lnTo>
                    <a:lnTo>
                      <a:pt x="21" y="2213"/>
                    </a:lnTo>
                    <a:lnTo>
                      <a:pt x="15" y="2246"/>
                    </a:lnTo>
                    <a:lnTo>
                      <a:pt x="9" y="2277"/>
                    </a:lnTo>
                    <a:lnTo>
                      <a:pt x="5" y="2308"/>
                    </a:lnTo>
                    <a:lnTo>
                      <a:pt x="2" y="2341"/>
                    </a:lnTo>
                    <a:lnTo>
                      <a:pt x="1" y="2373"/>
                    </a:lnTo>
                    <a:lnTo>
                      <a:pt x="0" y="2404"/>
                    </a:lnTo>
                    <a:lnTo>
                      <a:pt x="84" y="2404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8"/>
                    </a:lnTo>
                    <a:lnTo>
                      <a:pt x="93" y="2290"/>
                    </a:lnTo>
                    <a:lnTo>
                      <a:pt x="98" y="2260"/>
                    </a:lnTo>
                    <a:lnTo>
                      <a:pt x="103" y="2232"/>
                    </a:lnTo>
                    <a:lnTo>
                      <a:pt x="110" y="2204"/>
                    </a:lnTo>
                    <a:lnTo>
                      <a:pt x="118" y="2175"/>
                    </a:lnTo>
                    <a:lnTo>
                      <a:pt x="127" y="2147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2"/>
                    </a:lnTo>
                    <a:lnTo>
                      <a:pt x="173" y="2034"/>
                    </a:lnTo>
                    <a:lnTo>
                      <a:pt x="188" y="2006"/>
                    </a:lnTo>
                    <a:lnTo>
                      <a:pt x="202" y="1978"/>
                    </a:lnTo>
                    <a:lnTo>
                      <a:pt x="219" y="1950"/>
                    </a:lnTo>
                    <a:lnTo>
                      <a:pt x="236" y="1923"/>
                    </a:lnTo>
                    <a:lnTo>
                      <a:pt x="254" y="1895"/>
                    </a:lnTo>
                    <a:lnTo>
                      <a:pt x="273" y="1867"/>
                    </a:lnTo>
                    <a:lnTo>
                      <a:pt x="294" y="1840"/>
                    </a:lnTo>
                    <a:lnTo>
                      <a:pt x="315" y="1812"/>
                    </a:lnTo>
                    <a:lnTo>
                      <a:pt x="337" y="1785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7"/>
                    </a:lnTo>
                    <a:lnTo>
                      <a:pt x="463" y="1650"/>
                    </a:lnTo>
                    <a:lnTo>
                      <a:pt x="490" y="1624"/>
                    </a:lnTo>
                    <a:lnTo>
                      <a:pt x="519" y="1597"/>
                    </a:lnTo>
                    <a:lnTo>
                      <a:pt x="549" y="1570"/>
                    </a:lnTo>
                    <a:lnTo>
                      <a:pt x="581" y="1544"/>
                    </a:lnTo>
                    <a:lnTo>
                      <a:pt x="612" y="1518"/>
                    </a:lnTo>
                    <a:lnTo>
                      <a:pt x="644" y="1492"/>
                    </a:lnTo>
                    <a:lnTo>
                      <a:pt x="678" y="1466"/>
                    </a:lnTo>
                    <a:lnTo>
                      <a:pt x="713" y="1440"/>
                    </a:lnTo>
                    <a:lnTo>
                      <a:pt x="748" y="1415"/>
                    </a:lnTo>
                    <a:lnTo>
                      <a:pt x="785" y="1390"/>
                    </a:lnTo>
                    <a:lnTo>
                      <a:pt x="821" y="1364"/>
                    </a:lnTo>
                    <a:lnTo>
                      <a:pt x="860" y="1339"/>
                    </a:lnTo>
                    <a:lnTo>
                      <a:pt x="898" y="1314"/>
                    </a:lnTo>
                    <a:lnTo>
                      <a:pt x="939" y="1290"/>
                    </a:lnTo>
                    <a:lnTo>
                      <a:pt x="980" y="1265"/>
                    </a:lnTo>
                    <a:lnTo>
                      <a:pt x="1021" y="1241"/>
                    </a:lnTo>
                    <a:lnTo>
                      <a:pt x="1063" y="1217"/>
                    </a:lnTo>
                    <a:lnTo>
                      <a:pt x="1107" y="1192"/>
                    </a:lnTo>
                    <a:lnTo>
                      <a:pt x="1151" y="1168"/>
                    </a:lnTo>
                    <a:lnTo>
                      <a:pt x="1195" y="1145"/>
                    </a:lnTo>
                    <a:lnTo>
                      <a:pt x="1241" y="1121"/>
                    </a:lnTo>
                    <a:lnTo>
                      <a:pt x="1288" y="1098"/>
                    </a:lnTo>
                    <a:lnTo>
                      <a:pt x="1335" y="1075"/>
                    </a:lnTo>
                    <a:lnTo>
                      <a:pt x="1384" y="1053"/>
                    </a:lnTo>
                    <a:lnTo>
                      <a:pt x="1433" y="1030"/>
                    </a:lnTo>
                    <a:lnTo>
                      <a:pt x="1533" y="985"/>
                    </a:lnTo>
                    <a:lnTo>
                      <a:pt x="1636" y="941"/>
                    </a:lnTo>
                    <a:lnTo>
                      <a:pt x="1743" y="898"/>
                    </a:lnTo>
                    <a:lnTo>
                      <a:pt x="1852" y="856"/>
                    </a:lnTo>
                    <a:lnTo>
                      <a:pt x="1965" y="815"/>
                    </a:lnTo>
                    <a:lnTo>
                      <a:pt x="2080" y="774"/>
                    </a:lnTo>
                    <a:lnTo>
                      <a:pt x="2198" y="735"/>
                    </a:lnTo>
                    <a:lnTo>
                      <a:pt x="2319" y="696"/>
                    </a:lnTo>
                    <a:lnTo>
                      <a:pt x="2442" y="659"/>
                    </a:lnTo>
                    <a:lnTo>
                      <a:pt x="2568" y="622"/>
                    </a:lnTo>
                    <a:lnTo>
                      <a:pt x="2697" y="587"/>
                    </a:lnTo>
                    <a:lnTo>
                      <a:pt x="2829" y="552"/>
                    </a:lnTo>
                    <a:lnTo>
                      <a:pt x="2962" y="519"/>
                    </a:lnTo>
                    <a:lnTo>
                      <a:pt x="3098" y="487"/>
                    </a:lnTo>
                    <a:lnTo>
                      <a:pt x="3237" y="455"/>
                    </a:lnTo>
                    <a:lnTo>
                      <a:pt x="3378" y="425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7"/>
                    </a:lnTo>
                    <a:lnTo>
                      <a:pt x="4741" y="208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58"/>
                    </a:lnTo>
                    <a:lnTo>
                      <a:pt x="5394" y="145"/>
                    </a:lnTo>
                    <a:lnTo>
                      <a:pt x="5562" y="132"/>
                    </a:lnTo>
                    <a:lnTo>
                      <a:pt x="5731" y="121"/>
                    </a:lnTo>
                    <a:lnTo>
                      <a:pt x="5901" y="112"/>
                    </a:lnTo>
                    <a:lnTo>
                      <a:pt x="6073" y="103"/>
                    </a:lnTo>
                    <a:lnTo>
                      <a:pt x="6246" y="97"/>
                    </a:lnTo>
                    <a:lnTo>
                      <a:pt x="6421" y="91"/>
                    </a:lnTo>
                    <a:lnTo>
                      <a:pt x="6596" y="88"/>
                    </a:lnTo>
                    <a:lnTo>
                      <a:pt x="6773" y="85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61" y="83"/>
                    </a:lnTo>
                    <a:lnTo>
                      <a:pt x="6969" y="81"/>
                    </a:lnTo>
                    <a:lnTo>
                      <a:pt x="6977" y="77"/>
                    </a:lnTo>
                    <a:lnTo>
                      <a:pt x="6983" y="71"/>
                    </a:lnTo>
                    <a:lnTo>
                      <a:pt x="6987" y="65"/>
                    </a:lnTo>
                    <a:lnTo>
                      <a:pt x="6990" y="57"/>
                    </a:lnTo>
                    <a:lnTo>
                      <a:pt x="6992" y="50"/>
                    </a:lnTo>
                    <a:lnTo>
                      <a:pt x="6993" y="42"/>
                    </a:lnTo>
                    <a:lnTo>
                      <a:pt x="6992" y="34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8"/>
                    </a:lnTo>
                    <a:lnTo>
                      <a:pt x="6969" y="4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1">
                <a:extLst>
                  <a:ext uri="{FF2B5EF4-FFF2-40B4-BE49-F238E27FC236}">
                    <a16:creationId xmlns:a16="http://schemas.microsoft.com/office/drawing/2014/main" id="{D067B58C-2F02-4E27-BC87-254B3D684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124075"/>
                <a:ext cx="525463" cy="180975"/>
              </a:xfrm>
              <a:custGeom>
                <a:avLst/>
                <a:gdLst>
                  <a:gd name="T0" fmla="*/ 6950 w 6952"/>
                  <a:gd name="T1" fmla="*/ 2341 h 2404"/>
                  <a:gd name="T2" fmla="*/ 6937 w 6952"/>
                  <a:gd name="T3" fmla="*/ 2246 h 2404"/>
                  <a:gd name="T4" fmla="*/ 6914 w 6952"/>
                  <a:gd name="T5" fmla="*/ 2151 h 2404"/>
                  <a:gd name="T6" fmla="*/ 6882 w 6952"/>
                  <a:gd name="T7" fmla="*/ 2058 h 2404"/>
                  <a:gd name="T8" fmla="*/ 6839 w 6952"/>
                  <a:gd name="T9" fmla="*/ 1968 h 2404"/>
                  <a:gd name="T10" fmla="*/ 6787 w 6952"/>
                  <a:gd name="T11" fmla="*/ 1878 h 2404"/>
                  <a:gd name="T12" fmla="*/ 6726 w 6952"/>
                  <a:gd name="T13" fmla="*/ 1789 h 2404"/>
                  <a:gd name="T14" fmla="*/ 6656 w 6952"/>
                  <a:gd name="T15" fmla="*/ 1703 h 2404"/>
                  <a:gd name="T16" fmla="*/ 6577 w 6952"/>
                  <a:gd name="T17" fmla="*/ 1617 h 2404"/>
                  <a:gd name="T18" fmla="*/ 6489 w 6952"/>
                  <a:gd name="T19" fmla="*/ 1534 h 2404"/>
                  <a:gd name="T20" fmla="*/ 6393 w 6952"/>
                  <a:gd name="T21" fmla="*/ 1453 h 2404"/>
                  <a:gd name="T22" fmla="*/ 6289 w 6952"/>
                  <a:gd name="T23" fmla="*/ 1372 h 2404"/>
                  <a:gd name="T24" fmla="*/ 6177 w 6952"/>
                  <a:gd name="T25" fmla="*/ 1294 h 2404"/>
                  <a:gd name="T26" fmla="*/ 6057 w 6952"/>
                  <a:gd name="T27" fmla="*/ 1218 h 2404"/>
                  <a:gd name="T28" fmla="*/ 5930 w 6952"/>
                  <a:gd name="T29" fmla="*/ 1143 h 2404"/>
                  <a:gd name="T30" fmla="*/ 5795 w 6952"/>
                  <a:gd name="T31" fmla="*/ 1070 h 2404"/>
                  <a:gd name="T32" fmla="*/ 5554 w 6952"/>
                  <a:gd name="T33" fmla="*/ 954 h 2404"/>
                  <a:gd name="T34" fmla="*/ 5240 w 6952"/>
                  <a:gd name="T35" fmla="*/ 820 h 2404"/>
                  <a:gd name="T36" fmla="*/ 4899 w 6952"/>
                  <a:gd name="T37" fmla="*/ 694 h 2404"/>
                  <a:gd name="T38" fmla="*/ 4533 w 6952"/>
                  <a:gd name="T39" fmla="*/ 578 h 2404"/>
                  <a:gd name="T40" fmla="*/ 4144 w 6952"/>
                  <a:gd name="T41" fmla="*/ 471 h 2404"/>
                  <a:gd name="T42" fmla="*/ 3733 w 6952"/>
                  <a:gd name="T43" fmla="*/ 373 h 2404"/>
                  <a:gd name="T44" fmla="*/ 3301 w 6952"/>
                  <a:gd name="T45" fmla="*/ 287 h 2404"/>
                  <a:gd name="T46" fmla="*/ 2850 w 6952"/>
                  <a:gd name="T47" fmla="*/ 209 h 2404"/>
                  <a:gd name="T48" fmla="*/ 2381 w 6952"/>
                  <a:gd name="T49" fmla="*/ 144 h 2404"/>
                  <a:gd name="T50" fmla="*/ 1895 w 6952"/>
                  <a:gd name="T51" fmla="*/ 90 h 2404"/>
                  <a:gd name="T52" fmla="*/ 1396 w 6952"/>
                  <a:gd name="T53" fmla="*/ 48 h 2404"/>
                  <a:gd name="T54" fmla="*/ 882 w 6952"/>
                  <a:gd name="T55" fmla="*/ 19 h 2404"/>
                  <a:gd name="T56" fmla="*/ 357 w 6952"/>
                  <a:gd name="T57" fmla="*/ 3 h 2404"/>
                  <a:gd name="T58" fmla="*/ 0 w 6952"/>
                  <a:gd name="T59" fmla="*/ 84 h 2404"/>
                  <a:gd name="T60" fmla="*/ 531 w 6952"/>
                  <a:gd name="T61" fmla="*/ 91 h 2404"/>
                  <a:gd name="T62" fmla="*/ 1050 w 6952"/>
                  <a:gd name="T63" fmla="*/ 112 h 2404"/>
                  <a:gd name="T64" fmla="*/ 1558 w 6952"/>
                  <a:gd name="T65" fmla="*/ 145 h 2404"/>
                  <a:gd name="T66" fmla="*/ 2051 w 6952"/>
                  <a:gd name="T67" fmla="*/ 191 h 2404"/>
                  <a:gd name="T68" fmla="*/ 2528 w 6952"/>
                  <a:gd name="T69" fmla="*/ 248 h 2404"/>
                  <a:gd name="T70" fmla="*/ 2988 w 6952"/>
                  <a:gd name="T71" fmla="*/ 317 h 2404"/>
                  <a:gd name="T72" fmla="*/ 3430 w 6952"/>
                  <a:gd name="T73" fmla="*/ 397 h 2404"/>
                  <a:gd name="T74" fmla="*/ 3854 w 6952"/>
                  <a:gd name="T75" fmla="*/ 487 h 2404"/>
                  <a:gd name="T76" fmla="*/ 4255 w 6952"/>
                  <a:gd name="T77" fmla="*/ 587 h 2404"/>
                  <a:gd name="T78" fmla="*/ 4633 w 6952"/>
                  <a:gd name="T79" fmla="*/ 696 h 2404"/>
                  <a:gd name="T80" fmla="*/ 4987 w 6952"/>
                  <a:gd name="T81" fmla="*/ 815 h 2404"/>
                  <a:gd name="T82" fmla="*/ 5316 w 6952"/>
                  <a:gd name="T83" fmla="*/ 941 h 2404"/>
                  <a:gd name="T84" fmla="*/ 5617 w 6952"/>
                  <a:gd name="T85" fmla="*/ 1075 h 2404"/>
                  <a:gd name="T86" fmla="*/ 5801 w 6952"/>
                  <a:gd name="T87" fmla="*/ 1168 h 2404"/>
                  <a:gd name="T88" fmla="*/ 5931 w 6952"/>
                  <a:gd name="T89" fmla="*/ 1241 h 2404"/>
                  <a:gd name="T90" fmla="*/ 6053 w 6952"/>
                  <a:gd name="T91" fmla="*/ 1314 h 2404"/>
                  <a:gd name="T92" fmla="*/ 6167 w 6952"/>
                  <a:gd name="T93" fmla="*/ 1390 h 2404"/>
                  <a:gd name="T94" fmla="*/ 6274 w 6952"/>
                  <a:gd name="T95" fmla="*/ 1466 h 2404"/>
                  <a:gd name="T96" fmla="*/ 6371 w 6952"/>
                  <a:gd name="T97" fmla="*/ 1544 h 2404"/>
                  <a:gd name="T98" fmla="*/ 6461 w 6952"/>
                  <a:gd name="T99" fmla="*/ 1624 h 2404"/>
                  <a:gd name="T100" fmla="*/ 6542 w 6952"/>
                  <a:gd name="T101" fmla="*/ 1704 h 2404"/>
                  <a:gd name="T102" fmla="*/ 6615 w 6952"/>
                  <a:gd name="T103" fmla="*/ 1785 h 2404"/>
                  <a:gd name="T104" fmla="*/ 6679 w 6952"/>
                  <a:gd name="T105" fmla="*/ 1867 h 2404"/>
                  <a:gd name="T106" fmla="*/ 6733 w 6952"/>
                  <a:gd name="T107" fmla="*/ 1950 h 2404"/>
                  <a:gd name="T108" fmla="*/ 6779 w 6952"/>
                  <a:gd name="T109" fmla="*/ 2034 h 2404"/>
                  <a:gd name="T110" fmla="*/ 6814 w 6952"/>
                  <a:gd name="T111" fmla="*/ 2119 h 2404"/>
                  <a:gd name="T112" fmla="*/ 6842 w 6952"/>
                  <a:gd name="T113" fmla="*/ 2204 h 2404"/>
                  <a:gd name="T114" fmla="*/ 6859 w 6952"/>
                  <a:gd name="T115" fmla="*/ 2290 h 2404"/>
                  <a:gd name="T116" fmla="*/ 6868 w 6952"/>
                  <a:gd name="T117" fmla="*/ 2376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4">
                    <a:moveTo>
                      <a:pt x="6952" y="2404"/>
                    </a:moveTo>
                    <a:lnTo>
                      <a:pt x="6951" y="2373"/>
                    </a:lnTo>
                    <a:lnTo>
                      <a:pt x="6950" y="2341"/>
                    </a:lnTo>
                    <a:lnTo>
                      <a:pt x="6947" y="2308"/>
                    </a:lnTo>
                    <a:lnTo>
                      <a:pt x="6943" y="2277"/>
                    </a:lnTo>
                    <a:lnTo>
                      <a:pt x="6937" y="2246"/>
                    </a:lnTo>
                    <a:lnTo>
                      <a:pt x="6931" y="2213"/>
                    </a:lnTo>
                    <a:lnTo>
                      <a:pt x="6923" y="2182"/>
                    </a:lnTo>
                    <a:lnTo>
                      <a:pt x="6914" y="2151"/>
                    </a:lnTo>
                    <a:lnTo>
                      <a:pt x="6904" y="2120"/>
                    </a:lnTo>
                    <a:lnTo>
                      <a:pt x="6894" y="2089"/>
                    </a:lnTo>
                    <a:lnTo>
                      <a:pt x="6882" y="2058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7"/>
                    </a:lnTo>
                    <a:lnTo>
                      <a:pt x="6805" y="1907"/>
                    </a:lnTo>
                    <a:lnTo>
                      <a:pt x="6787" y="1878"/>
                    </a:lnTo>
                    <a:lnTo>
                      <a:pt x="6768" y="1848"/>
                    </a:lnTo>
                    <a:lnTo>
                      <a:pt x="6748" y="1819"/>
                    </a:lnTo>
                    <a:lnTo>
                      <a:pt x="6726" y="1789"/>
                    </a:lnTo>
                    <a:lnTo>
                      <a:pt x="6703" y="1760"/>
                    </a:lnTo>
                    <a:lnTo>
                      <a:pt x="6680" y="1731"/>
                    </a:lnTo>
                    <a:lnTo>
                      <a:pt x="6656" y="1703"/>
                    </a:lnTo>
                    <a:lnTo>
                      <a:pt x="6630" y="1674"/>
                    </a:lnTo>
                    <a:lnTo>
                      <a:pt x="6604" y="1646"/>
                    </a:lnTo>
                    <a:lnTo>
                      <a:pt x="6577" y="1617"/>
                    </a:lnTo>
                    <a:lnTo>
                      <a:pt x="6549" y="1590"/>
                    </a:lnTo>
                    <a:lnTo>
                      <a:pt x="6518" y="1562"/>
                    </a:lnTo>
                    <a:lnTo>
                      <a:pt x="6489" y="1534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6"/>
                    </a:lnTo>
                    <a:lnTo>
                      <a:pt x="6325" y="1400"/>
                    </a:lnTo>
                    <a:lnTo>
                      <a:pt x="6289" y="1372"/>
                    </a:lnTo>
                    <a:lnTo>
                      <a:pt x="6253" y="1346"/>
                    </a:lnTo>
                    <a:lnTo>
                      <a:pt x="6215" y="1320"/>
                    </a:lnTo>
                    <a:lnTo>
                      <a:pt x="6177" y="1294"/>
                    </a:lnTo>
                    <a:lnTo>
                      <a:pt x="6138" y="1269"/>
                    </a:lnTo>
                    <a:lnTo>
                      <a:pt x="6097" y="1243"/>
                    </a:lnTo>
                    <a:lnTo>
                      <a:pt x="6057" y="1218"/>
                    </a:lnTo>
                    <a:lnTo>
                      <a:pt x="6015" y="1193"/>
                    </a:lnTo>
                    <a:lnTo>
                      <a:pt x="5973" y="1168"/>
                    </a:lnTo>
                    <a:lnTo>
                      <a:pt x="5930" y="1143"/>
                    </a:lnTo>
                    <a:lnTo>
                      <a:pt x="5886" y="1119"/>
                    </a:lnTo>
                    <a:lnTo>
                      <a:pt x="5841" y="1094"/>
                    </a:lnTo>
                    <a:lnTo>
                      <a:pt x="5795" y="1070"/>
                    </a:lnTo>
                    <a:lnTo>
                      <a:pt x="5748" y="1046"/>
                    </a:lnTo>
                    <a:lnTo>
                      <a:pt x="5652" y="999"/>
                    </a:lnTo>
                    <a:lnTo>
                      <a:pt x="5554" y="954"/>
                    </a:lnTo>
                    <a:lnTo>
                      <a:pt x="5452" y="908"/>
                    </a:lnTo>
                    <a:lnTo>
                      <a:pt x="5347" y="863"/>
                    </a:lnTo>
                    <a:lnTo>
                      <a:pt x="5240" y="820"/>
                    </a:lnTo>
                    <a:lnTo>
                      <a:pt x="5129" y="777"/>
                    </a:lnTo>
                    <a:lnTo>
                      <a:pt x="5016" y="736"/>
                    </a:lnTo>
                    <a:lnTo>
                      <a:pt x="4899" y="694"/>
                    </a:lnTo>
                    <a:lnTo>
                      <a:pt x="4780" y="654"/>
                    </a:lnTo>
                    <a:lnTo>
                      <a:pt x="4658" y="616"/>
                    </a:lnTo>
                    <a:lnTo>
                      <a:pt x="4533" y="578"/>
                    </a:lnTo>
                    <a:lnTo>
                      <a:pt x="4406" y="541"/>
                    </a:lnTo>
                    <a:lnTo>
                      <a:pt x="4277" y="505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4"/>
                    </a:lnTo>
                    <a:lnTo>
                      <a:pt x="3733" y="373"/>
                    </a:lnTo>
                    <a:lnTo>
                      <a:pt x="3591" y="343"/>
                    </a:lnTo>
                    <a:lnTo>
                      <a:pt x="3447" y="314"/>
                    </a:lnTo>
                    <a:lnTo>
                      <a:pt x="3301" y="287"/>
                    </a:lnTo>
                    <a:lnTo>
                      <a:pt x="3152" y="259"/>
                    </a:lnTo>
                    <a:lnTo>
                      <a:pt x="3002" y="233"/>
                    </a:lnTo>
                    <a:lnTo>
                      <a:pt x="2850" y="209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6"/>
                    </a:lnTo>
                    <a:lnTo>
                      <a:pt x="1895" y="90"/>
                    </a:lnTo>
                    <a:lnTo>
                      <a:pt x="1731" y="75"/>
                    </a:lnTo>
                    <a:lnTo>
                      <a:pt x="1564" y="60"/>
                    </a:lnTo>
                    <a:lnTo>
                      <a:pt x="1396" y="48"/>
                    </a:lnTo>
                    <a:lnTo>
                      <a:pt x="1226" y="38"/>
                    </a:lnTo>
                    <a:lnTo>
                      <a:pt x="1055" y="27"/>
                    </a:lnTo>
                    <a:lnTo>
                      <a:pt x="882" y="19"/>
                    </a:lnTo>
                    <a:lnTo>
                      <a:pt x="708" y="13"/>
                    </a:lnTo>
                    <a:lnTo>
                      <a:pt x="533" y="7"/>
                    </a:lnTo>
                    <a:lnTo>
                      <a:pt x="357" y="3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79" y="85"/>
                    </a:lnTo>
                    <a:lnTo>
                      <a:pt x="356" y="88"/>
                    </a:lnTo>
                    <a:lnTo>
                      <a:pt x="531" y="91"/>
                    </a:lnTo>
                    <a:lnTo>
                      <a:pt x="706" y="97"/>
                    </a:lnTo>
                    <a:lnTo>
                      <a:pt x="879" y="103"/>
                    </a:lnTo>
                    <a:lnTo>
                      <a:pt x="1050" y="112"/>
                    </a:lnTo>
                    <a:lnTo>
                      <a:pt x="1221" y="121"/>
                    </a:lnTo>
                    <a:lnTo>
                      <a:pt x="1390" y="132"/>
                    </a:lnTo>
                    <a:lnTo>
                      <a:pt x="1558" y="145"/>
                    </a:lnTo>
                    <a:lnTo>
                      <a:pt x="1723" y="158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8"/>
                    </a:lnTo>
                    <a:lnTo>
                      <a:pt x="2370" y="227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5"/>
                    </a:lnTo>
                    <a:lnTo>
                      <a:pt x="3715" y="455"/>
                    </a:lnTo>
                    <a:lnTo>
                      <a:pt x="3854" y="487"/>
                    </a:lnTo>
                    <a:lnTo>
                      <a:pt x="3990" y="519"/>
                    </a:lnTo>
                    <a:lnTo>
                      <a:pt x="4123" y="552"/>
                    </a:lnTo>
                    <a:lnTo>
                      <a:pt x="4255" y="587"/>
                    </a:lnTo>
                    <a:lnTo>
                      <a:pt x="4383" y="622"/>
                    </a:lnTo>
                    <a:lnTo>
                      <a:pt x="4509" y="659"/>
                    </a:lnTo>
                    <a:lnTo>
                      <a:pt x="4633" y="696"/>
                    </a:lnTo>
                    <a:lnTo>
                      <a:pt x="4754" y="735"/>
                    </a:lnTo>
                    <a:lnTo>
                      <a:pt x="4872" y="774"/>
                    </a:lnTo>
                    <a:lnTo>
                      <a:pt x="4987" y="815"/>
                    </a:lnTo>
                    <a:lnTo>
                      <a:pt x="5099" y="856"/>
                    </a:lnTo>
                    <a:lnTo>
                      <a:pt x="5208" y="898"/>
                    </a:lnTo>
                    <a:lnTo>
                      <a:pt x="5316" y="941"/>
                    </a:lnTo>
                    <a:lnTo>
                      <a:pt x="5419" y="985"/>
                    </a:lnTo>
                    <a:lnTo>
                      <a:pt x="5519" y="1030"/>
                    </a:lnTo>
                    <a:lnTo>
                      <a:pt x="5617" y="1075"/>
                    </a:lnTo>
                    <a:lnTo>
                      <a:pt x="5711" y="1121"/>
                    </a:lnTo>
                    <a:lnTo>
                      <a:pt x="5756" y="1145"/>
                    </a:lnTo>
                    <a:lnTo>
                      <a:pt x="5801" y="1168"/>
                    </a:lnTo>
                    <a:lnTo>
                      <a:pt x="5845" y="1192"/>
                    </a:lnTo>
                    <a:lnTo>
                      <a:pt x="5889" y="1217"/>
                    </a:lnTo>
                    <a:lnTo>
                      <a:pt x="5931" y="1241"/>
                    </a:lnTo>
                    <a:lnTo>
                      <a:pt x="5972" y="1265"/>
                    </a:lnTo>
                    <a:lnTo>
                      <a:pt x="6013" y="1290"/>
                    </a:lnTo>
                    <a:lnTo>
                      <a:pt x="6053" y="1314"/>
                    </a:lnTo>
                    <a:lnTo>
                      <a:pt x="6092" y="1339"/>
                    </a:lnTo>
                    <a:lnTo>
                      <a:pt x="6130" y="1364"/>
                    </a:lnTo>
                    <a:lnTo>
                      <a:pt x="6167" y="1390"/>
                    </a:lnTo>
                    <a:lnTo>
                      <a:pt x="6204" y="1415"/>
                    </a:lnTo>
                    <a:lnTo>
                      <a:pt x="6239" y="1440"/>
                    </a:lnTo>
                    <a:lnTo>
                      <a:pt x="6274" y="1466"/>
                    </a:lnTo>
                    <a:lnTo>
                      <a:pt x="6308" y="1492"/>
                    </a:lnTo>
                    <a:lnTo>
                      <a:pt x="6340" y="1518"/>
                    </a:lnTo>
                    <a:lnTo>
                      <a:pt x="6371" y="1544"/>
                    </a:lnTo>
                    <a:lnTo>
                      <a:pt x="6403" y="1570"/>
                    </a:lnTo>
                    <a:lnTo>
                      <a:pt x="6433" y="1597"/>
                    </a:lnTo>
                    <a:lnTo>
                      <a:pt x="6461" y="1624"/>
                    </a:lnTo>
                    <a:lnTo>
                      <a:pt x="6489" y="1650"/>
                    </a:lnTo>
                    <a:lnTo>
                      <a:pt x="6516" y="1677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5"/>
                    </a:lnTo>
                    <a:lnTo>
                      <a:pt x="6637" y="1812"/>
                    </a:lnTo>
                    <a:lnTo>
                      <a:pt x="6658" y="1840"/>
                    </a:lnTo>
                    <a:lnTo>
                      <a:pt x="6679" y="1867"/>
                    </a:lnTo>
                    <a:lnTo>
                      <a:pt x="6698" y="1895"/>
                    </a:lnTo>
                    <a:lnTo>
                      <a:pt x="6716" y="1923"/>
                    </a:lnTo>
                    <a:lnTo>
                      <a:pt x="6733" y="1950"/>
                    </a:lnTo>
                    <a:lnTo>
                      <a:pt x="6750" y="1978"/>
                    </a:lnTo>
                    <a:lnTo>
                      <a:pt x="6764" y="2006"/>
                    </a:lnTo>
                    <a:lnTo>
                      <a:pt x="6779" y="2034"/>
                    </a:lnTo>
                    <a:lnTo>
                      <a:pt x="6792" y="2062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7"/>
                    </a:lnTo>
                    <a:lnTo>
                      <a:pt x="6834" y="2175"/>
                    </a:lnTo>
                    <a:lnTo>
                      <a:pt x="6842" y="2204"/>
                    </a:lnTo>
                    <a:lnTo>
                      <a:pt x="6849" y="2232"/>
                    </a:lnTo>
                    <a:lnTo>
                      <a:pt x="6854" y="2260"/>
                    </a:lnTo>
                    <a:lnTo>
                      <a:pt x="6859" y="2290"/>
                    </a:lnTo>
                    <a:lnTo>
                      <a:pt x="6862" y="2318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4"/>
                    </a:lnTo>
                    <a:lnTo>
                      <a:pt x="6952" y="2404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52">
                <a:extLst>
                  <a:ext uri="{FF2B5EF4-FFF2-40B4-BE49-F238E27FC236}">
                    <a16:creationId xmlns:a16="http://schemas.microsoft.com/office/drawing/2014/main" id="{1145A67C-C57A-4FC1-B586-D11777B16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222" y="2176463"/>
                <a:ext cx="344488" cy="115888"/>
              </a:xfrm>
              <a:custGeom>
                <a:avLst/>
                <a:gdLst>
                  <a:gd name="T0" fmla="*/ 0 w 4547"/>
                  <a:gd name="T1" fmla="*/ 1197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0 h 1534"/>
                  <a:gd name="T8" fmla="*/ 3955 w 4547"/>
                  <a:gd name="T9" fmla="*/ 0 h 1534"/>
                  <a:gd name="T10" fmla="*/ 1056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7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0"/>
                    </a:lnTo>
                    <a:lnTo>
                      <a:pt x="3955" y="0"/>
                    </a:lnTo>
                    <a:lnTo>
                      <a:pt x="1056" y="0"/>
                    </a:lnTo>
                    <a:lnTo>
                      <a:pt x="2268" y="295"/>
                    </a:lnTo>
                    <a:lnTo>
                      <a:pt x="0" y="11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53">
                <a:extLst>
                  <a:ext uri="{FF2B5EF4-FFF2-40B4-BE49-F238E27FC236}">
                    <a16:creationId xmlns:a16="http://schemas.microsoft.com/office/drawing/2014/main" id="{B27DBE4E-890E-408A-BB1C-1D67E9CF1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572" y="231457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8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8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4">
                <a:extLst>
                  <a:ext uri="{FF2B5EF4-FFF2-40B4-BE49-F238E27FC236}">
                    <a16:creationId xmlns:a16="http://schemas.microsoft.com/office/drawing/2014/main" id="{AD482A10-7BA8-4C9C-A364-978CE9B5A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622" y="217328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3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6 w 4547"/>
                  <a:gd name="T11" fmla="*/ 1534 h 1534"/>
                  <a:gd name="T12" fmla="*/ 2267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3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6" y="1534"/>
                    </a:lnTo>
                    <a:lnTo>
                      <a:pt x="2267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55">
                <a:extLst>
                  <a:ext uri="{FF2B5EF4-FFF2-40B4-BE49-F238E27FC236}">
                    <a16:creationId xmlns:a16="http://schemas.microsoft.com/office/drawing/2014/main" id="{EADADFD6-AEDF-40B1-8DBE-0C11F7D40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109" y="2322513"/>
                <a:ext cx="344488" cy="115888"/>
              </a:xfrm>
              <a:custGeom>
                <a:avLst/>
                <a:gdLst>
                  <a:gd name="T0" fmla="*/ 4547 w 4547"/>
                  <a:gd name="T1" fmla="*/ 1198 h 1534"/>
                  <a:gd name="T2" fmla="*/ 3529 w 4547"/>
                  <a:gd name="T3" fmla="*/ 1534 h 1534"/>
                  <a:gd name="T4" fmla="*/ 1122 w 4547"/>
                  <a:gd name="T5" fmla="*/ 576 h 1534"/>
                  <a:gd name="T6" fmla="*/ 0 w 4547"/>
                  <a:gd name="T7" fmla="*/ 851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5 h 1534"/>
                  <a:gd name="T14" fmla="*/ 4547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8"/>
                    </a:moveTo>
                    <a:lnTo>
                      <a:pt x="3529" y="1534"/>
                    </a:lnTo>
                    <a:lnTo>
                      <a:pt x="1122" y="576"/>
                    </a:lnTo>
                    <a:lnTo>
                      <a:pt x="0" y="851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5"/>
                    </a:lnTo>
                    <a:lnTo>
                      <a:pt x="4547" y="119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6">
                <a:extLst>
                  <a:ext uri="{FF2B5EF4-FFF2-40B4-BE49-F238E27FC236}">
                    <a16:creationId xmlns:a16="http://schemas.microsoft.com/office/drawing/2014/main" id="{8E22ACA6-4C1E-4D34-858D-AD7613837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572" y="2182813"/>
                <a:ext cx="344488" cy="115888"/>
              </a:xfrm>
              <a:custGeom>
                <a:avLst/>
                <a:gdLst>
                  <a:gd name="T0" fmla="*/ 0 w 4547"/>
                  <a:gd name="T1" fmla="*/ 1198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1 h 1534"/>
                  <a:gd name="T8" fmla="*/ 3955 w 4547"/>
                  <a:gd name="T9" fmla="*/ 0 h 1534"/>
                  <a:gd name="T10" fmla="*/ 1057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8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1"/>
                    </a:lnTo>
                    <a:lnTo>
                      <a:pt x="3955" y="0"/>
                    </a:lnTo>
                    <a:lnTo>
                      <a:pt x="1057" y="0"/>
                    </a:lnTo>
                    <a:lnTo>
                      <a:pt x="2268" y="295"/>
                    </a:lnTo>
                    <a:lnTo>
                      <a:pt x="0" y="1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7">
                <a:extLst>
                  <a:ext uri="{FF2B5EF4-FFF2-40B4-BE49-F238E27FC236}">
                    <a16:creationId xmlns:a16="http://schemas.microsoft.com/office/drawing/2014/main" id="{35611619-0171-49E1-888E-A9926174C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22" y="232092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9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9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58">
                <a:extLst>
                  <a:ext uri="{FF2B5EF4-FFF2-40B4-BE49-F238E27FC236}">
                    <a16:creationId xmlns:a16="http://schemas.microsoft.com/office/drawing/2014/main" id="{FB01F250-7CB3-42B4-8B1F-E2A245E61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972" y="217963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4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7 w 4547"/>
                  <a:gd name="T11" fmla="*/ 1534 h 1534"/>
                  <a:gd name="T12" fmla="*/ 2268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4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7" y="1534"/>
                    </a:lnTo>
                    <a:lnTo>
                      <a:pt x="2268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59">
                <a:extLst>
                  <a:ext uri="{FF2B5EF4-FFF2-40B4-BE49-F238E27FC236}">
                    <a16:creationId xmlns:a16="http://schemas.microsoft.com/office/drawing/2014/main" id="{339B06D1-36C3-4ECC-9CAF-30A5F2B0E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459" y="2328863"/>
                <a:ext cx="344488" cy="115888"/>
              </a:xfrm>
              <a:custGeom>
                <a:avLst/>
                <a:gdLst>
                  <a:gd name="T0" fmla="*/ 4547 w 4547"/>
                  <a:gd name="T1" fmla="*/ 1197 h 1534"/>
                  <a:gd name="T2" fmla="*/ 3529 w 4547"/>
                  <a:gd name="T3" fmla="*/ 1534 h 1534"/>
                  <a:gd name="T4" fmla="*/ 1123 w 4547"/>
                  <a:gd name="T5" fmla="*/ 576 h 1534"/>
                  <a:gd name="T6" fmla="*/ 0 w 4547"/>
                  <a:gd name="T7" fmla="*/ 850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4 h 1534"/>
                  <a:gd name="T14" fmla="*/ 4547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7"/>
                    </a:moveTo>
                    <a:lnTo>
                      <a:pt x="3529" y="1534"/>
                    </a:lnTo>
                    <a:lnTo>
                      <a:pt x="1123" y="576"/>
                    </a:lnTo>
                    <a:lnTo>
                      <a:pt x="0" y="850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4"/>
                    </a:lnTo>
                    <a:lnTo>
                      <a:pt x="4547" y="11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088C0AE-C774-4D4D-8593-B8DD2B30A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BD97F047-9B6C-48A9-90AA-BD335E8BF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2">
                <a:extLst>
                  <a:ext uri="{FF2B5EF4-FFF2-40B4-BE49-F238E27FC236}">
                    <a16:creationId xmlns:a16="http://schemas.microsoft.com/office/drawing/2014/main" id="{B017E352-42FB-425A-8803-68648FA13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Rectangle 63">
                <a:extLst>
                  <a:ext uri="{FF2B5EF4-FFF2-40B4-BE49-F238E27FC236}">
                    <a16:creationId xmlns:a16="http://schemas.microsoft.com/office/drawing/2014/main" id="{671C0668-A7A1-4026-940D-7AF60E05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C18B831F-19D6-4FD0-BD0C-5316028D8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9511B2A3-3391-4752-B75A-B4C1C335B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05830E8-7306-4F2F-8239-E024691031C0}"/>
                </a:ext>
              </a:extLst>
            </p:cNvPr>
            <p:cNvGrpSpPr/>
            <p:nvPr/>
          </p:nvGrpSpPr>
          <p:grpSpPr>
            <a:xfrm>
              <a:off x="6929934" y="3177777"/>
              <a:ext cx="1050926" cy="616745"/>
              <a:chOff x="4058059" y="2124075"/>
              <a:chExt cx="1050926" cy="616745"/>
            </a:xfrm>
          </p:grpSpPr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8C1B6416-F448-4C80-B9CB-11202E400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13"/>
                  <a:gd name="T1" fmla="*/ 43 h 85"/>
                  <a:gd name="T2" fmla="*/ 41 w 9313"/>
                  <a:gd name="T3" fmla="*/ 85 h 85"/>
                  <a:gd name="T4" fmla="*/ 9313 w 9313"/>
                  <a:gd name="T5" fmla="*/ 85 h 85"/>
                  <a:gd name="T6" fmla="*/ 9313 w 9313"/>
                  <a:gd name="T7" fmla="*/ 0 h 85"/>
                  <a:gd name="T8" fmla="*/ 41 w 9313"/>
                  <a:gd name="T9" fmla="*/ 0 h 85"/>
                  <a:gd name="T10" fmla="*/ 0 w 9313"/>
                  <a:gd name="T11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13" h="85">
                    <a:moveTo>
                      <a:pt x="0" y="43"/>
                    </a:moveTo>
                    <a:lnTo>
                      <a:pt x="41" y="85"/>
                    </a:lnTo>
                    <a:lnTo>
                      <a:pt x="9313" y="85"/>
                    </a:lnTo>
                    <a:lnTo>
                      <a:pt x="9313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">
                <a:extLst>
                  <a:ext uri="{FF2B5EF4-FFF2-40B4-BE49-F238E27FC236}">
                    <a16:creationId xmlns:a16="http://schemas.microsoft.com/office/drawing/2014/main" id="{073510C9-45E0-465B-ABC4-2DF2AB9D3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272" y="2606675"/>
                <a:ext cx="787400" cy="85725"/>
              </a:xfrm>
              <a:custGeom>
                <a:avLst/>
                <a:gdLst>
                  <a:gd name="T0" fmla="*/ 0 w 10411"/>
                  <a:gd name="T1" fmla="*/ 1139 h 1139"/>
                  <a:gd name="T2" fmla="*/ 1143 w 10411"/>
                  <a:gd name="T3" fmla="*/ 0 h 1139"/>
                  <a:gd name="T4" fmla="*/ 10411 w 10411"/>
                  <a:gd name="T5" fmla="*/ 0 h 1139"/>
                  <a:gd name="T6" fmla="*/ 9272 w 10411"/>
                  <a:gd name="T7" fmla="*/ 1139 h 1139"/>
                  <a:gd name="T8" fmla="*/ 0 w 10411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11" h="1139">
                    <a:moveTo>
                      <a:pt x="0" y="1139"/>
                    </a:moveTo>
                    <a:lnTo>
                      <a:pt x="1143" y="0"/>
                    </a:lnTo>
                    <a:lnTo>
                      <a:pt x="10411" y="0"/>
                    </a:lnTo>
                    <a:lnTo>
                      <a:pt x="9272" y="1139"/>
                    </a:lnTo>
                    <a:lnTo>
                      <a:pt x="0" y="1139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1">
                <a:extLst>
                  <a:ext uri="{FF2B5EF4-FFF2-40B4-BE49-F238E27FC236}">
                    <a16:creationId xmlns:a16="http://schemas.microsoft.com/office/drawing/2014/main" id="{9DA1C92F-384A-486E-931F-C6C6A13CC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03500"/>
                <a:ext cx="92075" cy="90488"/>
              </a:xfrm>
              <a:custGeom>
                <a:avLst/>
                <a:gdLst>
                  <a:gd name="T0" fmla="*/ 1172 w 1201"/>
                  <a:gd name="T1" fmla="*/ 0 h 1211"/>
                  <a:gd name="T2" fmla="*/ 1141 w 1201"/>
                  <a:gd name="T3" fmla="*/ 13 h 1211"/>
                  <a:gd name="T4" fmla="*/ 0 w 1201"/>
                  <a:gd name="T5" fmla="*/ 1152 h 1211"/>
                  <a:gd name="T6" fmla="*/ 60 w 1201"/>
                  <a:gd name="T7" fmla="*/ 1211 h 1211"/>
                  <a:gd name="T8" fmla="*/ 1201 w 1201"/>
                  <a:gd name="T9" fmla="*/ 72 h 1211"/>
                  <a:gd name="T10" fmla="*/ 1172 w 1201"/>
                  <a:gd name="T11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1" h="1211">
                    <a:moveTo>
                      <a:pt x="1172" y="0"/>
                    </a:moveTo>
                    <a:lnTo>
                      <a:pt x="1141" y="13"/>
                    </a:lnTo>
                    <a:lnTo>
                      <a:pt x="0" y="1152"/>
                    </a:lnTo>
                    <a:lnTo>
                      <a:pt x="60" y="1211"/>
                    </a:lnTo>
                    <a:lnTo>
                      <a:pt x="1201" y="72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CC4B5F6D-63B1-403A-89FF-A648BCC50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997" y="2603500"/>
                <a:ext cx="703263" cy="6350"/>
              </a:xfrm>
              <a:custGeom>
                <a:avLst/>
                <a:gdLst>
                  <a:gd name="T0" fmla="*/ 9298 w 9298"/>
                  <a:gd name="T1" fmla="*/ 72 h 85"/>
                  <a:gd name="T2" fmla="*/ 9268 w 9298"/>
                  <a:gd name="T3" fmla="*/ 0 h 85"/>
                  <a:gd name="T4" fmla="*/ 0 w 9298"/>
                  <a:gd name="T5" fmla="*/ 0 h 85"/>
                  <a:gd name="T6" fmla="*/ 0 w 9298"/>
                  <a:gd name="T7" fmla="*/ 85 h 85"/>
                  <a:gd name="T8" fmla="*/ 9268 w 9298"/>
                  <a:gd name="T9" fmla="*/ 85 h 85"/>
                  <a:gd name="T10" fmla="*/ 9298 w 9298"/>
                  <a:gd name="T11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8" h="85">
                    <a:moveTo>
                      <a:pt x="9298" y="72"/>
                    </a:moveTo>
                    <a:lnTo>
                      <a:pt x="9268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9268" y="85"/>
                    </a:lnTo>
                    <a:lnTo>
                      <a:pt x="9298" y="7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3">
                <a:extLst>
                  <a:ext uri="{FF2B5EF4-FFF2-40B4-BE49-F238E27FC236}">
                    <a16:creationId xmlns:a16="http://schemas.microsoft.com/office/drawing/2014/main" id="{C1E8866C-8710-431D-9220-8E676B0F3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0488" cy="92075"/>
              </a:xfrm>
              <a:custGeom>
                <a:avLst/>
                <a:gdLst>
                  <a:gd name="T0" fmla="*/ 30 w 1199"/>
                  <a:gd name="T1" fmla="*/ 1211 h 1211"/>
                  <a:gd name="T2" fmla="*/ 60 w 1199"/>
                  <a:gd name="T3" fmla="*/ 1198 h 1211"/>
                  <a:gd name="T4" fmla="*/ 1199 w 1199"/>
                  <a:gd name="T5" fmla="*/ 59 h 1211"/>
                  <a:gd name="T6" fmla="*/ 1139 w 1199"/>
                  <a:gd name="T7" fmla="*/ 0 h 1211"/>
                  <a:gd name="T8" fmla="*/ 0 w 1199"/>
                  <a:gd name="T9" fmla="*/ 1139 h 1211"/>
                  <a:gd name="T10" fmla="*/ 30 w 1199"/>
                  <a:gd name="T11" fmla="*/ 1211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11">
                    <a:moveTo>
                      <a:pt x="30" y="1211"/>
                    </a:moveTo>
                    <a:lnTo>
                      <a:pt x="60" y="1198"/>
                    </a:lnTo>
                    <a:lnTo>
                      <a:pt x="1199" y="59"/>
                    </a:lnTo>
                    <a:lnTo>
                      <a:pt x="1139" y="0"/>
                    </a:lnTo>
                    <a:lnTo>
                      <a:pt x="0" y="1139"/>
                    </a:lnTo>
                    <a:lnTo>
                      <a:pt x="30" y="1211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4">
                <a:extLst>
                  <a:ext uri="{FF2B5EF4-FFF2-40B4-BE49-F238E27FC236}">
                    <a16:creationId xmlns:a16="http://schemas.microsoft.com/office/drawing/2014/main" id="{88B09EB1-84A4-44DD-9756-35A4B2B09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01"/>
                  <a:gd name="T1" fmla="*/ 13 h 85"/>
                  <a:gd name="T2" fmla="*/ 29 w 9301"/>
                  <a:gd name="T3" fmla="*/ 85 h 85"/>
                  <a:gd name="T4" fmla="*/ 9301 w 9301"/>
                  <a:gd name="T5" fmla="*/ 85 h 85"/>
                  <a:gd name="T6" fmla="*/ 9301 w 9301"/>
                  <a:gd name="T7" fmla="*/ 0 h 85"/>
                  <a:gd name="T8" fmla="*/ 29 w 9301"/>
                  <a:gd name="T9" fmla="*/ 0 h 85"/>
                  <a:gd name="T10" fmla="*/ 0 w 9301"/>
                  <a:gd name="T11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01" h="85">
                    <a:moveTo>
                      <a:pt x="0" y="13"/>
                    </a:moveTo>
                    <a:lnTo>
                      <a:pt x="29" y="85"/>
                    </a:lnTo>
                    <a:lnTo>
                      <a:pt x="9301" y="85"/>
                    </a:lnTo>
                    <a:lnTo>
                      <a:pt x="9301" y="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6">
                <a:extLst>
                  <a:ext uri="{FF2B5EF4-FFF2-40B4-BE49-F238E27FC236}">
                    <a16:creationId xmlns:a16="http://schemas.microsoft.com/office/drawing/2014/main" id="{436FE3FA-F2CE-4807-A6FC-630797707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2075" cy="90488"/>
              </a:xfrm>
              <a:custGeom>
                <a:avLst/>
                <a:gdLst>
                  <a:gd name="T0" fmla="*/ 1212 w 1212"/>
                  <a:gd name="T1" fmla="*/ 30 h 1198"/>
                  <a:gd name="T2" fmla="*/ 1139 w 1212"/>
                  <a:gd name="T3" fmla="*/ 0 h 1198"/>
                  <a:gd name="T4" fmla="*/ 0 w 1212"/>
                  <a:gd name="T5" fmla="*/ 1139 h 1198"/>
                  <a:gd name="T6" fmla="*/ 60 w 1212"/>
                  <a:gd name="T7" fmla="*/ 1198 h 1198"/>
                  <a:gd name="T8" fmla="*/ 1199 w 1212"/>
                  <a:gd name="T9" fmla="*/ 59 h 1198"/>
                  <a:gd name="T10" fmla="*/ 1212 w 1212"/>
                  <a:gd name="T11" fmla="*/ 3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2" h="1198">
                    <a:moveTo>
                      <a:pt x="1212" y="30"/>
                    </a:moveTo>
                    <a:lnTo>
                      <a:pt x="1139" y="0"/>
                    </a:lnTo>
                    <a:lnTo>
                      <a:pt x="0" y="1139"/>
                    </a:lnTo>
                    <a:lnTo>
                      <a:pt x="60" y="1198"/>
                    </a:lnTo>
                    <a:lnTo>
                      <a:pt x="1199" y="59"/>
                    </a:lnTo>
                    <a:lnTo>
                      <a:pt x="1212" y="3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1">
                <a:extLst>
                  <a:ext uri="{FF2B5EF4-FFF2-40B4-BE49-F238E27FC236}">
                    <a16:creationId xmlns:a16="http://schemas.microsoft.com/office/drawing/2014/main" id="{2AA84F6E-4EF6-443D-9335-06549FC35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409" y="2383632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2 h 4725"/>
                  <a:gd name="T4" fmla="*/ 13274 w 13818"/>
                  <a:gd name="T5" fmla="*/ 3282 h 4725"/>
                  <a:gd name="T6" fmla="*/ 12817 w 13818"/>
                  <a:gd name="T7" fmla="*/ 3587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2 h 4725"/>
                  <a:gd name="T14" fmla="*/ 9904 w 13818"/>
                  <a:gd name="T15" fmla="*/ 4492 h 4725"/>
                  <a:gd name="T16" fmla="*/ 8963 w 13818"/>
                  <a:gd name="T17" fmla="*/ 4619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9 h 4725"/>
                  <a:gd name="T26" fmla="*/ 3914 w 13818"/>
                  <a:gd name="T27" fmla="*/ 4492 h 4725"/>
                  <a:gd name="T28" fmla="*/ 3047 w 13818"/>
                  <a:gd name="T29" fmla="*/ 4322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7 h 4725"/>
                  <a:gd name="T36" fmla="*/ 544 w 13818"/>
                  <a:gd name="T37" fmla="*/ 3282 h 4725"/>
                  <a:gd name="T38" fmla="*/ 218 w 13818"/>
                  <a:gd name="T39" fmla="*/ 2952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6 h 4725"/>
                  <a:gd name="T46" fmla="*/ 420 w 13818"/>
                  <a:gd name="T47" fmla="*/ 1551 h 4725"/>
                  <a:gd name="T48" fmla="*/ 834 w 13818"/>
                  <a:gd name="T49" fmla="*/ 1237 h 4725"/>
                  <a:gd name="T50" fmla="*/ 1373 w 13818"/>
                  <a:gd name="T51" fmla="*/ 950 h 4725"/>
                  <a:gd name="T52" fmla="*/ 2025 w 13818"/>
                  <a:gd name="T53" fmla="*/ 692 h 4725"/>
                  <a:gd name="T54" fmla="*/ 2776 w 13818"/>
                  <a:gd name="T55" fmla="*/ 470 h 4725"/>
                  <a:gd name="T56" fmla="*/ 3617 w 13818"/>
                  <a:gd name="T57" fmla="*/ 286 h 4725"/>
                  <a:gd name="T58" fmla="*/ 4534 w 13818"/>
                  <a:gd name="T59" fmla="*/ 144 h 4725"/>
                  <a:gd name="T60" fmla="*/ 5517 w 13818"/>
                  <a:gd name="T61" fmla="*/ 48 h 4725"/>
                  <a:gd name="T62" fmla="*/ 6554 w 13818"/>
                  <a:gd name="T63" fmla="*/ 3 h 4725"/>
                  <a:gd name="T64" fmla="*/ 7615 w 13818"/>
                  <a:gd name="T65" fmla="*/ 13 h 4725"/>
                  <a:gd name="T66" fmla="*/ 8635 w 13818"/>
                  <a:gd name="T67" fmla="*/ 74 h 4725"/>
                  <a:gd name="T68" fmla="*/ 9597 w 13818"/>
                  <a:gd name="T69" fmla="*/ 186 h 4725"/>
                  <a:gd name="T70" fmla="*/ 10491 w 13818"/>
                  <a:gd name="T71" fmla="*/ 342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8 h 4725"/>
                  <a:gd name="T80" fmla="*/ 13507 w 13818"/>
                  <a:gd name="T81" fmla="*/ 1660 h 4725"/>
                  <a:gd name="T82" fmla="*/ 13738 w 13818"/>
                  <a:gd name="T83" fmla="*/ 2003 h 4725"/>
                  <a:gd name="T84" fmla="*/ 13818 w 13818"/>
                  <a:gd name="T85" fmla="*/ 2363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3"/>
                    </a:moveTo>
                    <a:lnTo>
                      <a:pt x="13809" y="2485"/>
                    </a:lnTo>
                    <a:lnTo>
                      <a:pt x="13782" y="2604"/>
                    </a:lnTo>
                    <a:lnTo>
                      <a:pt x="13738" y="2722"/>
                    </a:lnTo>
                    <a:lnTo>
                      <a:pt x="13678" y="2839"/>
                    </a:lnTo>
                    <a:lnTo>
                      <a:pt x="13600" y="2952"/>
                    </a:lnTo>
                    <a:lnTo>
                      <a:pt x="13507" y="3065"/>
                    </a:lnTo>
                    <a:lnTo>
                      <a:pt x="13398" y="3174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8"/>
                    </a:lnTo>
                    <a:lnTo>
                      <a:pt x="12817" y="3587"/>
                    </a:lnTo>
                    <a:lnTo>
                      <a:pt x="12637" y="3683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1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5"/>
                    </a:lnTo>
                    <a:lnTo>
                      <a:pt x="11042" y="4255"/>
                    </a:lnTo>
                    <a:lnTo>
                      <a:pt x="10771" y="4322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40"/>
                    </a:lnTo>
                    <a:lnTo>
                      <a:pt x="9284" y="4581"/>
                    </a:lnTo>
                    <a:lnTo>
                      <a:pt x="8963" y="4619"/>
                    </a:lnTo>
                    <a:lnTo>
                      <a:pt x="8635" y="4650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0"/>
                    </a:lnTo>
                    <a:lnTo>
                      <a:pt x="4855" y="4619"/>
                    </a:lnTo>
                    <a:lnTo>
                      <a:pt x="4534" y="4581"/>
                    </a:lnTo>
                    <a:lnTo>
                      <a:pt x="4221" y="4540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2"/>
                    </a:lnTo>
                    <a:lnTo>
                      <a:pt x="2776" y="4255"/>
                    </a:lnTo>
                    <a:lnTo>
                      <a:pt x="2516" y="4185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1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3"/>
                    </a:lnTo>
                    <a:lnTo>
                      <a:pt x="1001" y="3587"/>
                    </a:lnTo>
                    <a:lnTo>
                      <a:pt x="834" y="3488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4"/>
                    </a:lnTo>
                    <a:lnTo>
                      <a:pt x="311" y="3065"/>
                    </a:lnTo>
                    <a:lnTo>
                      <a:pt x="218" y="2952"/>
                    </a:lnTo>
                    <a:lnTo>
                      <a:pt x="140" y="2839"/>
                    </a:lnTo>
                    <a:lnTo>
                      <a:pt x="80" y="2722"/>
                    </a:lnTo>
                    <a:lnTo>
                      <a:pt x="36" y="2604"/>
                    </a:lnTo>
                    <a:lnTo>
                      <a:pt x="9" y="2485"/>
                    </a:lnTo>
                    <a:lnTo>
                      <a:pt x="0" y="2363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6"/>
                    </a:lnTo>
                    <a:lnTo>
                      <a:pt x="218" y="1773"/>
                    </a:lnTo>
                    <a:lnTo>
                      <a:pt x="311" y="1660"/>
                    </a:lnTo>
                    <a:lnTo>
                      <a:pt x="420" y="1551"/>
                    </a:lnTo>
                    <a:lnTo>
                      <a:pt x="544" y="1443"/>
                    </a:lnTo>
                    <a:lnTo>
                      <a:pt x="681" y="1338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50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2"/>
                    </a:lnTo>
                    <a:lnTo>
                      <a:pt x="2264" y="614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3"/>
                    </a:lnTo>
                    <a:lnTo>
                      <a:pt x="3327" y="342"/>
                    </a:lnTo>
                    <a:lnTo>
                      <a:pt x="3617" y="286"/>
                    </a:lnTo>
                    <a:lnTo>
                      <a:pt x="3914" y="234"/>
                    </a:lnTo>
                    <a:lnTo>
                      <a:pt x="4221" y="186"/>
                    </a:lnTo>
                    <a:lnTo>
                      <a:pt x="4534" y="144"/>
                    </a:lnTo>
                    <a:lnTo>
                      <a:pt x="4855" y="106"/>
                    </a:lnTo>
                    <a:lnTo>
                      <a:pt x="5183" y="74"/>
                    </a:lnTo>
                    <a:lnTo>
                      <a:pt x="5517" y="48"/>
                    </a:lnTo>
                    <a:lnTo>
                      <a:pt x="5857" y="27"/>
                    </a:lnTo>
                    <a:lnTo>
                      <a:pt x="6203" y="13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3"/>
                    </a:lnTo>
                    <a:lnTo>
                      <a:pt x="7961" y="27"/>
                    </a:lnTo>
                    <a:lnTo>
                      <a:pt x="8301" y="48"/>
                    </a:lnTo>
                    <a:lnTo>
                      <a:pt x="8635" y="74"/>
                    </a:lnTo>
                    <a:lnTo>
                      <a:pt x="8963" y="106"/>
                    </a:lnTo>
                    <a:lnTo>
                      <a:pt x="9284" y="144"/>
                    </a:lnTo>
                    <a:lnTo>
                      <a:pt x="9597" y="186"/>
                    </a:lnTo>
                    <a:lnTo>
                      <a:pt x="9904" y="234"/>
                    </a:lnTo>
                    <a:lnTo>
                      <a:pt x="10201" y="286"/>
                    </a:lnTo>
                    <a:lnTo>
                      <a:pt x="10491" y="342"/>
                    </a:lnTo>
                    <a:lnTo>
                      <a:pt x="10771" y="403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4"/>
                    </a:lnTo>
                    <a:lnTo>
                      <a:pt x="11793" y="692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50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8"/>
                    </a:lnTo>
                    <a:lnTo>
                      <a:pt x="13274" y="1443"/>
                    </a:lnTo>
                    <a:lnTo>
                      <a:pt x="13398" y="1551"/>
                    </a:lnTo>
                    <a:lnTo>
                      <a:pt x="13507" y="1660"/>
                    </a:lnTo>
                    <a:lnTo>
                      <a:pt x="13600" y="1773"/>
                    </a:lnTo>
                    <a:lnTo>
                      <a:pt x="13678" y="1886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3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id="{7F378AE3-8CE8-4E8F-9300-5A6D36D5C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79663"/>
                <a:ext cx="528638" cy="180975"/>
              </a:xfrm>
              <a:custGeom>
                <a:avLst/>
                <a:gdLst>
                  <a:gd name="T0" fmla="*/ 6595 w 6993"/>
                  <a:gd name="T1" fmla="*/ 5 h 2406"/>
                  <a:gd name="T2" fmla="*/ 5897 w 6993"/>
                  <a:gd name="T3" fmla="*/ 29 h 2406"/>
                  <a:gd name="T4" fmla="*/ 5221 w 6993"/>
                  <a:gd name="T5" fmla="*/ 75 h 2406"/>
                  <a:gd name="T6" fmla="*/ 4571 w 6993"/>
                  <a:gd name="T7" fmla="*/ 144 h 2406"/>
                  <a:gd name="T8" fmla="*/ 3950 w 6993"/>
                  <a:gd name="T9" fmla="*/ 235 h 2406"/>
                  <a:gd name="T10" fmla="*/ 3361 w 6993"/>
                  <a:gd name="T11" fmla="*/ 344 h 2406"/>
                  <a:gd name="T12" fmla="*/ 2808 w 6993"/>
                  <a:gd name="T13" fmla="*/ 471 h 2406"/>
                  <a:gd name="T14" fmla="*/ 2294 w 6993"/>
                  <a:gd name="T15" fmla="*/ 617 h 2406"/>
                  <a:gd name="T16" fmla="*/ 1823 w 6993"/>
                  <a:gd name="T17" fmla="*/ 778 h 2406"/>
                  <a:gd name="T18" fmla="*/ 1398 w 6993"/>
                  <a:gd name="T19" fmla="*/ 954 h 2406"/>
                  <a:gd name="T20" fmla="*/ 1204 w 6993"/>
                  <a:gd name="T21" fmla="*/ 1048 h 2406"/>
                  <a:gd name="T22" fmla="*/ 1022 w 6993"/>
                  <a:gd name="T23" fmla="*/ 1144 h 2406"/>
                  <a:gd name="T24" fmla="*/ 854 w 6993"/>
                  <a:gd name="T25" fmla="*/ 1245 h 2406"/>
                  <a:gd name="T26" fmla="*/ 699 w 6993"/>
                  <a:gd name="T27" fmla="*/ 1348 h 2406"/>
                  <a:gd name="T28" fmla="*/ 559 w 6993"/>
                  <a:gd name="T29" fmla="*/ 1453 h 2406"/>
                  <a:gd name="T30" fmla="*/ 433 w 6993"/>
                  <a:gd name="T31" fmla="*/ 1563 h 2406"/>
                  <a:gd name="T32" fmla="*/ 322 w 6993"/>
                  <a:gd name="T33" fmla="*/ 1675 h 2406"/>
                  <a:gd name="T34" fmla="*/ 226 w 6993"/>
                  <a:gd name="T35" fmla="*/ 1790 h 2406"/>
                  <a:gd name="T36" fmla="*/ 147 w 6993"/>
                  <a:gd name="T37" fmla="*/ 1909 h 2406"/>
                  <a:gd name="T38" fmla="*/ 83 w 6993"/>
                  <a:gd name="T39" fmla="*/ 2028 h 2406"/>
                  <a:gd name="T40" fmla="*/ 38 w 6993"/>
                  <a:gd name="T41" fmla="*/ 2152 h 2406"/>
                  <a:gd name="T42" fmla="*/ 9 w 6993"/>
                  <a:gd name="T43" fmla="*/ 2278 h 2406"/>
                  <a:gd name="T44" fmla="*/ 0 w 6993"/>
                  <a:gd name="T45" fmla="*/ 2406 h 2406"/>
                  <a:gd name="T46" fmla="*/ 89 w 6993"/>
                  <a:gd name="T47" fmla="*/ 2319 h 2406"/>
                  <a:gd name="T48" fmla="*/ 110 w 6993"/>
                  <a:gd name="T49" fmla="*/ 2204 h 2406"/>
                  <a:gd name="T50" fmla="*/ 148 w 6993"/>
                  <a:gd name="T51" fmla="*/ 2091 h 2406"/>
                  <a:gd name="T52" fmla="*/ 202 w 6993"/>
                  <a:gd name="T53" fmla="*/ 1979 h 2406"/>
                  <a:gd name="T54" fmla="*/ 273 w 6993"/>
                  <a:gd name="T55" fmla="*/ 1868 h 2406"/>
                  <a:gd name="T56" fmla="*/ 360 w 6993"/>
                  <a:gd name="T57" fmla="*/ 1758 h 2406"/>
                  <a:gd name="T58" fmla="*/ 463 w 6993"/>
                  <a:gd name="T59" fmla="*/ 1651 h 2406"/>
                  <a:gd name="T60" fmla="*/ 581 w 6993"/>
                  <a:gd name="T61" fmla="*/ 1545 h 2406"/>
                  <a:gd name="T62" fmla="*/ 713 w 6993"/>
                  <a:gd name="T63" fmla="*/ 1442 h 2406"/>
                  <a:gd name="T64" fmla="*/ 860 w 6993"/>
                  <a:gd name="T65" fmla="*/ 1341 h 2406"/>
                  <a:gd name="T66" fmla="*/ 1021 w 6993"/>
                  <a:gd name="T67" fmla="*/ 1242 h 2406"/>
                  <a:gd name="T68" fmla="*/ 1195 w 6993"/>
                  <a:gd name="T69" fmla="*/ 1146 h 2406"/>
                  <a:gd name="T70" fmla="*/ 1384 w 6993"/>
                  <a:gd name="T71" fmla="*/ 1053 h 2406"/>
                  <a:gd name="T72" fmla="*/ 1743 w 6993"/>
                  <a:gd name="T73" fmla="*/ 899 h 2406"/>
                  <a:gd name="T74" fmla="*/ 2198 w 6993"/>
                  <a:gd name="T75" fmla="*/ 736 h 2406"/>
                  <a:gd name="T76" fmla="*/ 2697 w 6993"/>
                  <a:gd name="T77" fmla="*/ 588 h 2406"/>
                  <a:gd name="T78" fmla="*/ 3237 w 6993"/>
                  <a:gd name="T79" fmla="*/ 457 h 2406"/>
                  <a:gd name="T80" fmla="*/ 3813 w 6993"/>
                  <a:gd name="T81" fmla="*/ 343 h 2406"/>
                  <a:gd name="T82" fmla="*/ 4424 w 6993"/>
                  <a:gd name="T83" fmla="*/ 248 h 2406"/>
                  <a:gd name="T84" fmla="*/ 5064 w 6993"/>
                  <a:gd name="T85" fmla="*/ 174 h 2406"/>
                  <a:gd name="T86" fmla="*/ 5731 w 6993"/>
                  <a:gd name="T87" fmla="*/ 122 h 2406"/>
                  <a:gd name="T88" fmla="*/ 6421 w 6993"/>
                  <a:gd name="T89" fmla="*/ 92 h 2406"/>
                  <a:gd name="T90" fmla="*/ 6950 w 6993"/>
                  <a:gd name="T91" fmla="*/ 85 h 2406"/>
                  <a:gd name="T92" fmla="*/ 6977 w 6993"/>
                  <a:gd name="T93" fmla="*/ 78 h 2406"/>
                  <a:gd name="T94" fmla="*/ 6992 w 6993"/>
                  <a:gd name="T95" fmla="*/ 51 h 2406"/>
                  <a:gd name="T96" fmla="*/ 6987 w 6993"/>
                  <a:gd name="T97" fmla="*/ 20 h 2406"/>
                  <a:gd name="T98" fmla="*/ 6961 w 6993"/>
                  <a:gd name="T99" fmla="*/ 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6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5"/>
                    </a:lnTo>
                    <a:lnTo>
                      <a:pt x="6419" y="8"/>
                    </a:lnTo>
                    <a:lnTo>
                      <a:pt x="6244" y="13"/>
                    </a:lnTo>
                    <a:lnTo>
                      <a:pt x="6070" y="20"/>
                    </a:lnTo>
                    <a:lnTo>
                      <a:pt x="5897" y="29"/>
                    </a:lnTo>
                    <a:lnTo>
                      <a:pt x="5726" y="38"/>
                    </a:lnTo>
                    <a:lnTo>
                      <a:pt x="5556" y="49"/>
                    </a:lnTo>
                    <a:lnTo>
                      <a:pt x="5388" y="62"/>
                    </a:lnTo>
                    <a:lnTo>
                      <a:pt x="5221" y="75"/>
                    </a:lnTo>
                    <a:lnTo>
                      <a:pt x="5057" y="91"/>
                    </a:lnTo>
                    <a:lnTo>
                      <a:pt x="4893" y="108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11"/>
                    </a:lnTo>
                    <a:lnTo>
                      <a:pt x="3950" y="235"/>
                    </a:lnTo>
                    <a:lnTo>
                      <a:pt x="3799" y="260"/>
                    </a:lnTo>
                    <a:lnTo>
                      <a:pt x="3651" y="287"/>
                    </a:lnTo>
                    <a:lnTo>
                      <a:pt x="3505" y="315"/>
                    </a:lnTo>
                    <a:lnTo>
                      <a:pt x="3361" y="344"/>
                    </a:lnTo>
                    <a:lnTo>
                      <a:pt x="3219" y="375"/>
                    </a:lnTo>
                    <a:lnTo>
                      <a:pt x="3080" y="406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7"/>
                    </a:lnTo>
                    <a:lnTo>
                      <a:pt x="2546" y="542"/>
                    </a:lnTo>
                    <a:lnTo>
                      <a:pt x="2419" y="579"/>
                    </a:lnTo>
                    <a:lnTo>
                      <a:pt x="2294" y="617"/>
                    </a:lnTo>
                    <a:lnTo>
                      <a:pt x="2172" y="656"/>
                    </a:lnTo>
                    <a:lnTo>
                      <a:pt x="2053" y="695"/>
                    </a:lnTo>
                    <a:lnTo>
                      <a:pt x="1936" y="736"/>
                    </a:lnTo>
                    <a:lnTo>
                      <a:pt x="1823" y="778"/>
                    </a:lnTo>
                    <a:lnTo>
                      <a:pt x="1712" y="821"/>
                    </a:lnTo>
                    <a:lnTo>
                      <a:pt x="1604" y="864"/>
                    </a:lnTo>
                    <a:lnTo>
                      <a:pt x="1500" y="909"/>
                    </a:lnTo>
                    <a:lnTo>
                      <a:pt x="1398" y="954"/>
                    </a:lnTo>
                    <a:lnTo>
                      <a:pt x="1348" y="977"/>
                    </a:lnTo>
                    <a:lnTo>
                      <a:pt x="1300" y="1001"/>
                    </a:lnTo>
                    <a:lnTo>
                      <a:pt x="1251" y="1024"/>
                    </a:lnTo>
                    <a:lnTo>
                      <a:pt x="1204" y="1048"/>
                    </a:lnTo>
                    <a:lnTo>
                      <a:pt x="1157" y="1072"/>
                    </a:lnTo>
                    <a:lnTo>
                      <a:pt x="1111" y="1096"/>
                    </a:lnTo>
                    <a:lnTo>
                      <a:pt x="1066" y="1120"/>
                    </a:lnTo>
                    <a:lnTo>
                      <a:pt x="1022" y="1144"/>
                    </a:lnTo>
                    <a:lnTo>
                      <a:pt x="979" y="1169"/>
                    </a:lnTo>
                    <a:lnTo>
                      <a:pt x="937" y="1194"/>
                    </a:lnTo>
                    <a:lnTo>
                      <a:pt x="895" y="1219"/>
                    </a:lnTo>
                    <a:lnTo>
                      <a:pt x="854" y="1245"/>
                    </a:lnTo>
                    <a:lnTo>
                      <a:pt x="814" y="1270"/>
                    </a:lnTo>
                    <a:lnTo>
                      <a:pt x="775" y="1296"/>
                    </a:lnTo>
                    <a:lnTo>
                      <a:pt x="737" y="1322"/>
                    </a:lnTo>
                    <a:lnTo>
                      <a:pt x="699" y="1348"/>
                    </a:lnTo>
                    <a:lnTo>
                      <a:pt x="663" y="1374"/>
                    </a:lnTo>
                    <a:lnTo>
                      <a:pt x="627" y="1400"/>
                    </a:lnTo>
                    <a:lnTo>
                      <a:pt x="593" y="1427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5"/>
                    </a:lnTo>
                    <a:lnTo>
                      <a:pt x="433" y="1563"/>
                    </a:lnTo>
                    <a:lnTo>
                      <a:pt x="403" y="1591"/>
                    </a:lnTo>
                    <a:lnTo>
                      <a:pt x="375" y="1619"/>
                    </a:lnTo>
                    <a:lnTo>
                      <a:pt x="348" y="1647"/>
                    </a:lnTo>
                    <a:lnTo>
                      <a:pt x="322" y="1675"/>
                    </a:lnTo>
                    <a:lnTo>
                      <a:pt x="296" y="1703"/>
                    </a:lnTo>
                    <a:lnTo>
                      <a:pt x="272" y="1732"/>
                    </a:lnTo>
                    <a:lnTo>
                      <a:pt x="249" y="1762"/>
                    </a:lnTo>
                    <a:lnTo>
                      <a:pt x="226" y="1790"/>
                    </a:lnTo>
                    <a:lnTo>
                      <a:pt x="204" y="1819"/>
                    </a:lnTo>
                    <a:lnTo>
                      <a:pt x="184" y="1849"/>
                    </a:lnTo>
                    <a:lnTo>
                      <a:pt x="165" y="1878"/>
                    </a:lnTo>
                    <a:lnTo>
                      <a:pt x="147" y="1909"/>
                    </a:lnTo>
                    <a:lnTo>
                      <a:pt x="129" y="1938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60"/>
                    </a:lnTo>
                    <a:lnTo>
                      <a:pt x="58" y="2090"/>
                    </a:lnTo>
                    <a:lnTo>
                      <a:pt x="47" y="2121"/>
                    </a:lnTo>
                    <a:lnTo>
                      <a:pt x="38" y="2152"/>
                    </a:lnTo>
                    <a:lnTo>
                      <a:pt x="29" y="2184"/>
                    </a:lnTo>
                    <a:lnTo>
                      <a:pt x="21" y="2215"/>
                    </a:lnTo>
                    <a:lnTo>
                      <a:pt x="15" y="2246"/>
                    </a:lnTo>
                    <a:lnTo>
                      <a:pt x="9" y="2278"/>
                    </a:lnTo>
                    <a:lnTo>
                      <a:pt x="5" y="2310"/>
                    </a:lnTo>
                    <a:lnTo>
                      <a:pt x="2" y="2342"/>
                    </a:lnTo>
                    <a:lnTo>
                      <a:pt x="1" y="2373"/>
                    </a:lnTo>
                    <a:lnTo>
                      <a:pt x="0" y="2406"/>
                    </a:lnTo>
                    <a:lnTo>
                      <a:pt x="84" y="2406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9"/>
                    </a:lnTo>
                    <a:lnTo>
                      <a:pt x="93" y="2290"/>
                    </a:lnTo>
                    <a:lnTo>
                      <a:pt x="98" y="2262"/>
                    </a:lnTo>
                    <a:lnTo>
                      <a:pt x="103" y="2233"/>
                    </a:lnTo>
                    <a:lnTo>
                      <a:pt x="110" y="2204"/>
                    </a:lnTo>
                    <a:lnTo>
                      <a:pt x="118" y="2176"/>
                    </a:lnTo>
                    <a:lnTo>
                      <a:pt x="127" y="2148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3"/>
                    </a:lnTo>
                    <a:lnTo>
                      <a:pt x="173" y="2035"/>
                    </a:lnTo>
                    <a:lnTo>
                      <a:pt x="188" y="2006"/>
                    </a:lnTo>
                    <a:lnTo>
                      <a:pt x="202" y="1979"/>
                    </a:lnTo>
                    <a:lnTo>
                      <a:pt x="219" y="1951"/>
                    </a:lnTo>
                    <a:lnTo>
                      <a:pt x="236" y="1923"/>
                    </a:lnTo>
                    <a:lnTo>
                      <a:pt x="254" y="1896"/>
                    </a:lnTo>
                    <a:lnTo>
                      <a:pt x="273" y="1868"/>
                    </a:lnTo>
                    <a:lnTo>
                      <a:pt x="294" y="1841"/>
                    </a:lnTo>
                    <a:lnTo>
                      <a:pt x="315" y="1814"/>
                    </a:lnTo>
                    <a:lnTo>
                      <a:pt x="337" y="1786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8"/>
                    </a:lnTo>
                    <a:lnTo>
                      <a:pt x="463" y="1651"/>
                    </a:lnTo>
                    <a:lnTo>
                      <a:pt x="490" y="1624"/>
                    </a:lnTo>
                    <a:lnTo>
                      <a:pt x="519" y="1598"/>
                    </a:lnTo>
                    <a:lnTo>
                      <a:pt x="549" y="1572"/>
                    </a:lnTo>
                    <a:lnTo>
                      <a:pt x="581" y="1545"/>
                    </a:lnTo>
                    <a:lnTo>
                      <a:pt x="612" y="1519"/>
                    </a:lnTo>
                    <a:lnTo>
                      <a:pt x="644" y="1493"/>
                    </a:lnTo>
                    <a:lnTo>
                      <a:pt x="678" y="1468"/>
                    </a:lnTo>
                    <a:lnTo>
                      <a:pt x="713" y="1442"/>
                    </a:lnTo>
                    <a:lnTo>
                      <a:pt x="748" y="1416"/>
                    </a:lnTo>
                    <a:lnTo>
                      <a:pt x="785" y="1391"/>
                    </a:lnTo>
                    <a:lnTo>
                      <a:pt x="821" y="1366"/>
                    </a:lnTo>
                    <a:lnTo>
                      <a:pt x="860" y="1341"/>
                    </a:lnTo>
                    <a:lnTo>
                      <a:pt x="898" y="1316"/>
                    </a:lnTo>
                    <a:lnTo>
                      <a:pt x="939" y="1291"/>
                    </a:lnTo>
                    <a:lnTo>
                      <a:pt x="980" y="1267"/>
                    </a:lnTo>
                    <a:lnTo>
                      <a:pt x="1021" y="1242"/>
                    </a:lnTo>
                    <a:lnTo>
                      <a:pt x="1063" y="1218"/>
                    </a:lnTo>
                    <a:lnTo>
                      <a:pt x="1107" y="1194"/>
                    </a:lnTo>
                    <a:lnTo>
                      <a:pt x="1151" y="1170"/>
                    </a:lnTo>
                    <a:lnTo>
                      <a:pt x="1195" y="1146"/>
                    </a:lnTo>
                    <a:lnTo>
                      <a:pt x="1241" y="1123"/>
                    </a:lnTo>
                    <a:lnTo>
                      <a:pt x="1288" y="1099"/>
                    </a:lnTo>
                    <a:lnTo>
                      <a:pt x="1335" y="1076"/>
                    </a:lnTo>
                    <a:lnTo>
                      <a:pt x="1384" y="1053"/>
                    </a:lnTo>
                    <a:lnTo>
                      <a:pt x="1433" y="1031"/>
                    </a:lnTo>
                    <a:lnTo>
                      <a:pt x="1533" y="986"/>
                    </a:lnTo>
                    <a:lnTo>
                      <a:pt x="1636" y="942"/>
                    </a:lnTo>
                    <a:lnTo>
                      <a:pt x="1743" y="899"/>
                    </a:lnTo>
                    <a:lnTo>
                      <a:pt x="1852" y="857"/>
                    </a:lnTo>
                    <a:lnTo>
                      <a:pt x="1965" y="815"/>
                    </a:lnTo>
                    <a:lnTo>
                      <a:pt x="2080" y="775"/>
                    </a:lnTo>
                    <a:lnTo>
                      <a:pt x="2198" y="736"/>
                    </a:lnTo>
                    <a:lnTo>
                      <a:pt x="2319" y="698"/>
                    </a:lnTo>
                    <a:lnTo>
                      <a:pt x="2442" y="660"/>
                    </a:lnTo>
                    <a:lnTo>
                      <a:pt x="2568" y="624"/>
                    </a:lnTo>
                    <a:lnTo>
                      <a:pt x="2697" y="588"/>
                    </a:lnTo>
                    <a:lnTo>
                      <a:pt x="2829" y="554"/>
                    </a:lnTo>
                    <a:lnTo>
                      <a:pt x="2962" y="520"/>
                    </a:lnTo>
                    <a:lnTo>
                      <a:pt x="3098" y="488"/>
                    </a:lnTo>
                    <a:lnTo>
                      <a:pt x="3237" y="457"/>
                    </a:lnTo>
                    <a:lnTo>
                      <a:pt x="3378" y="427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9"/>
                    </a:lnTo>
                    <a:lnTo>
                      <a:pt x="4741" y="209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60"/>
                    </a:lnTo>
                    <a:lnTo>
                      <a:pt x="5394" y="145"/>
                    </a:lnTo>
                    <a:lnTo>
                      <a:pt x="5562" y="133"/>
                    </a:lnTo>
                    <a:lnTo>
                      <a:pt x="5731" y="122"/>
                    </a:lnTo>
                    <a:lnTo>
                      <a:pt x="5901" y="112"/>
                    </a:lnTo>
                    <a:lnTo>
                      <a:pt x="6073" y="105"/>
                    </a:lnTo>
                    <a:lnTo>
                      <a:pt x="6246" y="97"/>
                    </a:lnTo>
                    <a:lnTo>
                      <a:pt x="6421" y="92"/>
                    </a:lnTo>
                    <a:lnTo>
                      <a:pt x="6596" y="88"/>
                    </a:lnTo>
                    <a:lnTo>
                      <a:pt x="6773" y="86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61" y="85"/>
                    </a:lnTo>
                    <a:lnTo>
                      <a:pt x="6969" y="82"/>
                    </a:lnTo>
                    <a:lnTo>
                      <a:pt x="6977" y="78"/>
                    </a:lnTo>
                    <a:lnTo>
                      <a:pt x="6983" y="72"/>
                    </a:lnTo>
                    <a:lnTo>
                      <a:pt x="6987" y="66"/>
                    </a:lnTo>
                    <a:lnTo>
                      <a:pt x="6990" y="59"/>
                    </a:lnTo>
                    <a:lnTo>
                      <a:pt x="6992" y="51"/>
                    </a:lnTo>
                    <a:lnTo>
                      <a:pt x="6993" y="43"/>
                    </a:lnTo>
                    <a:lnTo>
                      <a:pt x="6992" y="35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9"/>
                    </a:lnTo>
                    <a:lnTo>
                      <a:pt x="6969" y="5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id="{4B7B1E59-3B96-42F7-808F-73A8F71E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379663"/>
                <a:ext cx="525463" cy="180975"/>
              </a:xfrm>
              <a:custGeom>
                <a:avLst/>
                <a:gdLst>
                  <a:gd name="T0" fmla="*/ 6950 w 6952"/>
                  <a:gd name="T1" fmla="*/ 2342 h 2406"/>
                  <a:gd name="T2" fmla="*/ 6937 w 6952"/>
                  <a:gd name="T3" fmla="*/ 2246 h 2406"/>
                  <a:gd name="T4" fmla="*/ 6914 w 6952"/>
                  <a:gd name="T5" fmla="*/ 2152 h 2406"/>
                  <a:gd name="T6" fmla="*/ 6882 w 6952"/>
                  <a:gd name="T7" fmla="*/ 2060 h 2406"/>
                  <a:gd name="T8" fmla="*/ 6839 w 6952"/>
                  <a:gd name="T9" fmla="*/ 1968 h 2406"/>
                  <a:gd name="T10" fmla="*/ 6787 w 6952"/>
                  <a:gd name="T11" fmla="*/ 1878 h 2406"/>
                  <a:gd name="T12" fmla="*/ 6726 w 6952"/>
                  <a:gd name="T13" fmla="*/ 1790 h 2406"/>
                  <a:gd name="T14" fmla="*/ 6656 w 6952"/>
                  <a:gd name="T15" fmla="*/ 1703 h 2406"/>
                  <a:gd name="T16" fmla="*/ 6577 w 6952"/>
                  <a:gd name="T17" fmla="*/ 1619 h 2406"/>
                  <a:gd name="T18" fmla="*/ 6489 w 6952"/>
                  <a:gd name="T19" fmla="*/ 1535 h 2406"/>
                  <a:gd name="T20" fmla="*/ 6393 w 6952"/>
                  <a:gd name="T21" fmla="*/ 1453 h 2406"/>
                  <a:gd name="T22" fmla="*/ 6289 w 6952"/>
                  <a:gd name="T23" fmla="*/ 1374 h 2406"/>
                  <a:gd name="T24" fmla="*/ 6177 w 6952"/>
                  <a:gd name="T25" fmla="*/ 1296 h 2406"/>
                  <a:gd name="T26" fmla="*/ 6057 w 6952"/>
                  <a:gd name="T27" fmla="*/ 1219 h 2406"/>
                  <a:gd name="T28" fmla="*/ 5930 w 6952"/>
                  <a:gd name="T29" fmla="*/ 1144 h 2406"/>
                  <a:gd name="T30" fmla="*/ 5795 w 6952"/>
                  <a:gd name="T31" fmla="*/ 1072 h 2406"/>
                  <a:gd name="T32" fmla="*/ 5554 w 6952"/>
                  <a:gd name="T33" fmla="*/ 954 h 2406"/>
                  <a:gd name="T34" fmla="*/ 5240 w 6952"/>
                  <a:gd name="T35" fmla="*/ 821 h 2406"/>
                  <a:gd name="T36" fmla="*/ 4899 w 6952"/>
                  <a:gd name="T37" fmla="*/ 695 h 2406"/>
                  <a:gd name="T38" fmla="*/ 4533 w 6952"/>
                  <a:gd name="T39" fmla="*/ 579 h 2406"/>
                  <a:gd name="T40" fmla="*/ 4144 w 6952"/>
                  <a:gd name="T41" fmla="*/ 471 h 2406"/>
                  <a:gd name="T42" fmla="*/ 3733 w 6952"/>
                  <a:gd name="T43" fmla="*/ 375 h 2406"/>
                  <a:gd name="T44" fmla="*/ 3301 w 6952"/>
                  <a:gd name="T45" fmla="*/ 287 h 2406"/>
                  <a:gd name="T46" fmla="*/ 2850 w 6952"/>
                  <a:gd name="T47" fmla="*/ 211 h 2406"/>
                  <a:gd name="T48" fmla="*/ 2381 w 6952"/>
                  <a:gd name="T49" fmla="*/ 144 h 2406"/>
                  <a:gd name="T50" fmla="*/ 1895 w 6952"/>
                  <a:gd name="T51" fmla="*/ 91 h 2406"/>
                  <a:gd name="T52" fmla="*/ 1396 w 6952"/>
                  <a:gd name="T53" fmla="*/ 49 h 2406"/>
                  <a:gd name="T54" fmla="*/ 882 w 6952"/>
                  <a:gd name="T55" fmla="*/ 20 h 2406"/>
                  <a:gd name="T56" fmla="*/ 357 w 6952"/>
                  <a:gd name="T57" fmla="*/ 5 h 2406"/>
                  <a:gd name="T58" fmla="*/ 0 w 6952"/>
                  <a:gd name="T59" fmla="*/ 85 h 2406"/>
                  <a:gd name="T60" fmla="*/ 531 w 6952"/>
                  <a:gd name="T61" fmla="*/ 92 h 2406"/>
                  <a:gd name="T62" fmla="*/ 1050 w 6952"/>
                  <a:gd name="T63" fmla="*/ 112 h 2406"/>
                  <a:gd name="T64" fmla="*/ 1558 w 6952"/>
                  <a:gd name="T65" fmla="*/ 145 h 2406"/>
                  <a:gd name="T66" fmla="*/ 2051 w 6952"/>
                  <a:gd name="T67" fmla="*/ 191 h 2406"/>
                  <a:gd name="T68" fmla="*/ 2528 w 6952"/>
                  <a:gd name="T69" fmla="*/ 248 h 2406"/>
                  <a:gd name="T70" fmla="*/ 2988 w 6952"/>
                  <a:gd name="T71" fmla="*/ 317 h 2406"/>
                  <a:gd name="T72" fmla="*/ 3430 w 6952"/>
                  <a:gd name="T73" fmla="*/ 397 h 2406"/>
                  <a:gd name="T74" fmla="*/ 3854 w 6952"/>
                  <a:gd name="T75" fmla="*/ 488 h 2406"/>
                  <a:gd name="T76" fmla="*/ 4255 w 6952"/>
                  <a:gd name="T77" fmla="*/ 588 h 2406"/>
                  <a:gd name="T78" fmla="*/ 4633 w 6952"/>
                  <a:gd name="T79" fmla="*/ 698 h 2406"/>
                  <a:gd name="T80" fmla="*/ 4987 w 6952"/>
                  <a:gd name="T81" fmla="*/ 815 h 2406"/>
                  <a:gd name="T82" fmla="*/ 5316 w 6952"/>
                  <a:gd name="T83" fmla="*/ 942 h 2406"/>
                  <a:gd name="T84" fmla="*/ 5617 w 6952"/>
                  <a:gd name="T85" fmla="*/ 1076 h 2406"/>
                  <a:gd name="T86" fmla="*/ 5801 w 6952"/>
                  <a:gd name="T87" fmla="*/ 1170 h 2406"/>
                  <a:gd name="T88" fmla="*/ 5931 w 6952"/>
                  <a:gd name="T89" fmla="*/ 1242 h 2406"/>
                  <a:gd name="T90" fmla="*/ 6053 w 6952"/>
                  <a:gd name="T91" fmla="*/ 1316 h 2406"/>
                  <a:gd name="T92" fmla="*/ 6167 w 6952"/>
                  <a:gd name="T93" fmla="*/ 1391 h 2406"/>
                  <a:gd name="T94" fmla="*/ 6274 w 6952"/>
                  <a:gd name="T95" fmla="*/ 1468 h 2406"/>
                  <a:gd name="T96" fmla="*/ 6371 w 6952"/>
                  <a:gd name="T97" fmla="*/ 1545 h 2406"/>
                  <a:gd name="T98" fmla="*/ 6461 w 6952"/>
                  <a:gd name="T99" fmla="*/ 1624 h 2406"/>
                  <a:gd name="T100" fmla="*/ 6542 w 6952"/>
                  <a:gd name="T101" fmla="*/ 1704 h 2406"/>
                  <a:gd name="T102" fmla="*/ 6615 w 6952"/>
                  <a:gd name="T103" fmla="*/ 1786 h 2406"/>
                  <a:gd name="T104" fmla="*/ 6679 w 6952"/>
                  <a:gd name="T105" fmla="*/ 1868 h 2406"/>
                  <a:gd name="T106" fmla="*/ 6733 w 6952"/>
                  <a:gd name="T107" fmla="*/ 1951 h 2406"/>
                  <a:gd name="T108" fmla="*/ 6779 w 6952"/>
                  <a:gd name="T109" fmla="*/ 2035 h 2406"/>
                  <a:gd name="T110" fmla="*/ 6814 w 6952"/>
                  <a:gd name="T111" fmla="*/ 2119 h 2406"/>
                  <a:gd name="T112" fmla="*/ 6842 w 6952"/>
                  <a:gd name="T113" fmla="*/ 2204 h 2406"/>
                  <a:gd name="T114" fmla="*/ 6859 w 6952"/>
                  <a:gd name="T115" fmla="*/ 2290 h 2406"/>
                  <a:gd name="T116" fmla="*/ 6868 w 6952"/>
                  <a:gd name="T117" fmla="*/ 2376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6">
                    <a:moveTo>
                      <a:pt x="6952" y="2406"/>
                    </a:moveTo>
                    <a:lnTo>
                      <a:pt x="6951" y="2373"/>
                    </a:lnTo>
                    <a:lnTo>
                      <a:pt x="6950" y="2342"/>
                    </a:lnTo>
                    <a:lnTo>
                      <a:pt x="6947" y="2310"/>
                    </a:lnTo>
                    <a:lnTo>
                      <a:pt x="6943" y="2278"/>
                    </a:lnTo>
                    <a:lnTo>
                      <a:pt x="6937" y="2246"/>
                    </a:lnTo>
                    <a:lnTo>
                      <a:pt x="6931" y="2215"/>
                    </a:lnTo>
                    <a:lnTo>
                      <a:pt x="6923" y="2184"/>
                    </a:lnTo>
                    <a:lnTo>
                      <a:pt x="6914" y="2152"/>
                    </a:lnTo>
                    <a:lnTo>
                      <a:pt x="6904" y="2121"/>
                    </a:lnTo>
                    <a:lnTo>
                      <a:pt x="6894" y="2090"/>
                    </a:lnTo>
                    <a:lnTo>
                      <a:pt x="6882" y="2060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8"/>
                    </a:lnTo>
                    <a:lnTo>
                      <a:pt x="6805" y="1909"/>
                    </a:lnTo>
                    <a:lnTo>
                      <a:pt x="6787" y="1878"/>
                    </a:lnTo>
                    <a:lnTo>
                      <a:pt x="6768" y="1849"/>
                    </a:lnTo>
                    <a:lnTo>
                      <a:pt x="6748" y="1819"/>
                    </a:lnTo>
                    <a:lnTo>
                      <a:pt x="6726" y="1790"/>
                    </a:lnTo>
                    <a:lnTo>
                      <a:pt x="6703" y="1761"/>
                    </a:lnTo>
                    <a:lnTo>
                      <a:pt x="6680" y="1732"/>
                    </a:lnTo>
                    <a:lnTo>
                      <a:pt x="6656" y="1703"/>
                    </a:lnTo>
                    <a:lnTo>
                      <a:pt x="6630" y="1675"/>
                    </a:lnTo>
                    <a:lnTo>
                      <a:pt x="6604" y="1647"/>
                    </a:lnTo>
                    <a:lnTo>
                      <a:pt x="6577" y="1619"/>
                    </a:lnTo>
                    <a:lnTo>
                      <a:pt x="6549" y="1591"/>
                    </a:lnTo>
                    <a:lnTo>
                      <a:pt x="6518" y="1563"/>
                    </a:lnTo>
                    <a:lnTo>
                      <a:pt x="6489" y="1535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7"/>
                    </a:lnTo>
                    <a:lnTo>
                      <a:pt x="6325" y="1400"/>
                    </a:lnTo>
                    <a:lnTo>
                      <a:pt x="6289" y="1374"/>
                    </a:lnTo>
                    <a:lnTo>
                      <a:pt x="6253" y="1348"/>
                    </a:lnTo>
                    <a:lnTo>
                      <a:pt x="6215" y="1322"/>
                    </a:lnTo>
                    <a:lnTo>
                      <a:pt x="6177" y="1296"/>
                    </a:lnTo>
                    <a:lnTo>
                      <a:pt x="6138" y="1270"/>
                    </a:lnTo>
                    <a:lnTo>
                      <a:pt x="6097" y="1245"/>
                    </a:lnTo>
                    <a:lnTo>
                      <a:pt x="6057" y="1219"/>
                    </a:lnTo>
                    <a:lnTo>
                      <a:pt x="6015" y="1194"/>
                    </a:lnTo>
                    <a:lnTo>
                      <a:pt x="5973" y="1169"/>
                    </a:lnTo>
                    <a:lnTo>
                      <a:pt x="5930" y="1144"/>
                    </a:lnTo>
                    <a:lnTo>
                      <a:pt x="5886" y="1120"/>
                    </a:lnTo>
                    <a:lnTo>
                      <a:pt x="5841" y="1096"/>
                    </a:lnTo>
                    <a:lnTo>
                      <a:pt x="5795" y="1072"/>
                    </a:lnTo>
                    <a:lnTo>
                      <a:pt x="5748" y="1048"/>
                    </a:lnTo>
                    <a:lnTo>
                      <a:pt x="5652" y="1001"/>
                    </a:lnTo>
                    <a:lnTo>
                      <a:pt x="5554" y="954"/>
                    </a:lnTo>
                    <a:lnTo>
                      <a:pt x="5452" y="909"/>
                    </a:lnTo>
                    <a:lnTo>
                      <a:pt x="5347" y="864"/>
                    </a:lnTo>
                    <a:lnTo>
                      <a:pt x="5240" y="821"/>
                    </a:lnTo>
                    <a:lnTo>
                      <a:pt x="5129" y="778"/>
                    </a:lnTo>
                    <a:lnTo>
                      <a:pt x="5016" y="736"/>
                    </a:lnTo>
                    <a:lnTo>
                      <a:pt x="4899" y="695"/>
                    </a:lnTo>
                    <a:lnTo>
                      <a:pt x="4780" y="656"/>
                    </a:lnTo>
                    <a:lnTo>
                      <a:pt x="4658" y="617"/>
                    </a:lnTo>
                    <a:lnTo>
                      <a:pt x="4533" y="579"/>
                    </a:lnTo>
                    <a:lnTo>
                      <a:pt x="4406" y="542"/>
                    </a:lnTo>
                    <a:lnTo>
                      <a:pt x="4277" y="507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6"/>
                    </a:lnTo>
                    <a:lnTo>
                      <a:pt x="3733" y="375"/>
                    </a:lnTo>
                    <a:lnTo>
                      <a:pt x="3591" y="344"/>
                    </a:lnTo>
                    <a:lnTo>
                      <a:pt x="3447" y="315"/>
                    </a:lnTo>
                    <a:lnTo>
                      <a:pt x="3301" y="287"/>
                    </a:lnTo>
                    <a:lnTo>
                      <a:pt x="3152" y="260"/>
                    </a:lnTo>
                    <a:lnTo>
                      <a:pt x="3002" y="235"/>
                    </a:lnTo>
                    <a:lnTo>
                      <a:pt x="2850" y="211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8"/>
                    </a:lnTo>
                    <a:lnTo>
                      <a:pt x="1895" y="91"/>
                    </a:lnTo>
                    <a:lnTo>
                      <a:pt x="1731" y="75"/>
                    </a:lnTo>
                    <a:lnTo>
                      <a:pt x="1564" y="62"/>
                    </a:lnTo>
                    <a:lnTo>
                      <a:pt x="1396" y="49"/>
                    </a:lnTo>
                    <a:lnTo>
                      <a:pt x="1226" y="38"/>
                    </a:lnTo>
                    <a:lnTo>
                      <a:pt x="1055" y="29"/>
                    </a:lnTo>
                    <a:lnTo>
                      <a:pt x="882" y="20"/>
                    </a:lnTo>
                    <a:lnTo>
                      <a:pt x="708" y="13"/>
                    </a:lnTo>
                    <a:lnTo>
                      <a:pt x="533" y="8"/>
                    </a:lnTo>
                    <a:lnTo>
                      <a:pt x="357" y="5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79" y="86"/>
                    </a:lnTo>
                    <a:lnTo>
                      <a:pt x="356" y="88"/>
                    </a:lnTo>
                    <a:lnTo>
                      <a:pt x="531" y="92"/>
                    </a:lnTo>
                    <a:lnTo>
                      <a:pt x="706" y="97"/>
                    </a:lnTo>
                    <a:lnTo>
                      <a:pt x="879" y="105"/>
                    </a:lnTo>
                    <a:lnTo>
                      <a:pt x="1050" y="112"/>
                    </a:lnTo>
                    <a:lnTo>
                      <a:pt x="1221" y="122"/>
                    </a:lnTo>
                    <a:lnTo>
                      <a:pt x="1390" y="133"/>
                    </a:lnTo>
                    <a:lnTo>
                      <a:pt x="1558" y="145"/>
                    </a:lnTo>
                    <a:lnTo>
                      <a:pt x="1723" y="160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9"/>
                    </a:lnTo>
                    <a:lnTo>
                      <a:pt x="2370" y="229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7"/>
                    </a:lnTo>
                    <a:lnTo>
                      <a:pt x="3715" y="457"/>
                    </a:lnTo>
                    <a:lnTo>
                      <a:pt x="3854" y="488"/>
                    </a:lnTo>
                    <a:lnTo>
                      <a:pt x="3990" y="520"/>
                    </a:lnTo>
                    <a:lnTo>
                      <a:pt x="4123" y="554"/>
                    </a:lnTo>
                    <a:lnTo>
                      <a:pt x="4255" y="588"/>
                    </a:lnTo>
                    <a:lnTo>
                      <a:pt x="4383" y="624"/>
                    </a:lnTo>
                    <a:lnTo>
                      <a:pt x="4509" y="660"/>
                    </a:lnTo>
                    <a:lnTo>
                      <a:pt x="4633" y="698"/>
                    </a:lnTo>
                    <a:lnTo>
                      <a:pt x="4754" y="736"/>
                    </a:lnTo>
                    <a:lnTo>
                      <a:pt x="4872" y="775"/>
                    </a:lnTo>
                    <a:lnTo>
                      <a:pt x="4987" y="815"/>
                    </a:lnTo>
                    <a:lnTo>
                      <a:pt x="5099" y="857"/>
                    </a:lnTo>
                    <a:lnTo>
                      <a:pt x="5208" y="899"/>
                    </a:lnTo>
                    <a:lnTo>
                      <a:pt x="5316" y="942"/>
                    </a:lnTo>
                    <a:lnTo>
                      <a:pt x="5419" y="986"/>
                    </a:lnTo>
                    <a:lnTo>
                      <a:pt x="5519" y="1031"/>
                    </a:lnTo>
                    <a:lnTo>
                      <a:pt x="5617" y="1076"/>
                    </a:lnTo>
                    <a:lnTo>
                      <a:pt x="5711" y="1123"/>
                    </a:lnTo>
                    <a:lnTo>
                      <a:pt x="5756" y="1146"/>
                    </a:lnTo>
                    <a:lnTo>
                      <a:pt x="5801" y="1170"/>
                    </a:lnTo>
                    <a:lnTo>
                      <a:pt x="5845" y="1194"/>
                    </a:lnTo>
                    <a:lnTo>
                      <a:pt x="5889" y="1218"/>
                    </a:lnTo>
                    <a:lnTo>
                      <a:pt x="5931" y="1242"/>
                    </a:lnTo>
                    <a:lnTo>
                      <a:pt x="5972" y="1267"/>
                    </a:lnTo>
                    <a:lnTo>
                      <a:pt x="6013" y="1291"/>
                    </a:lnTo>
                    <a:lnTo>
                      <a:pt x="6053" y="1316"/>
                    </a:lnTo>
                    <a:lnTo>
                      <a:pt x="6092" y="1341"/>
                    </a:lnTo>
                    <a:lnTo>
                      <a:pt x="6130" y="1366"/>
                    </a:lnTo>
                    <a:lnTo>
                      <a:pt x="6167" y="1391"/>
                    </a:lnTo>
                    <a:lnTo>
                      <a:pt x="6204" y="1416"/>
                    </a:lnTo>
                    <a:lnTo>
                      <a:pt x="6239" y="1442"/>
                    </a:lnTo>
                    <a:lnTo>
                      <a:pt x="6274" y="1468"/>
                    </a:lnTo>
                    <a:lnTo>
                      <a:pt x="6308" y="1493"/>
                    </a:lnTo>
                    <a:lnTo>
                      <a:pt x="6340" y="1519"/>
                    </a:lnTo>
                    <a:lnTo>
                      <a:pt x="6371" y="1545"/>
                    </a:lnTo>
                    <a:lnTo>
                      <a:pt x="6403" y="1572"/>
                    </a:lnTo>
                    <a:lnTo>
                      <a:pt x="6433" y="1598"/>
                    </a:lnTo>
                    <a:lnTo>
                      <a:pt x="6461" y="1624"/>
                    </a:lnTo>
                    <a:lnTo>
                      <a:pt x="6489" y="1651"/>
                    </a:lnTo>
                    <a:lnTo>
                      <a:pt x="6516" y="1678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6"/>
                    </a:lnTo>
                    <a:lnTo>
                      <a:pt x="6637" y="1814"/>
                    </a:lnTo>
                    <a:lnTo>
                      <a:pt x="6658" y="1841"/>
                    </a:lnTo>
                    <a:lnTo>
                      <a:pt x="6679" y="1868"/>
                    </a:lnTo>
                    <a:lnTo>
                      <a:pt x="6698" y="1896"/>
                    </a:lnTo>
                    <a:lnTo>
                      <a:pt x="6716" y="1923"/>
                    </a:lnTo>
                    <a:lnTo>
                      <a:pt x="6733" y="1951"/>
                    </a:lnTo>
                    <a:lnTo>
                      <a:pt x="6750" y="1979"/>
                    </a:lnTo>
                    <a:lnTo>
                      <a:pt x="6764" y="2006"/>
                    </a:lnTo>
                    <a:lnTo>
                      <a:pt x="6779" y="2035"/>
                    </a:lnTo>
                    <a:lnTo>
                      <a:pt x="6792" y="2063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8"/>
                    </a:lnTo>
                    <a:lnTo>
                      <a:pt x="6834" y="2176"/>
                    </a:lnTo>
                    <a:lnTo>
                      <a:pt x="6842" y="2204"/>
                    </a:lnTo>
                    <a:lnTo>
                      <a:pt x="6849" y="2233"/>
                    </a:lnTo>
                    <a:lnTo>
                      <a:pt x="6854" y="2262"/>
                    </a:lnTo>
                    <a:lnTo>
                      <a:pt x="6859" y="2290"/>
                    </a:lnTo>
                    <a:lnTo>
                      <a:pt x="6862" y="2319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6"/>
                    </a:lnTo>
                    <a:lnTo>
                      <a:pt x="6952" y="2406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69AADE5C-A5C3-44D8-987E-3FC67E67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647" y="2311400"/>
                <a:ext cx="1046163" cy="217488"/>
              </a:xfrm>
              <a:custGeom>
                <a:avLst/>
                <a:gdLst>
                  <a:gd name="T0" fmla="*/ 0 w 13841"/>
                  <a:gd name="T1" fmla="*/ 0 h 3375"/>
                  <a:gd name="T2" fmla="*/ 0 w 13841"/>
                  <a:gd name="T3" fmla="*/ 3375 h 3375"/>
                  <a:gd name="T4" fmla="*/ 13839 w 13841"/>
                  <a:gd name="T5" fmla="*/ 3375 h 3375"/>
                  <a:gd name="T6" fmla="*/ 13841 w 13841"/>
                  <a:gd name="T7" fmla="*/ 2 h 3375"/>
                  <a:gd name="T8" fmla="*/ 0 w 13841"/>
                  <a:gd name="T9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41" h="3375">
                    <a:moveTo>
                      <a:pt x="0" y="0"/>
                    </a:moveTo>
                    <a:lnTo>
                      <a:pt x="0" y="3375"/>
                    </a:lnTo>
                    <a:lnTo>
                      <a:pt x="13839" y="3375"/>
                    </a:lnTo>
                    <a:lnTo>
                      <a:pt x="1384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id="{3930FD0E-26FF-4B3D-8391-63C6F6CCC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234" y="2127250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3 h 4725"/>
                  <a:gd name="T4" fmla="*/ 13274 w 13818"/>
                  <a:gd name="T5" fmla="*/ 3282 h 4725"/>
                  <a:gd name="T6" fmla="*/ 12817 w 13818"/>
                  <a:gd name="T7" fmla="*/ 3588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1 h 4725"/>
                  <a:gd name="T14" fmla="*/ 9904 w 13818"/>
                  <a:gd name="T15" fmla="*/ 4492 h 4725"/>
                  <a:gd name="T16" fmla="*/ 8963 w 13818"/>
                  <a:gd name="T17" fmla="*/ 4618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8 h 4725"/>
                  <a:gd name="T26" fmla="*/ 3914 w 13818"/>
                  <a:gd name="T27" fmla="*/ 4492 h 4725"/>
                  <a:gd name="T28" fmla="*/ 3047 w 13818"/>
                  <a:gd name="T29" fmla="*/ 4321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8 h 4725"/>
                  <a:gd name="T36" fmla="*/ 544 w 13818"/>
                  <a:gd name="T37" fmla="*/ 3282 h 4725"/>
                  <a:gd name="T38" fmla="*/ 218 w 13818"/>
                  <a:gd name="T39" fmla="*/ 2953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7 h 4725"/>
                  <a:gd name="T46" fmla="*/ 420 w 13818"/>
                  <a:gd name="T47" fmla="*/ 1550 h 4725"/>
                  <a:gd name="T48" fmla="*/ 834 w 13818"/>
                  <a:gd name="T49" fmla="*/ 1237 h 4725"/>
                  <a:gd name="T50" fmla="*/ 1373 w 13818"/>
                  <a:gd name="T51" fmla="*/ 949 h 4725"/>
                  <a:gd name="T52" fmla="*/ 2025 w 13818"/>
                  <a:gd name="T53" fmla="*/ 693 h 4725"/>
                  <a:gd name="T54" fmla="*/ 2776 w 13818"/>
                  <a:gd name="T55" fmla="*/ 470 h 4725"/>
                  <a:gd name="T56" fmla="*/ 3617 w 13818"/>
                  <a:gd name="T57" fmla="*/ 285 h 4725"/>
                  <a:gd name="T58" fmla="*/ 4534 w 13818"/>
                  <a:gd name="T59" fmla="*/ 143 h 4725"/>
                  <a:gd name="T60" fmla="*/ 5517 w 13818"/>
                  <a:gd name="T61" fmla="*/ 49 h 4725"/>
                  <a:gd name="T62" fmla="*/ 6554 w 13818"/>
                  <a:gd name="T63" fmla="*/ 3 h 4725"/>
                  <a:gd name="T64" fmla="*/ 7615 w 13818"/>
                  <a:gd name="T65" fmla="*/ 12 h 4725"/>
                  <a:gd name="T66" fmla="*/ 8635 w 13818"/>
                  <a:gd name="T67" fmla="*/ 75 h 4725"/>
                  <a:gd name="T68" fmla="*/ 9597 w 13818"/>
                  <a:gd name="T69" fmla="*/ 186 h 4725"/>
                  <a:gd name="T70" fmla="*/ 10491 w 13818"/>
                  <a:gd name="T71" fmla="*/ 343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9 h 4725"/>
                  <a:gd name="T80" fmla="*/ 13507 w 13818"/>
                  <a:gd name="T81" fmla="*/ 1661 h 4725"/>
                  <a:gd name="T82" fmla="*/ 13738 w 13818"/>
                  <a:gd name="T83" fmla="*/ 2003 h 4725"/>
                  <a:gd name="T84" fmla="*/ 13818 w 13818"/>
                  <a:gd name="T85" fmla="*/ 2362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2"/>
                    </a:moveTo>
                    <a:lnTo>
                      <a:pt x="13809" y="2484"/>
                    </a:lnTo>
                    <a:lnTo>
                      <a:pt x="13782" y="2604"/>
                    </a:lnTo>
                    <a:lnTo>
                      <a:pt x="13738" y="2723"/>
                    </a:lnTo>
                    <a:lnTo>
                      <a:pt x="13678" y="2838"/>
                    </a:lnTo>
                    <a:lnTo>
                      <a:pt x="13600" y="2953"/>
                    </a:lnTo>
                    <a:lnTo>
                      <a:pt x="13507" y="3065"/>
                    </a:lnTo>
                    <a:lnTo>
                      <a:pt x="13398" y="3175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9"/>
                    </a:lnTo>
                    <a:lnTo>
                      <a:pt x="12817" y="3588"/>
                    </a:lnTo>
                    <a:lnTo>
                      <a:pt x="12637" y="3684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0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6"/>
                    </a:lnTo>
                    <a:lnTo>
                      <a:pt x="11042" y="4256"/>
                    </a:lnTo>
                    <a:lnTo>
                      <a:pt x="10771" y="4321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39"/>
                    </a:lnTo>
                    <a:lnTo>
                      <a:pt x="9284" y="4582"/>
                    </a:lnTo>
                    <a:lnTo>
                      <a:pt x="8963" y="4618"/>
                    </a:lnTo>
                    <a:lnTo>
                      <a:pt x="8635" y="4651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1"/>
                    </a:lnTo>
                    <a:lnTo>
                      <a:pt x="4855" y="4618"/>
                    </a:lnTo>
                    <a:lnTo>
                      <a:pt x="4534" y="4582"/>
                    </a:lnTo>
                    <a:lnTo>
                      <a:pt x="4221" y="4539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1"/>
                    </a:lnTo>
                    <a:lnTo>
                      <a:pt x="2776" y="4256"/>
                    </a:lnTo>
                    <a:lnTo>
                      <a:pt x="2516" y="4186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0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4"/>
                    </a:lnTo>
                    <a:lnTo>
                      <a:pt x="1001" y="3588"/>
                    </a:lnTo>
                    <a:lnTo>
                      <a:pt x="834" y="3489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5"/>
                    </a:lnTo>
                    <a:lnTo>
                      <a:pt x="311" y="3065"/>
                    </a:lnTo>
                    <a:lnTo>
                      <a:pt x="218" y="2953"/>
                    </a:lnTo>
                    <a:lnTo>
                      <a:pt x="140" y="2838"/>
                    </a:lnTo>
                    <a:lnTo>
                      <a:pt x="80" y="2723"/>
                    </a:lnTo>
                    <a:lnTo>
                      <a:pt x="36" y="2604"/>
                    </a:lnTo>
                    <a:lnTo>
                      <a:pt x="9" y="2484"/>
                    </a:lnTo>
                    <a:lnTo>
                      <a:pt x="0" y="2362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7"/>
                    </a:lnTo>
                    <a:lnTo>
                      <a:pt x="218" y="1772"/>
                    </a:lnTo>
                    <a:lnTo>
                      <a:pt x="311" y="1661"/>
                    </a:lnTo>
                    <a:lnTo>
                      <a:pt x="420" y="1550"/>
                    </a:lnTo>
                    <a:lnTo>
                      <a:pt x="544" y="1443"/>
                    </a:lnTo>
                    <a:lnTo>
                      <a:pt x="681" y="1339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49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3"/>
                    </a:lnTo>
                    <a:lnTo>
                      <a:pt x="2264" y="615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4"/>
                    </a:lnTo>
                    <a:lnTo>
                      <a:pt x="3327" y="343"/>
                    </a:lnTo>
                    <a:lnTo>
                      <a:pt x="3617" y="285"/>
                    </a:lnTo>
                    <a:lnTo>
                      <a:pt x="3914" y="233"/>
                    </a:lnTo>
                    <a:lnTo>
                      <a:pt x="4221" y="186"/>
                    </a:lnTo>
                    <a:lnTo>
                      <a:pt x="4534" y="143"/>
                    </a:lnTo>
                    <a:lnTo>
                      <a:pt x="4855" y="106"/>
                    </a:lnTo>
                    <a:lnTo>
                      <a:pt x="5183" y="75"/>
                    </a:lnTo>
                    <a:lnTo>
                      <a:pt x="5517" y="49"/>
                    </a:lnTo>
                    <a:lnTo>
                      <a:pt x="5857" y="28"/>
                    </a:lnTo>
                    <a:lnTo>
                      <a:pt x="6203" y="12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2"/>
                    </a:lnTo>
                    <a:lnTo>
                      <a:pt x="7961" y="28"/>
                    </a:lnTo>
                    <a:lnTo>
                      <a:pt x="8301" y="49"/>
                    </a:lnTo>
                    <a:lnTo>
                      <a:pt x="8635" y="75"/>
                    </a:lnTo>
                    <a:lnTo>
                      <a:pt x="8963" y="106"/>
                    </a:lnTo>
                    <a:lnTo>
                      <a:pt x="9284" y="143"/>
                    </a:lnTo>
                    <a:lnTo>
                      <a:pt x="9597" y="186"/>
                    </a:lnTo>
                    <a:lnTo>
                      <a:pt x="9904" y="233"/>
                    </a:lnTo>
                    <a:lnTo>
                      <a:pt x="10201" y="285"/>
                    </a:lnTo>
                    <a:lnTo>
                      <a:pt x="10491" y="343"/>
                    </a:lnTo>
                    <a:lnTo>
                      <a:pt x="10771" y="404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5"/>
                    </a:lnTo>
                    <a:lnTo>
                      <a:pt x="11793" y="693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49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9"/>
                    </a:lnTo>
                    <a:lnTo>
                      <a:pt x="13274" y="1443"/>
                    </a:lnTo>
                    <a:lnTo>
                      <a:pt x="13398" y="1550"/>
                    </a:lnTo>
                    <a:lnTo>
                      <a:pt x="13507" y="1661"/>
                    </a:lnTo>
                    <a:lnTo>
                      <a:pt x="13600" y="1772"/>
                    </a:lnTo>
                    <a:lnTo>
                      <a:pt x="13678" y="1887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2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id="{BC05B394-9650-444D-8EC5-D8C92BF90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347" y="2305050"/>
                <a:ext cx="528638" cy="182563"/>
              </a:xfrm>
              <a:custGeom>
                <a:avLst/>
                <a:gdLst>
                  <a:gd name="T0" fmla="*/ 398 w 6993"/>
                  <a:gd name="T1" fmla="*/ 2402 h 2405"/>
                  <a:gd name="T2" fmla="*/ 1096 w 6993"/>
                  <a:gd name="T3" fmla="*/ 2378 h 2405"/>
                  <a:gd name="T4" fmla="*/ 1772 w 6993"/>
                  <a:gd name="T5" fmla="*/ 2330 h 2405"/>
                  <a:gd name="T6" fmla="*/ 2422 w 6993"/>
                  <a:gd name="T7" fmla="*/ 2262 h 2405"/>
                  <a:gd name="T8" fmla="*/ 3043 w 6993"/>
                  <a:gd name="T9" fmla="*/ 2172 h 2405"/>
                  <a:gd name="T10" fmla="*/ 3632 w 6993"/>
                  <a:gd name="T11" fmla="*/ 2063 h 2405"/>
                  <a:gd name="T12" fmla="*/ 4185 w 6993"/>
                  <a:gd name="T13" fmla="*/ 1934 h 2405"/>
                  <a:gd name="T14" fmla="*/ 4699 w 6993"/>
                  <a:gd name="T15" fmla="*/ 1790 h 2405"/>
                  <a:gd name="T16" fmla="*/ 5170 w 6993"/>
                  <a:gd name="T17" fmla="*/ 1628 h 2405"/>
                  <a:gd name="T18" fmla="*/ 5595 w 6993"/>
                  <a:gd name="T19" fmla="*/ 1452 h 2405"/>
                  <a:gd name="T20" fmla="*/ 5789 w 6993"/>
                  <a:gd name="T21" fmla="*/ 1359 h 2405"/>
                  <a:gd name="T22" fmla="*/ 5971 w 6993"/>
                  <a:gd name="T23" fmla="*/ 1262 h 2405"/>
                  <a:gd name="T24" fmla="*/ 6138 w 6993"/>
                  <a:gd name="T25" fmla="*/ 1162 h 2405"/>
                  <a:gd name="T26" fmla="*/ 6294 w 6993"/>
                  <a:gd name="T27" fmla="*/ 1059 h 2405"/>
                  <a:gd name="T28" fmla="*/ 6434 w 6993"/>
                  <a:gd name="T29" fmla="*/ 953 h 2405"/>
                  <a:gd name="T30" fmla="*/ 6559 w 6993"/>
                  <a:gd name="T31" fmla="*/ 843 h 2405"/>
                  <a:gd name="T32" fmla="*/ 6671 w 6993"/>
                  <a:gd name="T33" fmla="*/ 732 h 2405"/>
                  <a:gd name="T34" fmla="*/ 6767 w 6993"/>
                  <a:gd name="T35" fmla="*/ 616 h 2405"/>
                  <a:gd name="T36" fmla="*/ 6846 w 6993"/>
                  <a:gd name="T37" fmla="*/ 498 h 2405"/>
                  <a:gd name="T38" fmla="*/ 6910 w 6993"/>
                  <a:gd name="T39" fmla="*/ 377 h 2405"/>
                  <a:gd name="T40" fmla="*/ 6955 w 6993"/>
                  <a:gd name="T41" fmla="*/ 254 h 2405"/>
                  <a:gd name="T42" fmla="*/ 6984 w 6993"/>
                  <a:gd name="T43" fmla="*/ 128 h 2405"/>
                  <a:gd name="T44" fmla="*/ 6993 w 6993"/>
                  <a:gd name="T45" fmla="*/ 0 h 2405"/>
                  <a:gd name="T46" fmla="*/ 6903 w 6993"/>
                  <a:gd name="T47" fmla="*/ 88 h 2405"/>
                  <a:gd name="T48" fmla="*/ 6883 w 6993"/>
                  <a:gd name="T49" fmla="*/ 201 h 2405"/>
                  <a:gd name="T50" fmla="*/ 6845 w 6993"/>
                  <a:gd name="T51" fmla="*/ 315 h 2405"/>
                  <a:gd name="T52" fmla="*/ 6791 w 6993"/>
                  <a:gd name="T53" fmla="*/ 427 h 2405"/>
                  <a:gd name="T54" fmla="*/ 6720 w 6993"/>
                  <a:gd name="T55" fmla="*/ 538 h 2405"/>
                  <a:gd name="T56" fmla="*/ 6632 w 6993"/>
                  <a:gd name="T57" fmla="*/ 647 h 2405"/>
                  <a:gd name="T58" fmla="*/ 6530 w 6993"/>
                  <a:gd name="T59" fmla="*/ 756 h 2405"/>
                  <a:gd name="T60" fmla="*/ 6412 w 6993"/>
                  <a:gd name="T61" fmla="*/ 861 h 2405"/>
                  <a:gd name="T62" fmla="*/ 6280 w 6993"/>
                  <a:gd name="T63" fmla="*/ 965 h 2405"/>
                  <a:gd name="T64" fmla="*/ 6133 w 6993"/>
                  <a:gd name="T65" fmla="*/ 1066 h 2405"/>
                  <a:gd name="T66" fmla="*/ 5972 w 6993"/>
                  <a:gd name="T67" fmla="*/ 1164 h 2405"/>
                  <a:gd name="T68" fmla="*/ 5797 w 6993"/>
                  <a:gd name="T69" fmla="*/ 1260 h 2405"/>
                  <a:gd name="T70" fmla="*/ 5609 w 6993"/>
                  <a:gd name="T71" fmla="*/ 1353 h 2405"/>
                  <a:gd name="T72" fmla="*/ 5249 w 6993"/>
                  <a:gd name="T73" fmla="*/ 1507 h 2405"/>
                  <a:gd name="T74" fmla="*/ 4795 w 6993"/>
                  <a:gd name="T75" fmla="*/ 1671 h 2405"/>
                  <a:gd name="T76" fmla="*/ 4296 w 6993"/>
                  <a:gd name="T77" fmla="*/ 1819 h 2405"/>
                  <a:gd name="T78" fmla="*/ 3756 w 6993"/>
                  <a:gd name="T79" fmla="*/ 1950 h 2405"/>
                  <a:gd name="T80" fmla="*/ 3180 w 6993"/>
                  <a:gd name="T81" fmla="*/ 2063 h 2405"/>
                  <a:gd name="T82" fmla="*/ 2569 w 6993"/>
                  <a:gd name="T83" fmla="*/ 2157 h 2405"/>
                  <a:gd name="T84" fmla="*/ 1929 w 6993"/>
                  <a:gd name="T85" fmla="*/ 2231 h 2405"/>
                  <a:gd name="T86" fmla="*/ 1262 w 6993"/>
                  <a:gd name="T87" fmla="*/ 2285 h 2405"/>
                  <a:gd name="T88" fmla="*/ 572 w 6993"/>
                  <a:gd name="T89" fmla="*/ 2314 h 2405"/>
                  <a:gd name="T90" fmla="*/ 41 w 6993"/>
                  <a:gd name="T91" fmla="*/ 2321 h 2405"/>
                  <a:gd name="T92" fmla="*/ 16 w 6993"/>
                  <a:gd name="T93" fmla="*/ 2328 h 2405"/>
                  <a:gd name="T94" fmla="*/ 1 w 6993"/>
                  <a:gd name="T95" fmla="*/ 2355 h 2405"/>
                  <a:gd name="T96" fmla="*/ 6 w 6993"/>
                  <a:gd name="T97" fmla="*/ 2386 h 2405"/>
                  <a:gd name="T98" fmla="*/ 32 w 6993"/>
                  <a:gd name="T99" fmla="*/ 2404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5">
                    <a:moveTo>
                      <a:pt x="41" y="2405"/>
                    </a:moveTo>
                    <a:lnTo>
                      <a:pt x="41" y="2405"/>
                    </a:lnTo>
                    <a:lnTo>
                      <a:pt x="221" y="2404"/>
                    </a:lnTo>
                    <a:lnTo>
                      <a:pt x="398" y="2402"/>
                    </a:lnTo>
                    <a:lnTo>
                      <a:pt x="574" y="2398"/>
                    </a:lnTo>
                    <a:lnTo>
                      <a:pt x="749" y="2393"/>
                    </a:lnTo>
                    <a:lnTo>
                      <a:pt x="923" y="2386"/>
                    </a:lnTo>
                    <a:lnTo>
                      <a:pt x="1096" y="2378"/>
                    </a:lnTo>
                    <a:lnTo>
                      <a:pt x="1267" y="2368"/>
                    </a:lnTo>
                    <a:lnTo>
                      <a:pt x="1437" y="2357"/>
                    </a:lnTo>
                    <a:lnTo>
                      <a:pt x="1605" y="2345"/>
                    </a:lnTo>
                    <a:lnTo>
                      <a:pt x="1772" y="2330"/>
                    </a:lnTo>
                    <a:lnTo>
                      <a:pt x="1936" y="2316"/>
                    </a:lnTo>
                    <a:lnTo>
                      <a:pt x="2100" y="2299"/>
                    </a:lnTo>
                    <a:lnTo>
                      <a:pt x="2261" y="2280"/>
                    </a:lnTo>
                    <a:lnTo>
                      <a:pt x="2422" y="2262"/>
                    </a:lnTo>
                    <a:lnTo>
                      <a:pt x="2580" y="2241"/>
                    </a:lnTo>
                    <a:lnTo>
                      <a:pt x="2737" y="2219"/>
                    </a:lnTo>
                    <a:lnTo>
                      <a:pt x="2891" y="2196"/>
                    </a:lnTo>
                    <a:lnTo>
                      <a:pt x="3043" y="2172"/>
                    </a:lnTo>
                    <a:lnTo>
                      <a:pt x="3193" y="2146"/>
                    </a:lnTo>
                    <a:lnTo>
                      <a:pt x="3342" y="2119"/>
                    </a:lnTo>
                    <a:lnTo>
                      <a:pt x="3488" y="2092"/>
                    </a:lnTo>
                    <a:lnTo>
                      <a:pt x="3632" y="2063"/>
                    </a:lnTo>
                    <a:lnTo>
                      <a:pt x="3774" y="2032"/>
                    </a:lnTo>
                    <a:lnTo>
                      <a:pt x="3913" y="2000"/>
                    </a:lnTo>
                    <a:lnTo>
                      <a:pt x="4051" y="1968"/>
                    </a:lnTo>
                    <a:lnTo>
                      <a:pt x="4185" y="1934"/>
                    </a:lnTo>
                    <a:lnTo>
                      <a:pt x="4318" y="1900"/>
                    </a:lnTo>
                    <a:lnTo>
                      <a:pt x="4447" y="1864"/>
                    </a:lnTo>
                    <a:lnTo>
                      <a:pt x="4574" y="1827"/>
                    </a:lnTo>
                    <a:lnTo>
                      <a:pt x="4699" y="1790"/>
                    </a:lnTo>
                    <a:lnTo>
                      <a:pt x="4821" y="1751"/>
                    </a:lnTo>
                    <a:lnTo>
                      <a:pt x="4940" y="1710"/>
                    </a:lnTo>
                    <a:lnTo>
                      <a:pt x="5057" y="1670"/>
                    </a:lnTo>
                    <a:lnTo>
                      <a:pt x="5170" y="1628"/>
                    </a:lnTo>
                    <a:lnTo>
                      <a:pt x="5281" y="1585"/>
                    </a:lnTo>
                    <a:lnTo>
                      <a:pt x="5388" y="1543"/>
                    </a:lnTo>
                    <a:lnTo>
                      <a:pt x="5493" y="1498"/>
                    </a:lnTo>
                    <a:lnTo>
                      <a:pt x="5595" y="1452"/>
                    </a:lnTo>
                    <a:lnTo>
                      <a:pt x="5644" y="1429"/>
                    </a:lnTo>
                    <a:lnTo>
                      <a:pt x="5693" y="1406"/>
                    </a:lnTo>
                    <a:lnTo>
                      <a:pt x="5742" y="1382"/>
                    </a:lnTo>
                    <a:lnTo>
                      <a:pt x="5789" y="1359"/>
                    </a:lnTo>
                    <a:lnTo>
                      <a:pt x="5836" y="1335"/>
                    </a:lnTo>
                    <a:lnTo>
                      <a:pt x="5882" y="1311"/>
                    </a:lnTo>
                    <a:lnTo>
                      <a:pt x="5927" y="1286"/>
                    </a:lnTo>
                    <a:lnTo>
                      <a:pt x="5971" y="1262"/>
                    </a:lnTo>
                    <a:lnTo>
                      <a:pt x="6014" y="1237"/>
                    </a:lnTo>
                    <a:lnTo>
                      <a:pt x="6056" y="1212"/>
                    </a:lnTo>
                    <a:lnTo>
                      <a:pt x="6098" y="1187"/>
                    </a:lnTo>
                    <a:lnTo>
                      <a:pt x="6138" y="1162"/>
                    </a:lnTo>
                    <a:lnTo>
                      <a:pt x="6179" y="1136"/>
                    </a:lnTo>
                    <a:lnTo>
                      <a:pt x="6218" y="1111"/>
                    </a:lnTo>
                    <a:lnTo>
                      <a:pt x="6256" y="1085"/>
                    </a:lnTo>
                    <a:lnTo>
                      <a:pt x="6294" y="1059"/>
                    </a:lnTo>
                    <a:lnTo>
                      <a:pt x="6330" y="1033"/>
                    </a:lnTo>
                    <a:lnTo>
                      <a:pt x="6366" y="1006"/>
                    </a:lnTo>
                    <a:lnTo>
                      <a:pt x="6400" y="980"/>
                    </a:lnTo>
                    <a:lnTo>
                      <a:pt x="6434" y="953"/>
                    </a:lnTo>
                    <a:lnTo>
                      <a:pt x="6467" y="926"/>
                    </a:lnTo>
                    <a:lnTo>
                      <a:pt x="6499" y="898"/>
                    </a:lnTo>
                    <a:lnTo>
                      <a:pt x="6530" y="871"/>
                    </a:lnTo>
                    <a:lnTo>
                      <a:pt x="6559" y="843"/>
                    </a:lnTo>
                    <a:lnTo>
                      <a:pt x="6590" y="816"/>
                    </a:lnTo>
                    <a:lnTo>
                      <a:pt x="6618" y="788"/>
                    </a:lnTo>
                    <a:lnTo>
                      <a:pt x="6645" y="760"/>
                    </a:lnTo>
                    <a:lnTo>
                      <a:pt x="6671" y="732"/>
                    </a:lnTo>
                    <a:lnTo>
                      <a:pt x="6697" y="703"/>
                    </a:lnTo>
                    <a:lnTo>
                      <a:pt x="6721" y="674"/>
                    </a:lnTo>
                    <a:lnTo>
                      <a:pt x="6744" y="645"/>
                    </a:lnTo>
                    <a:lnTo>
                      <a:pt x="6767" y="616"/>
                    </a:lnTo>
                    <a:lnTo>
                      <a:pt x="6789" y="587"/>
                    </a:lnTo>
                    <a:lnTo>
                      <a:pt x="6809" y="558"/>
                    </a:lnTo>
                    <a:lnTo>
                      <a:pt x="6828" y="527"/>
                    </a:lnTo>
                    <a:lnTo>
                      <a:pt x="6846" y="498"/>
                    </a:lnTo>
                    <a:lnTo>
                      <a:pt x="6864" y="468"/>
                    </a:lnTo>
                    <a:lnTo>
                      <a:pt x="6880" y="438"/>
                    </a:lnTo>
                    <a:lnTo>
                      <a:pt x="6895" y="408"/>
                    </a:lnTo>
                    <a:lnTo>
                      <a:pt x="6910" y="377"/>
                    </a:lnTo>
                    <a:lnTo>
                      <a:pt x="6923" y="347"/>
                    </a:lnTo>
                    <a:lnTo>
                      <a:pt x="6935" y="316"/>
                    </a:lnTo>
                    <a:lnTo>
                      <a:pt x="6945" y="285"/>
                    </a:lnTo>
                    <a:lnTo>
                      <a:pt x="6955" y="254"/>
                    </a:lnTo>
                    <a:lnTo>
                      <a:pt x="6964" y="223"/>
                    </a:lnTo>
                    <a:lnTo>
                      <a:pt x="6972" y="191"/>
                    </a:lnTo>
                    <a:lnTo>
                      <a:pt x="6978" y="160"/>
                    </a:lnTo>
                    <a:lnTo>
                      <a:pt x="6984" y="128"/>
                    </a:lnTo>
                    <a:lnTo>
                      <a:pt x="6988" y="96"/>
                    </a:lnTo>
                    <a:lnTo>
                      <a:pt x="6991" y="65"/>
                    </a:lnTo>
                    <a:lnTo>
                      <a:pt x="6992" y="32"/>
                    </a:lnTo>
                    <a:lnTo>
                      <a:pt x="6993" y="0"/>
                    </a:lnTo>
                    <a:lnTo>
                      <a:pt x="6909" y="0"/>
                    </a:lnTo>
                    <a:lnTo>
                      <a:pt x="6909" y="29"/>
                    </a:lnTo>
                    <a:lnTo>
                      <a:pt x="6906" y="59"/>
                    </a:lnTo>
                    <a:lnTo>
                      <a:pt x="6903" y="88"/>
                    </a:lnTo>
                    <a:lnTo>
                      <a:pt x="6900" y="116"/>
                    </a:lnTo>
                    <a:lnTo>
                      <a:pt x="6895" y="145"/>
                    </a:lnTo>
                    <a:lnTo>
                      <a:pt x="6890" y="173"/>
                    </a:lnTo>
                    <a:lnTo>
                      <a:pt x="6883" y="201"/>
                    </a:lnTo>
                    <a:lnTo>
                      <a:pt x="6875" y="230"/>
                    </a:lnTo>
                    <a:lnTo>
                      <a:pt x="6866" y="259"/>
                    </a:lnTo>
                    <a:lnTo>
                      <a:pt x="6855" y="287"/>
                    </a:lnTo>
                    <a:lnTo>
                      <a:pt x="6845" y="315"/>
                    </a:lnTo>
                    <a:lnTo>
                      <a:pt x="6833" y="343"/>
                    </a:lnTo>
                    <a:lnTo>
                      <a:pt x="6820" y="371"/>
                    </a:lnTo>
                    <a:lnTo>
                      <a:pt x="6805" y="399"/>
                    </a:lnTo>
                    <a:lnTo>
                      <a:pt x="6791" y="427"/>
                    </a:lnTo>
                    <a:lnTo>
                      <a:pt x="6774" y="455"/>
                    </a:lnTo>
                    <a:lnTo>
                      <a:pt x="6757" y="483"/>
                    </a:lnTo>
                    <a:lnTo>
                      <a:pt x="6739" y="511"/>
                    </a:lnTo>
                    <a:lnTo>
                      <a:pt x="6720" y="538"/>
                    </a:lnTo>
                    <a:lnTo>
                      <a:pt x="6699" y="565"/>
                    </a:lnTo>
                    <a:lnTo>
                      <a:pt x="6678" y="593"/>
                    </a:lnTo>
                    <a:lnTo>
                      <a:pt x="6656" y="620"/>
                    </a:lnTo>
                    <a:lnTo>
                      <a:pt x="6632" y="647"/>
                    </a:lnTo>
                    <a:lnTo>
                      <a:pt x="6608" y="674"/>
                    </a:lnTo>
                    <a:lnTo>
                      <a:pt x="6583" y="702"/>
                    </a:lnTo>
                    <a:lnTo>
                      <a:pt x="6557" y="729"/>
                    </a:lnTo>
                    <a:lnTo>
                      <a:pt x="6530" y="756"/>
                    </a:lnTo>
                    <a:lnTo>
                      <a:pt x="6502" y="782"/>
                    </a:lnTo>
                    <a:lnTo>
                      <a:pt x="6474" y="809"/>
                    </a:lnTo>
                    <a:lnTo>
                      <a:pt x="6444" y="835"/>
                    </a:lnTo>
                    <a:lnTo>
                      <a:pt x="6412" y="861"/>
                    </a:lnTo>
                    <a:lnTo>
                      <a:pt x="6381" y="887"/>
                    </a:lnTo>
                    <a:lnTo>
                      <a:pt x="6349" y="913"/>
                    </a:lnTo>
                    <a:lnTo>
                      <a:pt x="6315" y="939"/>
                    </a:lnTo>
                    <a:lnTo>
                      <a:pt x="6280" y="965"/>
                    </a:lnTo>
                    <a:lnTo>
                      <a:pt x="6245" y="990"/>
                    </a:lnTo>
                    <a:lnTo>
                      <a:pt x="6208" y="1016"/>
                    </a:lnTo>
                    <a:lnTo>
                      <a:pt x="6171" y="1041"/>
                    </a:lnTo>
                    <a:lnTo>
                      <a:pt x="6133" y="1066"/>
                    </a:lnTo>
                    <a:lnTo>
                      <a:pt x="6094" y="1091"/>
                    </a:lnTo>
                    <a:lnTo>
                      <a:pt x="6054" y="1115"/>
                    </a:lnTo>
                    <a:lnTo>
                      <a:pt x="6013" y="1140"/>
                    </a:lnTo>
                    <a:lnTo>
                      <a:pt x="5972" y="1164"/>
                    </a:lnTo>
                    <a:lnTo>
                      <a:pt x="5930" y="1188"/>
                    </a:lnTo>
                    <a:lnTo>
                      <a:pt x="5886" y="1213"/>
                    </a:lnTo>
                    <a:lnTo>
                      <a:pt x="5842" y="1237"/>
                    </a:lnTo>
                    <a:lnTo>
                      <a:pt x="5797" y="1260"/>
                    </a:lnTo>
                    <a:lnTo>
                      <a:pt x="5752" y="1284"/>
                    </a:lnTo>
                    <a:lnTo>
                      <a:pt x="5705" y="1307"/>
                    </a:lnTo>
                    <a:lnTo>
                      <a:pt x="5658" y="1330"/>
                    </a:lnTo>
                    <a:lnTo>
                      <a:pt x="5609" y="1353"/>
                    </a:lnTo>
                    <a:lnTo>
                      <a:pt x="5560" y="1376"/>
                    </a:lnTo>
                    <a:lnTo>
                      <a:pt x="5460" y="1421"/>
                    </a:lnTo>
                    <a:lnTo>
                      <a:pt x="5357" y="1464"/>
                    </a:lnTo>
                    <a:lnTo>
                      <a:pt x="5249" y="1507"/>
                    </a:lnTo>
                    <a:lnTo>
                      <a:pt x="5140" y="1550"/>
                    </a:lnTo>
                    <a:lnTo>
                      <a:pt x="5028" y="1590"/>
                    </a:lnTo>
                    <a:lnTo>
                      <a:pt x="4913" y="1631"/>
                    </a:lnTo>
                    <a:lnTo>
                      <a:pt x="4795" y="1671"/>
                    </a:lnTo>
                    <a:lnTo>
                      <a:pt x="4674" y="1709"/>
                    </a:lnTo>
                    <a:lnTo>
                      <a:pt x="4550" y="1747"/>
                    </a:lnTo>
                    <a:lnTo>
                      <a:pt x="4424" y="1783"/>
                    </a:lnTo>
                    <a:lnTo>
                      <a:pt x="4296" y="1819"/>
                    </a:lnTo>
                    <a:lnTo>
                      <a:pt x="4164" y="1853"/>
                    </a:lnTo>
                    <a:lnTo>
                      <a:pt x="4031" y="1886"/>
                    </a:lnTo>
                    <a:lnTo>
                      <a:pt x="3895" y="1919"/>
                    </a:lnTo>
                    <a:lnTo>
                      <a:pt x="3756" y="1950"/>
                    </a:lnTo>
                    <a:lnTo>
                      <a:pt x="3615" y="1980"/>
                    </a:lnTo>
                    <a:lnTo>
                      <a:pt x="3471" y="2008"/>
                    </a:lnTo>
                    <a:lnTo>
                      <a:pt x="3327" y="2036"/>
                    </a:lnTo>
                    <a:lnTo>
                      <a:pt x="3180" y="2063"/>
                    </a:lnTo>
                    <a:lnTo>
                      <a:pt x="3029" y="2089"/>
                    </a:lnTo>
                    <a:lnTo>
                      <a:pt x="2878" y="2113"/>
                    </a:lnTo>
                    <a:lnTo>
                      <a:pt x="2724" y="2135"/>
                    </a:lnTo>
                    <a:lnTo>
                      <a:pt x="2569" y="2157"/>
                    </a:lnTo>
                    <a:lnTo>
                      <a:pt x="2411" y="2178"/>
                    </a:lnTo>
                    <a:lnTo>
                      <a:pt x="2252" y="2197"/>
                    </a:lnTo>
                    <a:lnTo>
                      <a:pt x="2092" y="2215"/>
                    </a:lnTo>
                    <a:lnTo>
                      <a:pt x="1929" y="2231"/>
                    </a:lnTo>
                    <a:lnTo>
                      <a:pt x="1764" y="2247"/>
                    </a:lnTo>
                    <a:lnTo>
                      <a:pt x="1599" y="2261"/>
                    </a:lnTo>
                    <a:lnTo>
                      <a:pt x="1431" y="2273"/>
                    </a:lnTo>
                    <a:lnTo>
                      <a:pt x="1262" y="2285"/>
                    </a:lnTo>
                    <a:lnTo>
                      <a:pt x="1091" y="2294"/>
                    </a:lnTo>
                    <a:lnTo>
                      <a:pt x="920" y="2302"/>
                    </a:lnTo>
                    <a:lnTo>
                      <a:pt x="747" y="2308"/>
                    </a:lnTo>
                    <a:lnTo>
                      <a:pt x="572" y="2314"/>
                    </a:lnTo>
                    <a:lnTo>
                      <a:pt x="397" y="2318"/>
                    </a:lnTo>
                    <a:lnTo>
                      <a:pt x="220" y="2320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32" y="2322"/>
                    </a:lnTo>
                    <a:lnTo>
                      <a:pt x="24" y="2324"/>
                    </a:lnTo>
                    <a:lnTo>
                      <a:pt x="16" y="2328"/>
                    </a:lnTo>
                    <a:lnTo>
                      <a:pt x="10" y="2335"/>
                    </a:lnTo>
                    <a:lnTo>
                      <a:pt x="6" y="2341"/>
                    </a:lnTo>
                    <a:lnTo>
                      <a:pt x="3" y="2348"/>
                    </a:lnTo>
                    <a:lnTo>
                      <a:pt x="1" y="2355"/>
                    </a:lnTo>
                    <a:lnTo>
                      <a:pt x="0" y="2363"/>
                    </a:lnTo>
                    <a:lnTo>
                      <a:pt x="1" y="2371"/>
                    </a:lnTo>
                    <a:lnTo>
                      <a:pt x="3" y="2378"/>
                    </a:lnTo>
                    <a:lnTo>
                      <a:pt x="6" y="2386"/>
                    </a:lnTo>
                    <a:lnTo>
                      <a:pt x="10" y="2392"/>
                    </a:lnTo>
                    <a:lnTo>
                      <a:pt x="16" y="2397"/>
                    </a:lnTo>
                    <a:lnTo>
                      <a:pt x="24" y="2401"/>
                    </a:lnTo>
                    <a:lnTo>
                      <a:pt x="32" y="2404"/>
                    </a:lnTo>
                    <a:lnTo>
                      <a:pt x="41" y="2405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9">
                <a:extLst>
                  <a:ext uri="{FF2B5EF4-FFF2-40B4-BE49-F238E27FC236}">
                    <a16:creationId xmlns:a16="http://schemas.microsoft.com/office/drawing/2014/main" id="{433BDBB1-318E-48D7-AEBA-85C5BEAE9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01875"/>
                <a:ext cx="525463" cy="185738"/>
              </a:xfrm>
              <a:custGeom>
                <a:avLst/>
                <a:gdLst>
                  <a:gd name="T0" fmla="*/ 2 w 6950"/>
                  <a:gd name="T1" fmla="*/ 107 h 2447"/>
                  <a:gd name="T2" fmla="*/ 21 w 6950"/>
                  <a:gd name="T3" fmla="*/ 233 h 2447"/>
                  <a:gd name="T4" fmla="*/ 58 w 6950"/>
                  <a:gd name="T5" fmla="*/ 358 h 2447"/>
                  <a:gd name="T6" fmla="*/ 113 w 6950"/>
                  <a:gd name="T7" fmla="*/ 480 h 2447"/>
                  <a:gd name="T8" fmla="*/ 184 w 6950"/>
                  <a:gd name="T9" fmla="*/ 600 h 2447"/>
                  <a:gd name="T10" fmla="*/ 272 w 6950"/>
                  <a:gd name="T11" fmla="*/ 716 h 2447"/>
                  <a:gd name="T12" fmla="*/ 375 w 6950"/>
                  <a:gd name="T13" fmla="*/ 830 h 2447"/>
                  <a:gd name="T14" fmla="*/ 494 w 6950"/>
                  <a:gd name="T15" fmla="*/ 940 h 2447"/>
                  <a:gd name="T16" fmla="*/ 627 w 6950"/>
                  <a:gd name="T17" fmla="*/ 1048 h 2447"/>
                  <a:gd name="T18" fmla="*/ 775 w 6950"/>
                  <a:gd name="T19" fmla="*/ 1153 h 2447"/>
                  <a:gd name="T20" fmla="*/ 937 w 6950"/>
                  <a:gd name="T21" fmla="*/ 1254 h 2447"/>
                  <a:gd name="T22" fmla="*/ 1111 w 6950"/>
                  <a:gd name="T23" fmla="*/ 1353 h 2447"/>
                  <a:gd name="T24" fmla="*/ 1300 w 6950"/>
                  <a:gd name="T25" fmla="*/ 1448 h 2447"/>
                  <a:gd name="T26" fmla="*/ 1604 w 6950"/>
                  <a:gd name="T27" fmla="*/ 1585 h 2447"/>
                  <a:gd name="T28" fmla="*/ 2053 w 6950"/>
                  <a:gd name="T29" fmla="*/ 1752 h 2447"/>
                  <a:gd name="T30" fmla="*/ 2546 w 6950"/>
                  <a:gd name="T31" fmla="*/ 1906 h 2447"/>
                  <a:gd name="T32" fmla="*/ 3080 w 6950"/>
                  <a:gd name="T33" fmla="*/ 2042 h 2447"/>
                  <a:gd name="T34" fmla="*/ 3651 w 6950"/>
                  <a:gd name="T35" fmla="*/ 2161 h 2447"/>
                  <a:gd name="T36" fmla="*/ 4256 w 6950"/>
                  <a:gd name="T37" fmla="*/ 2261 h 2447"/>
                  <a:gd name="T38" fmla="*/ 4893 w 6950"/>
                  <a:gd name="T39" fmla="*/ 2341 h 2447"/>
                  <a:gd name="T40" fmla="*/ 5556 w 6950"/>
                  <a:gd name="T41" fmla="*/ 2399 h 2447"/>
                  <a:gd name="T42" fmla="*/ 6244 w 6950"/>
                  <a:gd name="T43" fmla="*/ 2435 h 2447"/>
                  <a:gd name="T44" fmla="*/ 6950 w 6950"/>
                  <a:gd name="T45" fmla="*/ 2447 h 2447"/>
                  <a:gd name="T46" fmla="*/ 6421 w 6950"/>
                  <a:gd name="T47" fmla="*/ 2356 h 2447"/>
                  <a:gd name="T48" fmla="*/ 5731 w 6950"/>
                  <a:gd name="T49" fmla="*/ 2327 h 2447"/>
                  <a:gd name="T50" fmla="*/ 5064 w 6950"/>
                  <a:gd name="T51" fmla="*/ 2273 h 2447"/>
                  <a:gd name="T52" fmla="*/ 4424 w 6950"/>
                  <a:gd name="T53" fmla="*/ 2199 h 2447"/>
                  <a:gd name="T54" fmla="*/ 3813 w 6950"/>
                  <a:gd name="T55" fmla="*/ 2105 h 2447"/>
                  <a:gd name="T56" fmla="*/ 3237 w 6950"/>
                  <a:gd name="T57" fmla="*/ 1992 h 2447"/>
                  <a:gd name="T58" fmla="*/ 2697 w 6950"/>
                  <a:gd name="T59" fmla="*/ 1861 h 2447"/>
                  <a:gd name="T60" fmla="*/ 2198 w 6950"/>
                  <a:gd name="T61" fmla="*/ 1713 h 2447"/>
                  <a:gd name="T62" fmla="*/ 1743 w 6950"/>
                  <a:gd name="T63" fmla="*/ 1549 h 2447"/>
                  <a:gd name="T64" fmla="*/ 1384 w 6950"/>
                  <a:gd name="T65" fmla="*/ 1395 h 2447"/>
                  <a:gd name="T66" fmla="*/ 1195 w 6950"/>
                  <a:gd name="T67" fmla="*/ 1302 h 2447"/>
                  <a:gd name="T68" fmla="*/ 1021 w 6950"/>
                  <a:gd name="T69" fmla="*/ 1206 h 2447"/>
                  <a:gd name="T70" fmla="*/ 860 w 6950"/>
                  <a:gd name="T71" fmla="*/ 1108 h 2447"/>
                  <a:gd name="T72" fmla="*/ 713 w 6950"/>
                  <a:gd name="T73" fmla="*/ 1007 h 2447"/>
                  <a:gd name="T74" fmla="*/ 581 w 6950"/>
                  <a:gd name="T75" fmla="*/ 903 h 2447"/>
                  <a:gd name="T76" fmla="*/ 463 w 6950"/>
                  <a:gd name="T77" fmla="*/ 798 h 2447"/>
                  <a:gd name="T78" fmla="*/ 360 w 6950"/>
                  <a:gd name="T79" fmla="*/ 689 h 2447"/>
                  <a:gd name="T80" fmla="*/ 273 w 6950"/>
                  <a:gd name="T81" fmla="*/ 580 h 2447"/>
                  <a:gd name="T82" fmla="*/ 202 w 6950"/>
                  <a:gd name="T83" fmla="*/ 469 h 2447"/>
                  <a:gd name="T84" fmla="*/ 148 w 6950"/>
                  <a:gd name="T85" fmla="*/ 357 h 2447"/>
                  <a:gd name="T86" fmla="*/ 110 w 6950"/>
                  <a:gd name="T87" fmla="*/ 243 h 2447"/>
                  <a:gd name="T88" fmla="*/ 89 w 6950"/>
                  <a:gd name="T89" fmla="*/ 130 h 2447"/>
                  <a:gd name="T90" fmla="*/ 84 w 6950"/>
                  <a:gd name="T91" fmla="*/ 42 h 2447"/>
                  <a:gd name="T92" fmla="*/ 76 w 6950"/>
                  <a:gd name="T93" fmla="*/ 17 h 2447"/>
                  <a:gd name="T94" fmla="*/ 50 w 6950"/>
                  <a:gd name="T95" fmla="*/ 2 h 2447"/>
                  <a:gd name="T96" fmla="*/ 20 w 6950"/>
                  <a:gd name="T97" fmla="*/ 7 h 2447"/>
                  <a:gd name="T98" fmla="*/ 1 w 6950"/>
                  <a:gd name="T99" fmla="*/ 3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0" h="2447">
                    <a:moveTo>
                      <a:pt x="0" y="42"/>
                    </a:moveTo>
                    <a:lnTo>
                      <a:pt x="0" y="42"/>
                    </a:lnTo>
                    <a:lnTo>
                      <a:pt x="1" y="74"/>
                    </a:lnTo>
                    <a:lnTo>
                      <a:pt x="2" y="107"/>
                    </a:lnTo>
                    <a:lnTo>
                      <a:pt x="5" y="138"/>
                    </a:lnTo>
                    <a:lnTo>
                      <a:pt x="9" y="170"/>
                    </a:lnTo>
                    <a:lnTo>
                      <a:pt x="15" y="202"/>
                    </a:lnTo>
                    <a:lnTo>
                      <a:pt x="21" y="233"/>
                    </a:lnTo>
                    <a:lnTo>
                      <a:pt x="29" y="265"/>
                    </a:lnTo>
                    <a:lnTo>
                      <a:pt x="38" y="296"/>
                    </a:lnTo>
                    <a:lnTo>
                      <a:pt x="47" y="327"/>
                    </a:lnTo>
                    <a:lnTo>
                      <a:pt x="58" y="358"/>
                    </a:lnTo>
                    <a:lnTo>
                      <a:pt x="70" y="389"/>
                    </a:lnTo>
                    <a:lnTo>
                      <a:pt x="83" y="419"/>
                    </a:lnTo>
                    <a:lnTo>
                      <a:pt x="98" y="450"/>
                    </a:lnTo>
                    <a:lnTo>
                      <a:pt x="113" y="480"/>
                    </a:lnTo>
                    <a:lnTo>
                      <a:pt x="129" y="510"/>
                    </a:lnTo>
                    <a:lnTo>
                      <a:pt x="147" y="540"/>
                    </a:lnTo>
                    <a:lnTo>
                      <a:pt x="165" y="569"/>
                    </a:lnTo>
                    <a:lnTo>
                      <a:pt x="184" y="600"/>
                    </a:lnTo>
                    <a:lnTo>
                      <a:pt x="204" y="629"/>
                    </a:lnTo>
                    <a:lnTo>
                      <a:pt x="226" y="658"/>
                    </a:lnTo>
                    <a:lnTo>
                      <a:pt x="249" y="687"/>
                    </a:lnTo>
                    <a:lnTo>
                      <a:pt x="272" y="716"/>
                    </a:lnTo>
                    <a:lnTo>
                      <a:pt x="296" y="745"/>
                    </a:lnTo>
                    <a:lnTo>
                      <a:pt x="322" y="774"/>
                    </a:lnTo>
                    <a:lnTo>
                      <a:pt x="348" y="802"/>
                    </a:lnTo>
                    <a:lnTo>
                      <a:pt x="375" y="830"/>
                    </a:lnTo>
                    <a:lnTo>
                      <a:pt x="403" y="858"/>
                    </a:lnTo>
                    <a:lnTo>
                      <a:pt x="433" y="885"/>
                    </a:lnTo>
                    <a:lnTo>
                      <a:pt x="463" y="913"/>
                    </a:lnTo>
                    <a:lnTo>
                      <a:pt x="494" y="940"/>
                    </a:lnTo>
                    <a:lnTo>
                      <a:pt x="526" y="968"/>
                    </a:lnTo>
                    <a:lnTo>
                      <a:pt x="559" y="995"/>
                    </a:lnTo>
                    <a:lnTo>
                      <a:pt x="593" y="1022"/>
                    </a:lnTo>
                    <a:lnTo>
                      <a:pt x="627" y="1048"/>
                    </a:lnTo>
                    <a:lnTo>
                      <a:pt x="663" y="1075"/>
                    </a:lnTo>
                    <a:lnTo>
                      <a:pt x="699" y="1101"/>
                    </a:lnTo>
                    <a:lnTo>
                      <a:pt x="737" y="1127"/>
                    </a:lnTo>
                    <a:lnTo>
                      <a:pt x="775" y="1153"/>
                    </a:lnTo>
                    <a:lnTo>
                      <a:pt x="814" y="1178"/>
                    </a:lnTo>
                    <a:lnTo>
                      <a:pt x="854" y="1204"/>
                    </a:lnTo>
                    <a:lnTo>
                      <a:pt x="895" y="1229"/>
                    </a:lnTo>
                    <a:lnTo>
                      <a:pt x="937" y="1254"/>
                    </a:lnTo>
                    <a:lnTo>
                      <a:pt x="979" y="1279"/>
                    </a:lnTo>
                    <a:lnTo>
                      <a:pt x="1022" y="1304"/>
                    </a:lnTo>
                    <a:lnTo>
                      <a:pt x="1066" y="1328"/>
                    </a:lnTo>
                    <a:lnTo>
                      <a:pt x="1111" y="1353"/>
                    </a:lnTo>
                    <a:lnTo>
                      <a:pt x="1157" y="1377"/>
                    </a:lnTo>
                    <a:lnTo>
                      <a:pt x="1204" y="1401"/>
                    </a:lnTo>
                    <a:lnTo>
                      <a:pt x="1251" y="1424"/>
                    </a:lnTo>
                    <a:lnTo>
                      <a:pt x="1300" y="1448"/>
                    </a:lnTo>
                    <a:lnTo>
                      <a:pt x="1348" y="1471"/>
                    </a:lnTo>
                    <a:lnTo>
                      <a:pt x="1398" y="1494"/>
                    </a:lnTo>
                    <a:lnTo>
                      <a:pt x="1500" y="1540"/>
                    </a:lnTo>
                    <a:lnTo>
                      <a:pt x="1604" y="1585"/>
                    </a:lnTo>
                    <a:lnTo>
                      <a:pt x="1712" y="1627"/>
                    </a:lnTo>
                    <a:lnTo>
                      <a:pt x="1823" y="1670"/>
                    </a:lnTo>
                    <a:lnTo>
                      <a:pt x="1936" y="1712"/>
                    </a:lnTo>
                    <a:lnTo>
                      <a:pt x="2053" y="1752"/>
                    </a:lnTo>
                    <a:lnTo>
                      <a:pt x="2172" y="1793"/>
                    </a:lnTo>
                    <a:lnTo>
                      <a:pt x="2294" y="1832"/>
                    </a:lnTo>
                    <a:lnTo>
                      <a:pt x="2419" y="1869"/>
                    </a:lnTo>
                    <a:lnTo>
                      <a:pt x="2546" y="1906"/>
                    </a:lnTo>
                    <a:lnTo>
                      <a:pt x="2675" y="1942"/>
                    </a:lnTo>
                    <a:lnTo>
                      <a:pt x="2808" y="1976"/>
                    </a:lnTo>
                    <a:lnTo>
                      <a:pt x="2942" y="2010"/>
                    </a:lnTo>
                    <a:lnTo>
                      <a:pt x="3080" y="2042"/>
                    </a:lnTo>
                    <a:lnTo>
                      <a:pt x="3219" y="2074"/>
                    </a:lnTo>
                    <a:lnTo>
                      <a:pt x="3361" y="2105"/>
                    </a:lnTo>
                    <a:lnTo>
                      <a:pt x="3505" y="2134"/>
                    </a:lnTo>
                    <a:lnTo>
                      <a:pt x="3651" y="2161"/>
                    </a:lnTo>
                    <a:lnTo>
                      <a:pt x="3799" y="2188"/>
                    </a:lnTo>
                    <a:lnTo>
                      <a:pt x="3950" y="2214"/>
                    </a:lnTo>
                    <a:lnTo>
                      <a:pt x="4102" y="2238"/>
                    </a:lnTo>
                    <a:lnTo>
                      <a:pt x="4256" y="2261"/>
                    </a:lnTo>
                    <a:lnTo>
                      <a:pt x="4413" y="2283"/>
                    </a:lnTo>
                    <a:lnTo>
                      <a:pt x="4571" y="2304"/>
                    </a:lnTo>
                    <a:lnTo>
                      <a:pt x="4731" y="2322"/>
                    </a:lnTo>
                    <a:lnTo>
                      <a:pt x="4893" y="2341"/>
                    </a:lnTo>
                    <a:lnTo>
                      <a:pt x="5057" y="2358"/>
                    </a:lnTo>
                    <a:lnTo>
                      <a:pt x="5221" y="2372"/>
                    </a:lnTo>
                    <a:lnTo>
                      <a:pt x="5388" y="2387"/>
                    </a:lnTo>
                    <a:lnTo>
                      <a:pt x="5556" y="2399"/>
                    </a:lnTo>
                    <a:lnTo>
                      <a:pt x="5726" y="2410"/>
                    </a:lnTo>
                    <a:lnTo>
                      <a:pt x="5897" y="2420"/>
                    </a:lnTo>
                    <a:lnTo>
                      <a:pt x="6070" y="2428"/>
                    </a:lnTo>
                    <a:lnTo>
                      <a:pt x="6244" y="2435"/>
                    </a:lnTo>
                    <a:lnTo>
                      <a:pt x="6419" y="2440"/>
                    </a:lnTo>
                    <a:lnTo>
                      <a:pt x="6595" y="2444"/>
                    </a:lnTo>
                    <a:lnTo>
                      <a:pt x="6772" y="2446"/>
                    </a:lnTo>
                    <a:lnTo>
                      <a:pt x="6950" y="2447"/>
                    </a:lnTo>
                    <a:lnTo>
                      <a:pt x="6950" y="2363"/>
                    </a:lnTo>
                    <a:lnTo>
                      <a:pt x="6773" y="2362"/>
                    </a:lnTo>
                    <a:lnTo>
                      <a:pt x="6596" y="2360"/>
                    </a:lnTo>
                    <a:lnTo>
                      <a:pt x="6421" y="2356"/>
                    </a:lnTo>
                    <a:lnTo>
                      <a:pt x="6246" y="2350"/>
                    </a:lnTo>
                    <a:lnTo>
                      <a:pt x="6073" y="2344"/>
                    </a:lnTo>
                    <a:lnTo>
                      <a:pt x="5901" y="2336"/>
                    </a:lnTo>
                    <a:lnTo>
                      <a:pt x="5731" y="2327"/>
                    </a:lnTo>
                    <a:lnTo>
                      <a:pt x="5562" y="2315"/>
                    </a:lnTo>
                    <a:lnTo>
                      <a:pt x="5394" y="2303"/>
                    </a:lnTo>
                    <a:lnTo>
                      <a:pt x="5229" y="2289"/>
                    </a:lnTo>
                    <a:lnTo>
                      <a:pt x="5064" y="2273"/>
                    </a:lnTo>
                    <a:lnTo>
                      <a:pt x="4901" y="2257"/>
                    </a:lnTo>
                    <a:lnTo>
                      <a:pt x="4741" y="2239"/>
                    </a:lnTo>
                    <a:lnTo>
                      <a:pt x="4582" y="2220"/>
                    </a:lnTo>
                    <a:lnTo>
                      <a:pt x="4424" y="2199"/>
                    </a:lnTo>
                    <a:lnTo>
                      <a:pt x="4269" y="2177"/>
                    </a:lnTo>
                    <a:lnTo>
                      <a:pt x="4115" y="2155"/>
                    </a:lnTo>
                    <a:lnTo>
                      <a:pt x="3964" y="2131"/>
                    </a:lnTo>
                    <a:lnTo>
                      <a:pt x="3813" y="2105"/>
                    </a:lnTo>
                    <a:lnTo>
                      <a:pt x="3666" y="2078"/>
                    </a:lnTo>
                    <a:lnTo>
                      <a:pt x="3521" y="2050"/>
                    </a:lnTo>
                    <a:lnTo>
                      <a:pt x="3378" y="2022"/>
                    </a:lnTo>
                    <a:lnTo>
                      <a:pt x="3237" y="1992"/>
                    </a:lnTo>
                    <a:lnTo>
                      <a:pt x="3098" y="1961"/>
                    </a:lnTo>
                    <a:lnTo>
                      <a:pt x="2962" y="1928"/>
                    </a:lnTo>
                    <a:lnTo>
                      <a:pt x="2829" y="1895"/>
                    </a:lnTo>
                    <a:lnTo>
                      <a:pt x="2697" y="1861"/>
                    </a:lnTo>
                    <a:lnTo>
                      <a:pt x="2568" y="1825"/>
                    </a:lnTo>
                    <a:lnTo>
                      <a:pt x="2442" y="1789"/>
                    </a:lnTo>
                    <a:lnTo>
                      <a:pt x="2319" y="1751"/>
                    </a:lnTo>
                    <a:lnTo>
                      <a:pt x="2198" y="1713"/>
                    </a:lnTo>
                    <a:lnTo>
                      <a:pt x="2080" y="1673"/>
                    </a:lnTo>
                    <a:lnTo>
                      <a:pt x="1965" y="1632"/>
                    </a:lnTo>
                    <a:lnTo>
                      <a:pt x="1852" y="1592"/>
                    </a:lnTo>
                    <a:lnTo>
                      <a:pt x="1743" y="1549"/>
                    </a:lnTo>
                    <a:lnTo>
                      <a:pt x="1636" y="1506"/>
                    </a:lnTo>
                    <a:lnTo>
                      <a:pt x="1533" y="1463"/>
                    </a:lnTo>
                    <a:lnTo>
                      <a:pt x="1433" y="1418"/>
                    </a:lnTo>
                    <a:lnTo>
                      <a:pt x="1384" y="1395"/>
                    </a:lnTo>
                    <a:lnTo>
                      <a:pt x="1335" y="1372"/>
                    </a:lnTo>
                    <a:lnTo>
                      <a:pt x="1288" y="1349"/>
                    </a:lnTo>
                    <a:lnTo>
                      <a:pt x="1241" y="1326"/>
                    </a:lnTo>
                    <a:lnTo>
                      <a:pt x="1195" y="1302"/>
                    </a:lnTo>
                    <a:lnTo>
                      <a:pt x="1151" y="1279"/>
                    </a:lnTo>
                    <a:lnTo>
                      <a:pt x="1107" y="1255"/>
                    </a:lnTo>
                    <a:lnTo>
                      <a:pt x="1063" y="1230"/>
                    </a:lnTo>
                    <a:lnTo>
                      <a:pt x="1021" y="1206"/>
                    </a:lnTo>
                    <a:lnTo>
                      <a:pt x="980" y="1182"/>
                    </a:lnTo>
                    <a:lnTo>
                      <a:pt x="939" y="1157"/>
                    </a:lnTo>
                    <a:lnTo>
                      <a:pt x="898" y="1133"/>
                    </a:lnTo>
                    <a:lnTo>
                      <a:pt x="860" y="1108"/>
                    </a:lnTo>
                    <a:lnTo>
                      <a:pt x="821" y="1083"/>
                    </a:lnTo>
                    <a:lnTo>
                      <a:pt x="785" y="1058"/>
                    </a:lnTo>
                    <a:lnTo>
                      <a:pt x="748" y="1032"/>
                    </a:lnTo>
                    <a:lnTo>
                      <a:pt x="713" y="1007"/>
                    </a:lnTo>
                    <a:lnTo>
                      <a:pt x="678" y="981"/>
                    </a:lnTo>
                    <a:lnTo>
                      <a:pt x="644" y="955"/>
                    </a:lnTo>
                    <a:lnTo>
                      <a:pt x="612" y="929"/>
                    </a:lnTo>
                    <a:lnTo>
                      <a:pt x="581" y="903"/>
                    </a:lnTo>
                    <a:lnTo>
                      <a:pt x="549" y="877"/>
                    </a:lnTo>
                    <a:lnTo>
                      <a:pt x="519" y="851"/>
                    </a:lnTo>
                    <a:lnTo>
                      <a:pt x="490" y="824"/>
                    </a:lnTo>
                    <a:lnTo>
                      <a:pt x="463" y="798"/>
                    </a:lnTo>
                    <a:lnTo>
                      <a:pt x="436" y="771"/>
                    </a:lnTo>
                    <a:lnTo>
                      <a:pt x="410" y="744"/>
                    </a:lnTo>
                    <a:lnTo>
                      <a:pt x="385" y="716"/>
                    </a:lnTo>
                    <a:lnTo>
                      <a:pt x="360" y="689"/>
                    </a:lnTo>
                    <a:lnTo>
                      <a:pt x="337" y="662"/>
                    </a:lnTo>
                    <a:lnTo>
                      <a:pt x="315" y="635"/>
                    </a:lnTo>
                    <a:lnTo>
                      <a:pt x="294" y="608"/>
                    </a:lnTo>
                    <a:lnTo>
                      <a:pt x="273" y="580"/>
                    </a:lnTo>
                    <a:lnTo>
                      <a:pt x="254" y="553"/>
                    </a:lnTo>
                    <a:lnTo>
                      <a:pt x="236" y="525"/>
                    </a:lnTo>
                    <a:lnTo>
                      <a:pt x="219" y="497"/>
                    </a:lnTo>
                    <a:lnTo>
                      <a:pt x="202" y="469"/>
                    </a:lnTo>
                    <a:lnTo>
                      <a:pt x="188" y="441"/>
                    </a:lnTo>
                    <a:lnTo>
                      <a:pt x="173" y="413"/>
                    </a:lnTo>
                    <a:lnTo>
                      <a:pt x="160" y="385"/>
                    </a:lnTo>
                    <a:lnTo>
                      <a:pt x="148" y="357"/>
                    </a:lnTo>
                    <a:lnTo>
                      <a:pt x="138" y="329"/>
                    </a:lnTo>
                    <a:lnTo>
                      <a:pt x="127" y="301"/>
                    </a:lnTo>
                    <a:lnTo>
                      <a:pt x="118" y="272"/>
                    </a:lnTo>
                    <a:lnTo>
                      <a:pt x="110" y="243"/>
                    </a:lnTo>
                    <a:lnTo>
                      <a:pt x="103" y="215"/>
                    </a:lnTo>
                    <a:lnTo>
                      <a:pt x="98" y="187"/>
                    </a:lnTo>
                    <a:lnTo>
                      <a:pt x="93" y="158"/>
                    </a:lnTo>
                    <a:lnTo>
                      <a:pt x="89" y="130"/>
                    </a:lnTo>
                    <a:lnTo>
                      <a:pt x="87" y="101"/>
                    </a:lnTo>
                    <a:lnTo>
                      <a:pt x="84" y="71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33"/>
                    </a:lnTo>
                    <a:lnTo>
                      <a:pt x="80" y="24"/>
                    </a:lnTo>
                    <a:lnTo>
                      <a:pt x="76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6ACE6BBC-4178-4201-946E-16F727B7F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124075"/>
                <a:ext cx="528638" cy="180975"/>
              </a:xfrm>
              <a:custGeom>
                <a:avLst/>
                <a:gdLst>
                  <a:gd name="T0" fmla="*/ 6595 w 6993"/>
                  <a:gd name="T1" fmla="*/ 3 h 2404"/>
                  <a:gd name="T2" fmla="*/ 5897 w 6993"/>
                  <a:gd name="T3" fmla="*/ 27 h 2404"/>
                  <a:gd name="T4" fmla="*/ 5221 w 6993"/>
                  <a:gd name="T5" fmla="*/ 75 h 2404"/>
                  <a:gd name="T6" fmla="*/ 4571 w 6993"/>
                  <a:gd name="T7" fmla="*/ 144 h 2404"/>
                  <a:gd name="T8" fmla="*/ 3950 w 6993"/>
                  <a:gd name="T9" fmla="*/ 233 h 2404"/>
                  <a:gd name="T10" fmla="*/ 3361 w 6993"/>
                  <a:gd name="T11" fmla="*/ 343 h 2404"/>
                  <a:gd name="T12" fmla="*/ 2808 w 6993"/>
                  <a:gd name="T13" fmla="*/ 471 h 2404"/>
                  <a:gd name="T14" fmla="*/ 2294 w 6993"/>
                  <a:gd name="T15" fmla="*/ 616 h 2404"/>
                  <a:gd name="T16" fmla="*/ 1823 w 6993"/>
                  <a:gd name="T17" fmla="*/ 777 h 2404"/>
                  <a:gd name="T18" fmla="*/ 1398 w 6993"/>
                  <a:gd name="T19" fmla="*/ 954 h 2404"/>
                  <a:gd name="T20" fmla="*/ 1204 w 6993"/>
                  <a:gd name="T21" fmla="*/ 1046 h 2404"/>
                  <a:gd name="T22" fmla="*/ 1022 w 6993"/>
                  <a:gd name="T23" fmla="*/ 1143 h 2404"/>
                  <a:gd name="T24" fmla="*/ 854 w 6993"/>
                  <a:gd name="T25" fmla="*/ 1243 h 2404"/>
                  <a:gd name="T26" fmla="*/ 699 w 6993"/>
                  <a:gd name="T27" fmla="*/ 1346 h 2404"/>
                  <a:gd name="T28" fmla="*/ 559 w 6993"/>
                  <a:gd name="T29" fmla="*/ 1453 h 2404"/>
                  <a:gd name="T30" fmla="*/ 433 w 6993"/>
                  <a:gd name="T31" fmla="*/ 1562 h 2404"/>
                  <a:gd name="T32" fmla="*/ 322 w 6993"/>
                  <a:gd name="T33" fmla="*/ 1674 h 2404"/>
                  <a:gd name="T34" fmla="*/ 226 w 6993"/>
                  <a:gd name="T35" fmla="*/ 1789 h 2404"/>
                  <a:gd name="T36" fmla="*/ 147 w 6993"/>
                  <a:gd name="T37" fmla="*/ 1907 h 2404"/>
                  <a:gd name="T38" fmla="*/ 83 w 6993"/>
                  <a:gd name="T39" fmla="*/ 2028 h 2404"/>
                  <a:gd name="T40" fmla="*/ 38 w 6993"/>
                  <a:gd name="T41" fmla="*/ 2151 h 2404"/>
                  <a:gd name="T42" fmla="*/ 9 w 6993"/>
                  <a:gd name="T43" fmla="*/ 2277 h 2404"/>
                  <a:gd name="T44" fmla="*/ 0 w 6993"/>
                  <a:gd name="T45" fmla="*/ 2404 h 2404"/>
                  <a:gd name="T46" fmla="*/ 89 w 6993"/>
                  <a:gd name="T47" fmla="*/ 2318 h 2404"/>
                  <a:gd name="T48" fmla="*/ 110 w 6993"/>
                  <a:gd name="T49" fmla="*/ 2204 h 2404"/>
                  <a:gd name="T50" fmla="*/ 148 w 6993"/>
                  <a:gd name="T51" fmla="*/ 2091 h 2404"/>
                  <a:gd name="T52" fmla="*/ 202 w 6993"/>
                  <a:gd name="T53" fmla="*/ 1978 h 2404"/>
                  <a:gd name="T54" fmla="*/ 273 w 6993"/>
                  <a:gd name="T55" fmla="*/ 1867 h 2404"/>
                  <a:gd name="T56" fmla="*/ 360 w 6993"/>
                  <a:gd name="T57" fmla="*/ 1758 h 2404"/>
                  <a:gd name="T58" fmla="*/ 463 w 6993"/>
                  <a:gd name="T59" fmla="*/ 1650 h 2404"/>
                  <a:gd name="T60" fmla="*/ 581 w 6993"/>
                  <a:gd name="T61" fmla="*/ 1544 h 2404"/>
                  <a:gd name="T62" fmla="*/ 713 w 6993"/>
                  <a:gd name="T63" fmla="*/ 1440 h 2404"/>
                  <a:gd name="T64" fmla="*/ 860 w 6993"/>
                  <a:gd name="T65" fmla="*/ 1339 h 2404"/>
                  <a:gd name="T66" fmla="*/ 1021 w 6993"/>
                  <a:gd name="T67" fmla="*/ 1241 h 2404"/>
                  <a:gd name="T68" fmla="*/ 1195 w 6993"/>
                  <a:gd name="T69" fmla="*/ 1145 h 2404"/>
                  <a:gd name="T70" fmla="*/ 1384 w 6993"/>
                  <a:gd name="T71" fmla="*/ 1053 h 2404"/>
                  <a:gd name="T72" fmla="*/ 1743 w 6993"/>
                  <a:gd name="T73" fmla="*/ 898 h 2404"/>
                  <a:gd name="T74" fmla="*/ 2198 w 6993"/>
                  <a:gd name="T75" fmla="*/ 735 h 2404"/>
                  <a:gd name="T76" fmla="*/ 2697 w 6993"/>
                  <a:gd name="T77" fmla="*/ 587 h 2404"/>
                  <a:gd name="T78" fmla="*/ 3237 w 6993"/>
                  <a:gd name="T79" fmla="*/ 455 h 2404"/>
                  <a:gd name="T80" fmla="*/ 3813 w 6993"/>
                  <a:gd name="T81" fmla="*/ 343 h 2404"/>
                  <a:gd name="T82" fmla="*/ 4424 w 6993"/>
                  <a:gd name="T83" fmla="*/ 248 h 2404"/>
                  <a:gd name="T84" fmla="*/ 5064 w 6993"/>
                  <a:gd name="T85" fmla="*/ 174 h 2404"/>
                  <a:gd name="T86" fmla="*/ 5731 w 6993"/>
                  <a:gd name="T87" fmla="*/ 121 h 2404"/>
                  <a:gd name="T88" fmla="*/ 6421 w 6993"/>
                  <a:gd name="T89" fmla="*/ 91 h 2404"/>
                  <a:gd name="T90" fmla="*/ 6950 w 6993"/>
                  <a:gd name="T91" fmla="*/ 84 h 2404"/>
                  <a:gd name="T92" fmla="*/ 6977 w 6993"/>
                  <a:gd name="T93" fmla="*/ 77 h 2404"/>
                  <a:gd name="T94" fmla="*/ 6992 w 6993"/>
                  <a:gd name="T95" fmla="*/ 50 h 2404"/>
                  <a:gd name="T96" fmla="*/ 6987 w 6993"/>
                  <a:gd name="T97" fmla="*/ 20 h 2404"/>
                  <a:gd name="T98" fmla="*/ 6961 w 6993"/>
                  <a:gd name="T99" fmla="*/ 1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4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3"/>
                    </a:lnTo>
                    <a:lnTo>
                      <a:pt x="6419" y="7"/>
                    </a:lnTo>
                    <a:lnTo>
                      <a:pt x="6244" y="13"/>
                    </a:lnTo>
                    <a:lnTo>
                      <a:pt x="6070" y="19"/>
                    </a:lnTo>
                    <a:lnTo>
                      <a:pt x="5897" y="27"/>
                    </a:lnTo>
                    <a:lnTo>
                      <a:pt x="5726" y="38"/>
                    </a:lnTo>
                    <a:lnTo>
                      <a:pt x="5556" y="48"/>
                    </a:lnTo>
                    <a:lnTo>
                      <a:pt x="5388" y="60"/>
                    </a:lnTo>
                    <a:lnTo>
                      <a:pt x="5221" y="75"/>
                    </a:lnTo>
                    <a:lnTo>
                      <a:pt x="5057" y="90"/>
                    </a:lnTo>
                    <a:lnTo>
                      <a:pt x="4893" y="106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09"/>
                    </a:lnTo>
                    <a:lnTo>
                      <a:pt x="3950" y="233"/>
                    </a:lnTo>
                    <a:lnTo>
                      <a:pt x="3799" y="259"/>
                    </a:lnTo>
                    <a:lnTo>
                      <a:pt x="3651" y="287"/>
                    </a:lnTo>
                    <a:lnTo>
                      <a:pt x="3505" y="314"/>
                    </a:lnTo>
                    <a:lnTo>
                      <a:pt x="3361" y="343"/>
                    </a:lnTo>
                    <a:lnTo>
                      <a:pt x="3219" y="373"/>
                    </a:lnTo>
                    <a:lnTo>
                      <a:pt x="3080" y="404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5"/>
                    </a:lnTo>
                    <a:lnTo>
                      <a:pt x="2546" y="541"/>
                    </a:lnTo>
                    <a:lnTo>
                      <a:pt x="2419" y="578"/>
                    </a:lnTo>
                    <a:lnTo>
                      <a:pt x="2294" y="616"/>
                    </a:lnTo>
                    <a:lnTo>
                      <a:pt x="2172" y="654"/>
                    </a:lnTo>
                    <a:lnTo>
                      <a:pt x="2053" y="694"/>
                    </a:lnTo>
                    <a:lnTo>
                      <a:pt x="1936" y="736"/>
                    </a:lnTo>
                    <a:lnTo>
                      <a:pt x="1823" y="777"/>
                    </a:lnTo>
                    <a:lnTo>
                      <a:pt x="1712" y="820"/>
                    </a:lnTo>
                    <a:lnTo>
                      <a:pt x="1604" y="863"/>
                    </a:lnTo>
                    <a:lnTo>
                      <a:pt x="1500" y="908"/>
                    </a:lnTo>
                    <a:lnTo>
                      <a:pt x="1398" y="954"/>
                    </a:lnTo>
                    <a:lnTo>
                      <a:pt x="1348" y="976"/>
                    </a:lnTo>
                    <a:lnTo>
                      <a:pt x="1300" y="999"/>
                    </a:lnTo>
                    <a:lnTo>
                      <a:pt x="1251" y="1023"/>
                    </a:lnTo>
                    <a:lnTo>
                      <a:pt x="1204" y="1046"/>
                    </a:lnTo>
                    <a:lnTo>
                      <a:pt x="1157" y="1070"/>
                    </a:lnTo>
                    <a:lnTo>
                      <a:pt x="1111" y="1094"/>
                    </a:lnTo>
                    <a:lnTo>
                      <a:pt x="1066" y="1119"/>
                    </a:lnTo>
                    <a:lnTo>
                      <a:pt x="1022" y="1143"/>
                    </a:lnTo>
                    <a:lnTo>
                      <a:pt x="979" y="1168"/>
                    </a:lnTo>
                    <a:lnTo>
                      <a:pt x="937" y="1193"/>
                    </a:lnTo>
                    <a:lnTo>
                      <a:pt x="895" y="1218"/>
                    </a:lnTo>
                    <a:lnTo>
                      <a:pt x="854" y="1243"/>
                    </a:lnTo>
                    <a:lnTo>
                      <a:pt x="814" y="1269"/>
                    </a:lnTo>
                    <a:lnTo>
                      <a:pt x="775" y="1294"/>
                    </a:lnTo>
                    <a:lnTo>
                      <a:pt x="737" y="1320"/>
                    </a:lnTo>
                    <a:lnTo>
                      <a:pt x="699" y="1346"/>
                    </a:lnTo>
                    <a:lnTo>
                      <a:pt x="663" y="1372"/>
                    </a:lnTo>
                    <a:lnTo>
                      <a:pt x="627" y="1400"/>
                    </a:lnTo>
                    <a:lnTo>
                      <a:pt x="593" y="1426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4"/>
                    </a:lnTo>
                    <a:lnTo>
                      <a:pt x="433" y="1562"/>
                    </a:lnTo>
                    <a:lnTo>
                      <a:pt x="403" y="1590"/>
                    </a:lnTo>
                    <a:lnTo>
                      <a:pt x="375" y="1617"/>
                    </a:lnTo>
                    <a:lnTo>
                      <a:pt x="348" y="1646"/>
                    </a:lnTo>
                    <a:lnTo>
                      <a:pt x="322" y="1674"/>
                    </a:lnTo>
                    <a:lnTo>
                      <a:pt x="296" y="1703"/>
                    </a:lnTo>
                    <a:lnTo>
                      <a:pt x="272" y="1731"/>
                    </a:lnTo>
                    <a:lnTo>
                      <a:pt x="249" y="1760"/>
                    </a:lnTo>
                    <a:lnTo>
                      <a:pt x="226" y="1789"/>
                    </a:lnTo>
                    <a:lnTo>
                      <a:pt x="204" y="1819"/>
                    </a:lnTo>
                    <a:lnTo>
                      <a:pt x="184" y="1848"/>
                    </a:lnTo>
                    <a:lnTo>
                      <a:pt x="165" y="1878"/>
                    </a:lnTo>
                    <a:lnTo>
                      <a:pt x="147" y="1907"/>
                    </a:lnTo>
                    <a:lnTo>
                      <a:pt x="129" y="1937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58"/>
                    </a:lnTo>
                    <a:lnTo>
                      <a:pt x="58" y="2089"/>
                    </a:lnTo>
                    <a:lnTo>
                      <a:pt x="47" y="2120"/>
                    </a:lnTo>
                    <a:lnTo>
                      <a:pt x="38" y="2151"/>
                    </a:lnTo>
                    <a:lnTo>
                      <a:pt x="29" y="2182"/>
                    </a:lnTo>
                    <a:lnTo>
                      <a:pt x="21" y="2213"/>
                    </a:lnTo>
                    <a:lnTo>
                      <a:pt x="15" y="2246"/>
                    </a:lnTo>
                    <a:lnTo>
                      <a:pt x="9" y="2277"/>
                    </a:lnTo>
                    <a:lnTo>
                      <a:pt x="5" y="2308"/>
                    </a:lnTo>
                    <a:lnTo>
                      <a:pt x="2" y="2341"/>
                    </a:lnTo>
                    <a:lnTo>
                      <a:pt x="1" y="2373"/>
                    </a:lnTo>
                    <a:lnTo>
                      <a:pt x="0" y="2404"/>
                    </a:lnTo>
                    <a:lnTo>
                      <a:pt x="84" y="2404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8"/>
                    </a:lnTo>
                    <a:lnTo>
                      <a:pt x="93" y="2290"/>
                    </a:lnTo>
                    <a:lnTo>
                      <a:pt x="98" y="2260"/>
                    </a:lnTo>
                    <a:lnTo>
                      <a:pt x="103" y="2232"/>
                    </a:lnTo>
                    <a:lnTo>
                      <a:pt x="110" y="2204"/>
                    </a:lnTo>
                    <a:lnTo>
                      <a:pt x="118" y="2175"/>
                    </a:lnTo>
                    <a:lnTo>
                      <a:pt x="127" y="2147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2"/>
                    </a:lnTo>
                    <a:lnTo>
                      <a:pt x="173" y="2034"/>
                    </a:lnTo>
                    <a:lnTo>
                      <a:pt x="188" y="2006"/>
                    </a:lnTo>
                    <a:lnTo>
                      <a:pt x="202" y="1978"/>
                    </a:lnTo>
                    <a:lnTo>
                      <a:pt x="219" y="1950"/>
                    </a:lnTo>
                    <a:lnTo>
                      <a:pt x="236" y="1923"/>
                    </a:lnTo>
                    <a:lnTo>
                      <a:pt x="254" y="1895"/>
                    </a:lnTo>
                    <a:lnTo>
                      <a:pt x="273" y="1867"/>
                    </a:lnTo>
                    <a:lnTo>
                      <a:pt x="294" y="1840"/>
                    </a:lnTo>
                    <a:lnTo>
                      <a:pt x="315" y="1812"/>
                    </a:lnTo>
                    <a:lnTo>
                      <a:pt x="337" y="1785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7"/>
                    </a:lnTo>
                    <a:lnTo>
                      <a:pt x="463" y="1650"/>
                    </a:lnTo>
                    <a:lnTo>
                      <a:pt x="490" y="1624"/>
                    </a:lnTo>
                    <a:lnTo>
                      <a:pt x="519" y="1597"/>
                    </a:lnTo>
                    <a:lnTo>
                      <a:pt x="549" y="1570"/>
                    </a:lnTo>
                    <a:lnTo>
                      <a:pt x="581" y="1544"/>
                    </a:lnTo>
                    <a:lnTo>
                      <a:pt x="612" y="1518"/>
                    </a:lnTo>
                    <a:lnTo>
                      <a:pt x="644" y="1492"/>
                    </a:lnTo>
                    <a:lnTo>
                      <a:pt x="678" y="1466"/>
                    </a:lnTo>
                    <a:lnTo>
                      <a:pt x="713" y="1440"/>
                    </a:lnTo>
                    <a:lnTo>
                      <a:pt x="748" y="1415"/>
                    </a:lnTo>
                    <a:lnTo>
                      <a:pt x="785" y="1390"/>
                    </a:lnTo>
                    <a:lnTo>
                      <a:pt x="821" y="1364"/>
                    </a:lnTo>
                    <a:lnTo>
                      <a:pt x="860" y="1339"/>
                    </a:lnTo>
                    <a:lnTo>
                      <a:pt x="898" y="1314"/>
                    </a:lnTo>
                    <a:lnTo>
                      <a:pt x="939" y="1290"/>
                    </a:lnTo>
                    <a:lnTo>
                      <a:pt x="980" y="1265"/>
                    </a:lnTo>
                    <a:lnTo>
                      <a:pt x="1021" y="1241"/>
                    </a:lnTo>
                    <a:lnTo>
                      <a:pt x="1063" y="1217"/>
                    </a:lnTo>
                    <a:lnTo>
                      <a:pt x="1107" y="1192"/>
                    </a:lnTo>
                    <a:lnTo>
                      <a:pt x="1151" y="1168"/>
                    </a:lnTo>
                    <a:lnTo>
                      <a:pt x="1195" y="1145"/>
                    </a:lnTo>
                    <a:lnTo>
                      <a:pt x="1241" y="1121"/>
                    </a:lnTo>
                    <a:lnTo>
                      <a:pt x="1288" y="1098"/>
                    </a:lnTo>
                    <a:lnTo>
                      <a:pt x="1335" y="1075"/>
                    </a:lnTo>
                    <a:lnTo>
                      <a:pt x="1384" y="1053"/>
                    </a:lnTo>
                    <a:lnTo>
                      <a:pt x="1433" y="1030"/>
                    </a:lnTo>
                    <a:lnTo>
                      <a:pt x="1533" y="985"/>
                    </a:lnTo>
                    <a:lnTo>
                      <a:pt x="1636" y="941"/>
                    </a:lnTo>
                    <a:lnTo>
                      <a:pt x="1743" y="898"/>
                    </a:lnTo>
                    <a:lnTo>
                      <a:pt x="1852" y="856"/>
                    </a:lnTo>
                    <a:lnTo>
                      <a:pt x="1965" y="815"/>
                    </a:lnTo>
                    <a:lnTo>
                      <a:pt x="2080" y="774"/>
                    </a:lnTo>
                    <a:lnTo>
                      <a:pt x="2198" y="735"/>
                    </a:lnTo>
                    <a:lnTo>
                      <a:pt x="2319" y="696"/>
                    </a:lnTo>
                    <a:lnTo>
                      <a:pt x="2442" y="659"/>
                    </a:lnTo>
                    <a:lnTo>
                      <a:pt x="2568" y="622"/>
                    </a:lnTo>
                    <a:lnTo>
                      <a:pt x="2697" y="587"/>
                    </a:lnTo>
                    <a:lnTo>
                      <a:pt x="2829" y="552"/>
                    </a:lnTo>
                    <a:lnTo>
                      <a:pt x="2962" y="519"/>
                    </a:lnTo>
                    <a:lnTo>
                      <a:pt x="3098" y="487"/>
                    </a:lnTo>
                    <a:lnTo>
                      <a:pt x="3237" y="455"/>
                    </a:lnTo>
                    <a:lnTo>
                      <a:pt x="3378" y="425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7"/>
                    </a:lnTo>
                    <a:lnTo>
                      <a:pt x="4741" y="208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58"/>
                    </a:lnTo>
                    <a:lnTo>
                      <a:pt x="5394" y="145"/>
                    </a:lnTo>
                    <a:lnTo>
                      <a:pt x="5562" y="132"/>
                    </a:lnTo>
                    <a:lnTo>
                      <a:pt x="5731" y="121"/>
                    </a:lnTo>
                    <a:lnTo>
                      <a:pt x="5901" y="112"/>
                    </a:lnTo>
                    <a:lnTo>
                      <a:pt x="6073" y="103"/>
                    </a:lnTo>
                    <a:lnTo>
                      <a:pt x="6246" y="97"/>
                    </a:lnTo>
                    <a:lnTo>
                      <a:pt x="6421" y="91"/>
                    </a:lnTo>
                    <a:lnTo>
                      <a:pt x="6596" y="88"/>
                    </a:lnTo>
                    <a:lnTo>
                      <a:pt x="6773" y="85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61" y="83"/>
                    </a:lnTo>
                    <a:lnTo>
                      <a:pt x="6969" y="81"/>
                    </a:lnTo>
                    <a:lnTo>
                      <a:pt x="6977" y="77"/>
                    </a:lnTo>
                    <a:lnTo>
                      <a:pt x="6983" y="71"/>
                    </a:lnTo>
                    <a:lnTo>
                      <a:pt x="6987" y="65"/>
                    </a:lnTo>
                    <a:lnTo>
                      <a:pt x="6990" y="57"/>
                    </a:lnTo>
                    <a:lnTo>
                      <a:pt x="6992" y="50"/>
                    </a:lnTo>
                    <a:lnTo>
                      <a:pt x="6993" y="42"/>
                    </a:lnTo>
                    <a:lnTo>
                      <a:pt x="6992" y="34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8"/>
                    </a:lnTo>
                    <a:lnTo>
                      <a:pt x="6969" y="4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240122C3-D921-457A-AE8A-46FD5E86B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124075"/>
                <a:ext cx="525463" cy="180975"/>
              </a:xfrm>
              <a:custGeom>
                <a:avLst/>
                <a:gdLst>
                  <a:gd name="T0" fmla="*/ 6950 w 6952"/>
                  <a:gd name="T1" fmla="*/ 2341 h 2404"/>
                  <a:gd name="T2" fmla="*/ 6937 w 6952"/>
                  <a:gd name="T3" fmla="*/ 2246 h 2404"/>
                  <a:gd name="T4" fmla="*/ 6914 w 6952"/>
                  <a:gd name="T5" fmla="*/ 2151 h 2404"/>
                  <a:gd name="T6" fmla="*/ 6882 w 6952"/>
                  <a:gd name="T7" fmla="*/ 2058 h 2404"/>
                  <a:gd name="T8" fmla="*/ 6839 w 6952"/>
                  <a:gd name="T9" fmla="*/ 1968 h 2404"/>
                  <a:gd name="T10" fmla="*/ 6787 w 6952"/>
                  <a:gd name="T11" fmla="*/ 1878 h 2404"/>
                  <a:gd name="T12" fmla="*/ 6726 w 6952"/>
                  <a:gd name="T13" fmla="*/ 1789 h 2404"/>
                  <a:gd name="T14" fmla="*/ 6656 w 6952"/>
                  <a:gd name="T15" fmla="*/ 1703 h 2404"/>
                  <a:gd name="T16" fmla="*/ 6577 w 6952"/>
                  <a:gd name="T17" fmla="*/ 1617 h 2404"/>
                  <a:gd name="T18" fmla="*/ 6489 w 6952"/>
                  <a:gd name="T19" fmla="*/ 1534 h 2404"/>
                  <a:gd name="T20" fmla="*/ 6393 w 6952"/>
                  <a:gd name="T21" fmla="*/ 1453 h 2404"/>
                  <a:gd name="T22" fmla="*/ 6289 w 6952"/>
                  <a:gd name="T23" fmla="*/ 1372 h 2404"/>
                  <a:gd name="T24" fmla="*/ 6177 w 6952"/>
                  <a:gd name="T25" fmla="*/ 1294 h 2404"/>
                  <a:gd name="T26" fmla="*/ 6057 w 6952"/>
                  <a:gd name="T27" fmla="*/ 1218 h 2404"/>
                  <a:gd name="T28" fmla="*/ 5930 w 6952"/>
                  <a:gd name="T29" fmla="*/ 1143 h 2404"/>
                  <a:gd name="T30" fmla="*/ 5795 w 6952"/>
                  <a:gd name="T31" fmla="*/ 1070 h 2404"/>
                  <a:gd name="T32" fmla="*/ 5554 w 6952"/>
                  <a:gd name="T33" fmla="*/ 954 h 2404"/>
                  <a:gd name="T34" fmla="*/ 5240 w 6952"/>
                  <a:gd name="T35" fmla="*/ 820 h 2404"/>
                  <a:gd name="T36" fmla="*/ 4899 w 6952"/>
                  <a:gd name="T37" fmla="*/ 694 h 2404"/>
                  <a:gd name="T38" fmla="*/ 4533 w 6952"/>
                  <a:gd name="T39" fmla="*/ 578 h 2404"/>
                  <a:gd name="T40" fmla="*/ 4144 w 6952"/>
                  <a:gd name="T41" fmla="*/ 471 h 2404"/>
                  <a:gd name="T42" fmla="*/ 3733 w 6952"/>
                  <a:gd name="T43" fmla="*/ 373 h 2404"/>
                  <a:gd name="T44" fmla="*/ 3301 w 6952"/>
                  <a:gd name="T45" fmla="*/ 287 h 2404"/>
                  <a:gd name="T46" fmla="*/ 2850 w 6952"/>
                  <a:gd name="T47" fmla="*/ 209 h 2404"/>
                  <a:gd name="T48" fmla="*/ 2381 w 6952"/>
                  <a:gd name="T49" fmla="*/ 144 h 2404"/>
                  <a:gd name="T50" fmla="*/ 1895 w 6952"/>
                  <a:gd name="T51" fmla="*/ 90 h 2404"/>
                  <a:gd name="T52" fmla="*/ 1396 w 6952"/>
                  <a:gd name="T53" fmla="*/ 48 h 2404"/>
                  <a:gd name="T54" fmla="*/ 882 w 6952"/>
                  <a:gd name="T55" fmla="*/ 19 h 2404"/>
                  <a:gd name="T56" fmla="*/ 357 w 6952"/>
                  <a:gd name="T57" fmla="*/ 3 h 2404"/>
                  <a:gd name="T58" fmla="*/ 0 w 6952"/>
                  <a:gd name="T59" fmla="*/ 84 h 2404"/>
                  <a:gd name="T60" fmla="*/ 531 w 6952"/>
                  <a:gd name="T61" fmla="*/ 91 h 2404"/>
                  <a:gd name="T62" fmla="*/ 1050 w 6952"/>
                  <a:gd name="T63" fmla="*/ 112 h 2404"/>
                  <a:gd name="T64" fmla="*/ 1558 w 6952"/>
                  <a:gd name="T65" fmla="*/ 145 h 2404"/>
                  <a:gd name="T66" fmla="*/ 2051 w 6952"/>
                  <a:gd name="T67" fmla="*/ 191 h 2404"/>
                  <a:gd name="T68" fmla="*/ 2528 w 6952"/>
                  <a:gd name="T69" fmla="*/ 248 h 2404"/>
                  <a:gd name="T70" fmla="*/ 2988 w 6952"/>
                  <a:gd name="T71" fmla="*/ 317 h 2404"/>
                  <a:gd name="T72" fmla="*/ 3430 w 6952"/>
                  <a:gd name="T73" fmla="*/ 397 h 2404"/>
                  <a:gd name="T74" fmla="*/ 3854 w 6952"/>
                  <a:gd name="T75" fmla="*/ 487 h 2404"/>
                  <a:gd name="T76" fmla="*/ 4255 w 6952"/>
                  <a:gd name="T77" fmla="*/ 587 h 2404"/>
                  <a:gd name="T78" fmla="*/ 4633 w 6952"/>
                  <a:gd name="T79" fmla="*/ 696 h 2404"/>
                  <a:gd name="T80" fmla="*/ 4987 w 6952"/>
                  <a:gd name="T81" fmla="*/ 815 h 2404"/>
                  <a:gd name="T82" fmla="*/ 5316 w 6952"/>
                  <a:gd name="T83" fmla="*/ 941 h 2404"/>
                  <a:gd name="T84" fmla="*/ 5617 w 6952"/>
                  <a:gd name="T85" fmla="*/ 1075 h 2404"/>
                  <a:gd name="T86" fmla="*/ 5801 w 6952"/>
                  <a:gd name="T87" fmla="*/ 1168 h 2404"/>
                  <a:gd name="T88" fmla="*/ 5931 w 6952"/>
                  <a:gd name="T89" fmla="*/ 1241 h 2404"/>
                  <a:gd name="T90" fmla="*/ 6053 w 6952"/>
                  <a:gd name="T91" fmla="*/ 1314 h 2404"/>
                  <a:gd name="T92" fmla="*/ 6167 w 6952"/>
                  <a:gd name="T93" fmla="*/ 1390 h 2404"/>
                  <a:gd name="T94" fmla="*/ 6274 w 6952"/>
                  <a:gd name="T95" fmla="*/ 1466 h 2404"/>
                  <a:gd name="T96" fmla="*/ 6371 w 6952"/>
                  <a:gd name="T97" fmla="*/ 1544 h 2404"/>
                  <a:gd name="T98" fmla="*/ 6461 w 6952"/>
                  <a:gd name="T99" fmla="*/ 1624 h 2404"/>
                  <a:gd name="T100" fmla="*/ 6542 w 6952"/>
                  <a:gd name="T101" fmla="*/ 1704 h 2404"/>
                  <a:gd name="T102" fmla="*/ 6615 w 6952"/>
                  <a:gd name="T103" fmla="*/ 1785 h 2404"/>
                  <a:gd name="T104" fmla="*/ 6679 w 6952"/>
                  <a:gd name="T105" fmla="*/ 1867 h 2404"/>
                  <a:gd name="T106" fmla="*/ 6733 w 6952"/>
                  <a:gd name="T107" fmla="*/ 1950 h 2404"/>
                  <a:gd name="T108" fmla="*/ 6779 w 6952"/>
                  <a:gd name="T109" fmla="*/ 2034 h 2404"/>
                  <a:gd name="T110" fmla="*/ 6814 w 6952"/>
                  <a:gd name="T111" fmla="*/ 2119 h 2404"/>
                  <a:gd name="T112" fmla="*/ 6842 w 6952"/>
                  <a:gd name="T113" fmla="*/ 2204 h 2404"/>
                  <a:gd name="T114" fmla="*/ 6859 w 6952"/>
                  <a:gd name="T115" fmla="*/ 2290 h 2404"/>
                  <a:gd name="T116" fmla="*/ 6868 w 6952"/>
                  <a:gd name="T117" fmla="*/ 2376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4">
                    <a:moveTo>
                      <a:pt x="6952" y="2404"/>
                    </a:moveTo>
                    <a:lnTo>
                      <a:pt x="6951" y="2373"/>
                    </a:lnTo>
                    <a:lnTo>
                      <a:pt x="6950" y="2341"/>
                    </a:lnTo>
                    <a:lnTo>
                      <a:pt x="6947" y="2308"/>
                    </a:lnTo>
                    <a:lnTo>
                      <a:pt x="6943" y="2277"/>
                    </a:lnTo>
                    <a:lnTo>
                      <a:pt x="6937" y="2246"/>
                    </a:lnTo>
                    <a:lnTo>
                      <a:pt x="6931" y="2213"/>
                    </a:lnTo>
                    <a:lnTo>
                      <a:pt x="6923" y="2182"/>
                    </a:lnTo>
                    <a:lnTo>
                      <a:pt x="6914" y="2151"/>
                    </a:lnTo>
                    <a:lnTo>
                      <a:pt x="6904" y="2120"/>
                    </a:lnTo>
                    <a:lnTo>
                      <a:pt x="6894" y="2089"/>
                    </a:lnTo>
                    <a:lnTo>
                      <a:pt x="6882" y="2058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7"/>
                    </a:lnTo>
                    <a:lnTo>
                      <a:pt x="6805" y="1907"/>
                    </a:lnTo>
                    <a:lnTo>
                      <a:pt x="6787" y="1878"/>
                    </a:lnTo>
                    <a:lnTo>
                      <a:pt x="6768" y="1848"/>
                    </a:lnTo>
                    <a:lnTo>
                      <a:pt x="6748" y="1819"/>
                    </a:lnTo>
                    <a:lnTo>
                      <a:pt x="6726" y="1789"/>
                    </a:lnTo>
                    <a:lnTo>
                      <a:pt x="6703" y="1760"/>
                    </a:lnTo>
                    <a:lnTo>
                      <a:pt x="6680" y="1731"/>
                    </a:lnTo>
                    <a:lnTo>
                      <a:pt x="6656" y="1703"/>
                    </a:lnTo>
                    <a:lnTo>
                      <a:pt x="6630" y="1674"/>
                    </a:lnTo>
                    <a:lnTo>
                      <a:pt x="6604" y="1646"/>
                    </a:lnTo>
                    <a:lnTo>
                      <a:pt x="6577" y="1617"/>
                    </a:lnTo>
                    <a:lnTo>
                      <a:pt x="6549" y="1590"/>
                    </a:lnTo>
                    <a:lnTo>
                      <a:pt x="6518" y="1562"/>
                    </a:lnTo>
                    <a:lnTo>
                      <a:pt x="6489" y="1534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6"/>
                    </a:lnTo>
                    <a:lnTo>
                      <a:pt x="6325" y="1400"/>
                    </a:lnTo>
                    <a:lnTo>
                      <a:pt x="6289" y="1372"/>
                    </a:lnTo>
                    <a:lnTo>
                      <a:pt x="6253" y="1346"/>
                    </a:lnTo>
                    <a:lnTo>
                      <a:pt x="6215" y="1320"/>
                    </a:lnTo>
                    <a:lnTo>
                      <a:pt x="6177" y="1294"/>
                    </a:lnTo>
                    <a:lnTo>
                      <a:pt x="6138" y="1269"/>
                    </a:lnTo>
                    <a:lnTo>
                      <a:pt x="6097" y="1243"/>
                    </a:lnTo>
                    <a:lnTo>
                      <a:pt x="6057" y="1218"/>
                    </a:lnTo>
                    <a:lnTo>
                      <a:pt x="6015" y="1193"/>
                    </a:lnTo>
                    <a:lnTo>
                      <a:pt x="5973" y="1168"/>
                    </a:lnTo>
                    <a:lnTo>
                      <a:pt x="5930" y="1143"/>
                    </a:lnTo>
                    <a:lnTo>
                      <a:pt x="5886" y="1119"/>
                    </a:lnTo>
                    <a:lnTo>
                      <a:pt x="5841" y="1094"/>
                    </a:lnTo>
                    <a:lnTo>
                      <a:pt x="5795" y="1070"/>
                    </a:lnTo>
                    <a:lnTo>
                      <a:pt x="5748" y="1046"/>
                    </a:lnTo>
                    <a:lnTo>
                      <a:pt x="5652" y="999"/>
                    </a:lnTo>
                    <a:lnTo>
                      <a:pt x="5554" y="954"/>
                    </a:lnTo>
                    <a:lnTo>
                      <a:pt x="5452" y="908"/>
                    </a:lnTo>
                    <a:lnTo>
                      <a:pt x="5347" y="863"/>
                    </a:lnTo>
                    <a:lnTo>
                      <a:pt x="5240" y="820"/>
                    </a:lnTo>
                    <a:lnTo>
                      <a:pt x="5129" y="777"/>
                    </a:lnTo>
                    <a:lnTo>
                      <a:pt x="5016" y="736"/>
                    </a:lnTo>
                    <a:lnTo>
                      <a:pt x="4899" y="694"/>
                    </a:lnTo>
                    <a:lnTo>
                      <a:pt x="4780" y="654"/>
                    </a:lnTo>
                    <a:lnTo>
                      <a:pt x="4658" y="616"/>
                    </a:lnTo>
                    <a:lnTo>
                      <a:pt x="4533" y="578"/>
                    </a:lnTo>
                    <a:lnTo>
                      <a:pt x="4406" y="541"/>
                    </a:lnTo>
                    <a:lnTo>
                      <a:pt x="4277" y="505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4"/>
                    </a:lnTo>
                    <a:lnTo>
                      <a:pt x="3733" y="373"/>
                    </a:lnTo>
                    <a:lnTo>
                      <a:pt x="3591" y="343"/>
                    </a:lnTo>
                    <a:lnTo>
                      <a:pt x="3447" y="314"/>
                    </a:lnTo>
                    <a:lnTo>
                      <a:pt x="3301" y="287"/>
                    </a:lnTo>
                    <a:lnTo>
                      <a:pt x="3152" y="259"/>
                    </a:lnTo>
                    <a:lnTo>
                      <a:pt x="3002" y="233"/>
                    </a:lnTo>
                    <a:lnTo>
                      <a:pt x="2850" y="209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6"/>
                    </a:lnTo>
                    <a:lnTo>
                      <a:pt x="1895" y="90"/>
                    </a:lnTo>
                    <a:lnTo>
                      <a:pt x="1731" y="75"/>
                    </a:lnTo>
                    <a:lnTo>
                      <a:pt x="1564" y="60"/>
                    </a:lnTo>
                    <a:lnTo>
                      <a:pt x="1396" y="48"/>
                    </a:lnTo>
                    <a:lnTo>
                      <a:pt x="1226" y="38"/>
                    </a:lnTo>
                    <a:lnTo>
                      <a:pt x="1055" y="27"/>
                    </a:lnTo>
                    <a:lnTo>
                      <a:pt x="882" y="19"/>
                    </a:lnTo>
                    <a:lnTo>
                      <a:pt x="708" y="13"/>
                    </a:lnTo>
                    <a:lnTo>
                      <a:pt x="533" y="7"/>
                    </a:lnTo>
                    <a:lnTo>
                      <a:pt x="357" y="3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79" y="85"/>
                    </a:lnTo>
                    <a:lnTo>
                      <a:pt x="356" y="88"/>
                    </a:lnTo>
                    <a:lnTo>
                      <a:pt x="531" y="91"/>
                    </a:lnTo>
                    <a:lnTo>
                      <a:pt x="706" y="97"/>
                    </a:lnTo>
                    <a:lnTo>
                      <a:pt x="879" y="103"/>
                    </a:lnTo>
                    <a:lnTo>
                      <a:pt x="1050" y="112"/>
                    </a:lnTo>
                    <a:lnTo>
                      <a:pt x="1221" y="121"/>
                    </a:lnTo>
                    <a:lnTo>
                      <a:pt x="1390" y="132"/>
                    </a:lnTo>
                    <a:lnTo>
                      <a:pt x="1558" y="145"/>
                    </a:lnTo>
                    <a:lnTo>
                      <a:pt x="1723" y="158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8"/>
                    </a:lnTo>
                    <a:lnTo>
                      <a:pt x="2370" y="227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5"/>
                    </a:lnTo>
                    <a:lnTo>
                      <a:pt x="3715" y="455"/>
                    </a:lnTo>
                    <a:lnTo>
                      <a:pt x="3854" y="487"/>
                    </a:lnTo>
                    <a:lnTo>
                      <a:pt x="3990" y="519"/>
                    </a:lnTo>
                    <a:lnTo>
                      <a:pt x="4123" y="552"/>
                    </a:lnTo>
                    <a:lnTo>
                      <a:pt x="4255" y="587"/>
                    </a:lnTo>
                    <a:lnTo>
                      <a:pt x="4383" y="622"/>
                    </a:lnTo>
                    <a:lnTo>
                      <a:pt x="4509" y="659"/>
                    </a:lnTo>
                    <a:lnTo>
                      <a:pt x="4633" y="696"/>
                    </a:lnTo>
                    <a:lnTo>
                      <a:pt x="4754" y="735"/>
                    </a:lnTo>
                    <a:lnTo>
                      <a:pt x="4872" y="774"/>
                    </a:lnTo>
                    <a:lnTo>
                      <a:pt x="4987" y="815"/>
                    </a:lnTo>
                    <a:lnTo>
                      <a:pt x="5099" y="856"/>
                    </a:lnTo>
                    <a:lnTo>
                      <a:pt x="5208" y="898"/>
                    </a:lnTo>
                    <a:lnTo>
                      <a:pt x="5316" y="941"/>
                    </a:lnTo>
                    <a:lnTo>
                      <a:pt x="5419" y="985"/>
                    </a:lnTo>
                    <a:lnTo>
                      <a:pt x="5519" y="1030"/>
                    </a:lnTo>
                    <a:lnTo>
                      <a:pt x="5617" y="1075"/>
                    </a:lnTo>
                    <a:lnTo>
                      <a:pt x="5711" y="1121"/>
                    </a:lnTo>
                    <a:lnTo>
                      <a:pt x="5756" y="1145"/>
                    </a:lnTo>
                    <a:lnTo>
                      <a:pt x="5801" y="1168"/>
                    </a:lnTo>
                    <a:lnTo>
                      <a:pt x="5845" y="1192"/>
                    </a:lnTo>
                    <a:lnTo>
                      <a:pt x="5889" y="1217"/>
                    </a:lnTo>
                    <a:lnTo>
                      <a:pt x="5931" y="1241"/>
                    </a:lnTo>
                    <a:lnTo>
                      <a:pt x="5972" y="1265"/>
                    </a:lnTo>
                    <a:lnTo>
                      <a:pt x="6013" y="1290"/>
                    </a:lnTo>
                    <a:lnTo>
                      <a:pt x="6053" y="1314"/>
                    </a:lnTo>
                    <a:lnTo>
                      <a:pt x="6092" y="1339"/>
                    </a:lnTo>
                    <a:lnTo>
                      <a:pt x="6130" y="1364"/>
                    </a:lnTo>
                    <a:lnTo>
                      <a:pt x="6167" y="1390"/>
                    </a:lnTo>
                    <a:lnTo>
                      <a:pt x="6204" y="1415"/>
                    </a:lnTo>
                    <a:lnTo>
                      <a:pt x="6239" y="1440"/>
                    </a:lnTo>
                    <a:lnTo>
                      <a:pt x="6274" y="1466"/>
                    </a:lnTo>
                    <a:lnTo>
                      <a:pt x="6308" y="1492"/>
                    </a:lnTo>
                    <a:lnTo>
                      <a:pt x="6340" y="1518"/>
                    </a:lnTo>
                    <a:lnTo>
                      <a:pt x="6371" y="1544"/>
                    </a:lnTo>
                    <a:lnTo>
                      <a:pt x="6403" y="1570"/>
                    </a:lnTo>
                    <a:lnTo>
                      <a:pt x="6433" y="1597"/>
                    </a:lnTo>
                    <a:lnTo>
                      <a:pt x="6461" y="1624"/>
                    </a:lnTo>
                    <a:lnTo>
                      <a:pt x="6489" y="1650"/>
                    </a:lnTo>
                    <a:lnTo>
                      <a:pt x="6516" y="1677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5"/>
                    </a:lnTo>
                    <a:lnTo>
                      <a:pt x="6637" y="1812"/>
                    </a:lnTo>
                    <a:lnTo>
                      <a:pt x="6658" y="1840"/>
                    </a:lnTo>
                    <a:lnTo>
                      <a:pt x="6679" y="1867"/>
                    </a:lnTo>
                    <a:lnTo>
                      <a:pt x="6698" y="1895"/>
                    </a:lnTo>
                    <a:lnTo>
                      <a:pt x="6716" y="1923"/>
                    </a:lnTo>
                    <a:lnTo>
                      <a:pt x="6733" y="1950"/>
                    </a:lnTo>
                    <a:lnTo>
                      <a:pt x="6750" y="1978"/>
                    </a:lnTo>
                    <a:lnTo>
                      <a:pt x="6764" y="2006"/>
                    </a:lnTo>
                    <a:lnTo>
                      <a:pt x="6779" y="2034"/>
                    </a:lnTo>
                    <a:lnTo>
                      <a:pt x="6792" y="2062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7"/>
                    </a:lnTo>
                    <a:lnTo>
                      <a:pt x="6834" y="2175"/>
                    </a:lnTo>
                    <a:lnTo>
                      <a:pt x="6842" y="2204"/>
                    </a:lnTo>
                    <a:lnTo>
                      <a:pt x="6849" y="2232"/>
                    </a:lnTo>
                    <a:lnTo>
                      <a:pt x="6854" y="2260"/>
                    </a:lnTo>
                    <a:lnTo>
                      <a:pt x="6859" y="2290"/>
                    </a:lnTo>
                    <a:lnTo>
                      <a:pt x="6862" y="2318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4"/>
                    </a:lnTo>
                    <a:lnTo>
                      <a:pt x="6952" y="2404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EFDD5DC3-8C4A-49BB-BBB8-008C8775A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222" y="2176463"/>
                <a:ext cx="344488" cy="115888"/>
              </a:xfrm>
              <a:custGeom>
                <a:avLst/>
                <a:gdLst>
                  <a:gd name="T0" fmla="*/ 0 w 4547"/>
                  <a:gd name="T1" fmla="*/ 1197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0 h 1534"/>
                  <a:gd name="T8" fmla="*/ 3955 w 4547"/>
                  <a:gd name="T9" fmla="*/ 0 h 1534"/>
                  <a:gd name="T10" fmla="*/ 1056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7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0"/>
                    </a:lnTo>
                    <a:lnTo>
                      <a:pt x="3955" y="0"/>
                    </a:lnTo>
                    <a:lnTo>
                      <a:pt x="1056" y="0"/>
                    </a:lnTo>
                    <a:lnTo>
                      <a:pt x="2268" y="295"/>
                    </a:lnTo>
                    <a:lnTo>
                      <a:pt x="0" y="11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0DDD79E7-DD0E-4CA7-8FC5-BA927A517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572" y="231457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8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8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7749F8CF-DFB2-4AED-B4F0-B808B0B21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622" y="217328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3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6 w 4547"/>
                  <a:gd name="T11" fmla="*/ 1534 h 1534"/>
                  <a:gd name="T12" fmla="*/ 2267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3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6" y="1534"/>
                    </a:lnTo>
                    <a:lnTo>
                      <a:pt x="2267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C2D26F80-BFB1-4C3C-B7C4-0A08F513C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109" y="2322513"/>
                <a:ext cx="344488" cy="115888"/>
              </a:xfrm>
              <a:custGeom>
                <a:avLst/>
                <a:gdLst>
                  <a:gd name="T0" fmla="*/ 4547 w 4547"/>
                  <a:gd name="T1" fmla="*/ 1198 h 1534"/>
                  <a:gd name="T2" fmla="*/ 3529 w 4547"/>
                  <a:gd name="T3" fmla="*/ 1534 h 1534"/>
                  <a:gd name="T4" fmla="*/ 1122 w 4547"/>
                  <a:gd name="T5" fmla="*/ 576 h 1534"/>
                  <a:gd name="T6" fmla="*/ 0 w 4547"/>
                  <a:gd name="T7" fmla="*/ 851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5 h 1534"/>
                  <a:gd name="T14" fmla="*/ 4547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8"/>
                    </a:moveTo>
                    <a:lnTo>
                      <a:pt x="3529" y="1534"/>
                    </a:lnTo>
                    <a:lnTo>
                      <a:pt x="1122" y="576"/>
                    </a:lnTo>
                    <a:lnTo>
                      <a:pt x="0" y="851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5"/>
                    </a:lnTo>
                    <a:lnTo>
                      <a:pt x="4547" y="119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2E017B56-C3CD-4AE4-98E7-CC063B528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572" y="2182813"/>
                <a:ext cx="344488" cy="115888"/>
              </a:xfrm>
              <a:custGeom>
                <a:avLst/>
                <a:gdLst>
                  <a:gd name="T0" fmla="*/ 0 w 4547"/>
                  <a:gd name="T1" fmla="*/ 1198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1 h 1534"/>
                  <a:gd name="T8" fmla="*/ 3955 w 4547"/>
                  <a:gd name="T9" fmla="*/ 0 h 1534"/>
                  <a:gd name="T10" fmla="*/ 1057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8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1"/>
                    </a:lnTo>
                    <a:lnTo>
                      <a:pt x="3955" y="0"/>
                    </a:lnTo>
                    <a:lnTo>
                      <a:pt x="1057" y="0"/>
                    </a:lnTo>
                    <a:lnTo>
                      <a:pt x="2268" y="295"/>
                    </a:lnTo>
                    <a:lnTo>
                      <a:pt x="0" y="1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0E67127F-8A3B-40FD-98D5-4C25BDED3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22" y="232092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9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9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8">
                <a:extLst>
                  <a:ext uri="{FF2B5EF4-FFF2-40B4-BE49-F238E27FC236}">
                    <a16:creationId xmlns:a16="http://schemas.microsoft.com/office/drawing/2014/main" id="{D6A54001-6C74-482E-9E5F-C2EF6D34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972" y="217963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4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7 w 4547"/>
                  <a:gd name="T11" fmla="*/ 1534 h 1534"/>
                  <a:gd name="T12" fmla="*/ 2268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4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7" y="1534"/>
                    </a:lnTo>
                    <a:lnTo>
                      <a:pt x="2268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9">
                <a:extLst>
                  <a:ext uri="{FF2B5EF4-FFF2-40B4-BE49-F238E27FC236}">
                    <a16:creationId xmlns:a16="http://schemas.microsoft.com/office/drawing/2014/main" id="{212322D9-9B9B-4A4A-B87E-C09F84795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459" y="2328863"/>
                <a:ext cx="344488" cy="115888"/>
              </a:xfrm>
              <a:custGeom>
                <a:avLst/>
                <a:gdLst>
                  <a:gd name="T0" fmla="*/ 4547 w 4547"/>
                  <a:gd name="T1" fmla="*/ 1197 h 1534"/>
                  <a:gd name="T2" fmla="*/ 3529 w 4547"/>
                  <a:gd name="T3" fmla="*/ 1534 h 1534"/>
                  <a:gd name="T4" fmla="*/ 1123 w 4547"/>
                  <a:gd name="T5" fmla="*/ 576 h 1534"/>
                  <a:gd name="T6" fmla="*/ 0 w 4547"/>
                  <a:gd name="T7" fmla="*/ 850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4 h 1534"/>
                  <a:gd name="T14" fmla="*/ 4547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7"/>
                    </a:moveTo>
                    <a:lnTo>
                      <a:pt x="3529" y="1534"/>
                    </a:lnTo>
                    <a:lnTo>
                      <a:pt x="1123" y="576"/>
                    </a:lnTo>
                    <a:lnTo>
                      <a:pt x="0" y="850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4"/>
                    </a:lnTo>
                    <a:lnTo>
                      <a:pt x="4547" y="11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60">
                <a:extLst>
                  <a:ext uri="{FF2B5EF4-FFF2-40B4-BE49-F238E27FC236}">
                    <a16:creationId xmlns:a16="http://schemas.microsoft.com/office/drawing/2014/main" id="{9EB00A4E-A1B9-4ED9-816C-D30E693C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Rectangle 61">
                <a:extLst>
                  <a:ext uri="{FF2B5EF4-FFF2-40B4-BE49-F238E27FC236}">
                    <a16:creationId xmlns:a16="http://schemas.microsoft.com/office/drawing/2014/main" id="{7328BA14-9484-4BF9-8A03-527EFD85E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Rectangle 62">
                <a:extLst>
                  <a:ext uri="{FF2B5EF4-FFF2-40B4-BE49-F238E27FC236}">
                    <a16:creationId xmlns:a16="http://schemas.microsoft.com/office/drawing/2014/main" id="{D8A80AE5-A0D5-4C78-9DD9-9D4CA1188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63">
                <a:extLst>
                  <a:ext uri="{FF2B5EF4-FFF2-40B4-BE49-F238E27FC236}">
                    <a16:creationId xmlns:a16="http://schemas.microsoft.com/office/drawing/2014/main" id="{F8702649-5E84-483F-9597-8183B09E8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Rectangle 64">
                <a:extLst>
                  <a:ext uri="{FF2B5EF4-FFF2-40B4-BE49-F238E27FC236}">
                    <a16:creationId xmlns:a16="http://schemas.microsoft.com/office/drawing/2014/main" id="{EE5AE4F3-84E3-44A0-82DD-00F0A94D7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Rectangle 65">
                <a:extLst>
                  <a:ext uri="{FF2B5EF4-FFF2-40B4-BE49-F238E27FC236}">
                    <a16:creationId xmlns:a16="http://schemas.microsoft.com/office/drawing/2014/main" id="{75498DAC-E3DA-40AF-B4F6-3627E8348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C3C41D01-6939-4A1B-BFB7-AC86544C8BA2}"/>
                </a:ext>
              </a:extLst>
            </p:cNvPr>
            <p:cNvGrpSpPr/>
            <p:nvPr/>
          </p:nvGrpSpPr>
          <p:grpSpPr>
            <a:xfrm>
              <a:off x="9553077" y="3182142"/>
              <a:ext cx="1050926" cy="616745"/>
              <a:chOff x="4058059" y="2124075"/>
              <a:chExt cx="1050926" cy="616745"/>
            </a:xfrm>
          </p:grpSpPr>
          <p:sp>
            <p:nvSpPr>
              <p:cNvPr id="138" name="Freeform 9">
                <a:extLst>
                  <a:ext uri="{FF2B5EF4-FFF2-40B4-BE49-F238E27FC236}">
                    <a16:creationId xmlns:a16="http://schemas.microsoft.com/office/drawing/2014/main" id="{DEADD679-6505-4A41-B283-449A5D91F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13"/>
                  <a:gd name="T1" fmla="*/ 43 h 85"/>
                  <a:gd name="T2" fmla="*/ 41 w 9313"/>
                  <a:gd name="T3" fmla="*/ 85 h 85"/>
                  <a:gd name="T4" fmla="*/ 9313 w 9313"/>
                  <a:gd name="T5" fmla="*/ 85 h 85"/>
                  <a:gd name="T6" fmla="*/ 9313 w 9313"/>
                  <a:gd name="T7" fmla="*/ 0 h 85"/>
                  <a:gd name="T8" fmla="*/ 41 w 9313"/>
                  <a:gd name="T9" fmla="*/ 0 h 85"/>
                  <a:gd name="T10" fmla="*/ 0 w 9313"/>
                  <a:gd name="T11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13" h="85">
                    <a:moveTo>
                      <a:pt x="0" y="43"/>
                    </a:moveTo>
                    <a:lnTo>
                      <a:pt x="41" y="85"/>
                    </a:lnTo>
                    <a:lnTo>
                      <a:pt x="9313" y="85"/>
                    </a:lnTo>
                    <a:lnTo>
                      <a:pt x="9313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0">
                <a:extLst>
                  <a:ext uri="{FF2B5EF4-FFF2-40B4-BE49-F238E27FC236}">
                    <a16:creationId xmlns:a16="http://schemas.microsoft.com/office/drawing/2014/main" id="{41066242-C146-40D8-B233-CA8D62DF5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272" y="2606675"/>
                <a:ext cx="787400" cy="85725"/>
              </a:xfrm>
              <a:custGeom>
                <a:avLst/>
                <a:gdLst>
                  <a:gd name="T0" fmla="*/ 0 w 10411"/>
                  <a:gd name="T1" fmla="*/ 1139 h 1139"/>
                  <a:gd name="T2" fmla="*/ 1143 w 10411"/>
                  <a:gd name="T3" fmla="*/ 0 h 1139"/>
                  <a:gd name="T4" fmla="*/ 10411 w 10411"/>
                  <a:gd name="T5" fmla="*/ 0 h 1139"/>
                  <a:gd name="T6" fmla="*/ 9272 w 10411"/>
                  <a:gd name="T7" fmla="*/ 1139 h 1139"/>
                  <a:gd name="T8" fmla="*/ 0 w 10411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11" h="1139">
                    <a:moveTo>
                      <a:pt x="0" y="1139"/>
                    </a:moveTo>
                    <a:lnTo>
                      <a:pt x="1143" y="0"/>
                    </a:lnTo>
                    <a:lnTo>
                      <a:pt x="10411" y="0"/>
                    </a:lnTo>
                    <a:lnTo>
                      <a:pt x="9272" y="1139"/>
                    </a:lnTo>
                    <a:lnTo>
                      <a:pt x="0" y="1139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1">
                <a:extLst>
                  <a:ext uri="{FF2B5EF4-FFF2-40B4-BE49-F238E27FC236}">
                    <a16:creationId xmlns:a16="http://schemas.microsoft.com/office/drawing/2014/main" id="{46854E8E-09FC-48E3-BCF6-317104D9F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03500"/>
                <a:ext cx="92075" cy="90488"/>
              </a:xfrm>
              <a:custGeom>
                <a:avLst/>
                <a:gdLst>
                  <a:gd name="T0" fmla="*/ 1172 w 1201"/>
                  <a:gd name="T1" fmla="*/ 0 h 1211"/>
                  <a:gd name="T2" fmla="*/ 1141 w 1201"/>
                  <a:gd name="T3" fmla="*/ 13 h 1211"/>
                  <a:gd name="T4" fmla="*/ 0 w 1201"/>
                  <a:gd name="T5" fmla="*/ 1152 h 1211"/>
                  <a:gd name="T6" fmla="*/ 60 w 1201"/>
                  <a:gd name="T7" fmla="*/ 1211 h 1211"/>
                  <a:gd name="T8" fmla="*/ 1201 w 1201"/>
                  <a:gd name="T9" fmla="*/ 72 h 1211"/>
                  <a:gd name="T10" fmla="*/ 1172 w 1201"/>
                  <a:gd name="T11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1" h="1211">
                    <a:moveTo>
                      <a:pt x="1172" y="0"/>
                    </a:moveTo>
                    <a:lnTo>
                      <a:pt x="1141" y="13"/>
                    </a:lnTo>
                    <a:lnTo>
                      <a:pt x="0" y="1152"/>
                    </a:lnTo>
                    <a:lnTo>
                      <a:pt x="60" y="1211"/>
                    </a:lnTo>
                    <a:lnTo>
                      <a:pt x="1201" y="72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2">
                <a:extLst>
                  <a:ext uri="{FF2B5EF4-FFF2-40B4-BE49-F238E27FC236}">
                    <a16:creationId xmlns:a16="http://schemas.microsoft.com/office/drawing/2014/main" id="{D3FB0DF5-BDA3-4DBE-A531-62C37965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997" y="2603500"/>
                <a:ext cx="703263" cy="6350"/>
              </a:xfrm>
              <a:custGeom>
                <a:avLst/>
                <a:gdLst>
                  <a:gd name="T0" fmla="*/ 9298 w 9298"/>
                  <a:gd name="T1" fmla="*/ 72 h 85"/>
                  <a:gd name="T2" fmla="*/ 9268 w 9298"/>
                  <a:gd name="T3" fmla="*/ 0 h 85"/>
                  <a:gd name="T4" fmla="*/ 0 w 9298"/>
                  <a:gd name="T5" fmla="*/ 0 h 85"/>
                  <a:gd name="T6" fmla="*/ 0 w 9298"/>
                  <a:gd name="T7" fmla="*/ 85 h 85"/>
                  <a:gd name="T8" fmla="*/ 9268 w 9298"/>
                  <a:gd name="T9" fmla="*/ 85 h 85"/>
                  <a:gd name="T10" fmla="*/ 9298 w 9298"/>
                  <a:gd name="T11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8" h="85">
                    <a:moveTo>
                      <a:pt x="9298" y="72"/>
                    </a:moveTo>
                    <a:lnTo>
                      <a:pt x="9268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9268" y="85"/>
                    </a:lnTo>
                    <a:lnTo>
                      <a:pt x="9298" y="7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3">
                <a:extLst>
                  <a:ext uri="{FF2B5EF4-FFF2-40B4-BE49-F238E27FC236}">
                    <a16:creationId xmlns:a16="http://schemas.microsoft.com/office/drawing/2014/main" id="{93EAB453-088F-460C-ABE9-1859DAD4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0488" cy="92075"/>
              </a:xfrm>
              <a:custGeom>
                <a:avLst/>
                <a:gdLst>
                  <a:gd name="T0" fmla="*/ 30 w 1199"/>
                  <a:gd name="T1" fmla="*/ 1211 h 1211"/>
                  <a:gd name="T2" fmla="*/ 60 w 1199"/>
                  <a:gd name="T3" fmla="*/ 1198 h 1211"/>
                  <a:gd name="T4" fmla="*/ 1199 w 1199"/>
                  <a:gd name="T5" fmla="*/ 59 h 1211"/>
                  <a:gd name="T6" fmla="*/ 1139 w 1199"/>
                  <a:gd name="T7" fmla="*/ 0 h 1211"/>
                  <a:gd name="T8" fmla="*/ 0 w 1199"/>
                  <a:gd name="T9" fmla="*/ 1139 h 1211"/>
                  <a:gd name="T10" fmla="*/ 30 w 1199"/>
                  <a:gd name="T11" fmla="*/ 1211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11">
                    <a:moveTo>
                      <a:pt x="30" y="1211"/>
                    </a:moveTo>
                    <a:lnTo>
                      <a:pt x="60" y="1198"/>
                    </a:lnTo>
                    <a:lnTo>
                      <a:pt x="1199" y="59"/>
                    </a:lnTo>
                    <a:lnTo>
                      <a:pt x="1139" y="0"/>
                    </a:lnTo>
                    <a:lnTo>
                      <a:pt x="0" y="1139"/>
                    </a:lnTo>
                    <a:lnTo>
                      <a:pt x="30" y="1211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4">
                <a:extLst>
                  <a:ext uri="{FF2B5EF4-FFF2-40B4-BE49-F238E27FC236}">
                    <a16:creationId xmlns:a16="http://schemas.microsoft.com/office/drawing/2014/main" id="{6550E6FA-2F69-4FBA-B81C-74133E2AE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01"/>
                  <a:gd name="T1" fmla="*/ 13 h 85"/>
                  <a:gd name="T2" fmla="*/ 29 w 9301"/>
                  <a:gd name="T3" fmla="*/ 85 h 85"/>
                  <a:gd name="T4" fmla="*/ 9301 w 9301"/>
                  <a:gd name="T5" fmla="*/ 85 h 85"/>
                  <a:gd name="T6" fmla="*/ 9301 w 9301"/>
                  <a:gd name="T7" fmla="*/ 0 h 85"/>
                  <a:gd name="T8" fmla="*/ 29 w 9301"/>
                  <a:gd name="T9" fmla="*/ 0 h 85"/>
                  <a:gd name="T10" fmla="*/ 0 w 9301"/>
                  <a:gd name="T11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01" h="85">
                    <a:moveTo>
                      <a:pt x="0" y="13"/>
                    </a:moveTo>
                    <a:lnTo>
                      <a:pt x="29" y="85"/>
                    </a:lnTo>
                    <a:lnTo>
                      <a:pt x="9301" y="85"/>
                    </a:lnTo>
                    <a:lnTo>
                      <a:pt x="9301" y="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6">
                <a:extLst>
                  <a:ext uri="{FF2B5EF4-FFF2-40B4-BE49-F238E27FC236}">
                    <a16:creationId xmlns:a16="http://schemas.microsoft.com/office/drawing/2014/main" id="{09EA25C0-4251-42C5-A781-007298E30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2075" cy="90488"/>
              </a:xfrm>
              <a:custGeom>
                <a:avLst/>
                <a:gdLst>
                  <a:gd name="T0" fmla="*/ 1212 w 1212"/>
                  <a:gd name="T1" fmla="*/ 30 h 1198"/>
                  <a:gd name="T2" fmla="*/ 1139 w 1212"/>
                  <a:gd name="T3" fmla="*/ 0 h 1198"/>
                  <a:gd name="T4" fmla="*/ 0 w 1212"/>
                  <a:gd name="T5" fmla="*/ 1139 h 1198"/>
                  <a:gd name="T6" fmla="*/ 60 w 1212"/>
                  <a:gd name="T7" fmla="*/ 1198 h 1198"/>
                  <a:gd name="T8" fmla="*/ 1199 w 1212"/>
                  <a:gd name="T9" fmla="*/ 59 h 1198"/>
                  <a:gd name="T10" fmla="*/ 1212 w 1212"/>
                  <a:gd name="T11" fmla="*/ 3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2" h="1198">
                    <a:moveTo>
                      <a:pt x="1212" y="30"/>
                    </a:moveTo>
                    <a:lnTo>
                      <a:pt x="1139" y="0"/>
                    </a:lnTo>
                    <a:lnTo>
                      <a:pt x="0" y="1139"/>
                    </a:lnTo>
                    <a:lnTo>
                      <a:pt x="60" y="1198"/>
                    </a:lnTo>
                    <a:lnTo>
                      <a:pt x="1199" y="59"/>
                    </a:lnTo>
                    <a:lnTo>
                      <a:pt x="1212" y="3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1">
                <a:extLst>
                  <a:ext uri="{FF2B5EF4-FFF2-40B4-BE49-F238E27FC236}">
                    <a16:creationId xmlns:a16="http://schemas.microsoft.com/office/drawing/2014/main" id="{7ECD707E-2309-4BAF-8609-0561E536E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409" y="2383632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2 h 4725"/>
                  <a:gd name="T4" fmla="*/ 13274 w 13818"/>
                  <a:gd name="T5" fmla="*/ 3282 h 4725"/>
                  <a:gd name="T6" fmla="*/ 12817 w 13818"/>
                  <a:gd name="T7" fmla="*/ 3587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2 h 4725"/>
                  <a:gd name="T14" fmla="*/ 9904 w 13818"/>
                  <a:gd name="T15" fmla="*/ 4492 h 4725"/>
                  <a:gd name="T16" fmla="*/ 8963 w 13818"/>
                  <a:gd name="T17" fmla="*/ 4619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9 h 4725"/>
                  <a:gd name="T26" fmla="*/ 3914 w 13818"/>
                  <a:gd name="T27" fmla="*/ 4492 h 4725"/>
                  <a:gd name="T28" fmla="*/ 3047 w 13818"/>
                  <a:gd name="T29" fmla="*/ 4322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7 h 4725"/>
                  <a:gd name="T36" fmla="*/ 544 w 13818"/>
                  <a:gd name="T37" fmla="*/ 3282 h 4725"/>
                  <a:gd name="T38" fmla="*/ 218 w 13818"/>
                  <a:gd name="T39" fmla="*/ 2952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6 h 4725"/>
                  <a:gd name="T46" fmla="*/ 420 w 13818"/>
                  <a:gd name="T47" fmla="*/ 1551 h 4725"/>
                  <a:gd name="T48" fmla="*/ 834 w 13818"/>
                  <a:gd name="T49" fmla="*/ 1237 h 4725"/>
                  <a:gd name="T50" fmla="*/ 1373 w 13818"/>
                  <a:gd name="T51" fmla="*/ 950 h 4725"/>
                  <a:gd name="T52" fmla="*/ 2025 w 13818"/>
                  <a:gd name="T53" fmla="*/ 692 h 4725"/>
                  <a:gd name="T54" fmla="*/ 2776 w 13818"/>
                  <a:gd name="T55" fmla="*/ 470 h 4725"/>
                  <a:gd name="T56" fmla="*/ 3617 w 13818"/>
                  <a:gd name="T57" fmla="*/ 286 h 4725"/>
                  <a:gd name="T58" fmla="*/ 4534 w 13818"/>
                  <a:gd name="T59" fmla="*/ 144 h 4725"/>
                  <a:gd name="T60" fmla="*/ 5517 w 13818"/>
                  <a:gd name="T61" fmla="*/ 48 h 4725"/>
                  <a:gd name="T62" fmla="*/ 6554 w 13818"/>
                  <a:gd name="T63" fmla="*/ 3 h 4725"/>
                  <a:gd name="T64" fmla="*/ 7615 w 13818"/>
                  <a:gd name="T65" fmla="*/ 13 h 4725"/>
                  <a:gd name="T66" fmla="*/ 8635 w 13818"/>
                  <a:gd name="T67" fmla="*/ 74 h 4725"/>
                  <a:gd name="T68" fmla="*/ 9597 w 13818"/>
                  <a:gd name="T69" fmla="*/ 186 h 4725"/>
                  <a:gd name="T70" fmla="*/ 10491 w 13818"/>
                  <a:gd name="T71" fmla="*/ 342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8 h 4725"/>
                  <a:gd name="T80" fmla="*/ 13507 w 13818"/>
                  <a:gd name="T81" fmla="*/ 1660 h 4725"/>
                  <a:gd name="T82" fmla="*/ 13738 w 13818"/>
                  <a:gd name="T83" fmla="*/ 2003 h 4725"/>
                  <a:gd name="T84" fmla="*/ 13818 w 13818"/>
                  <a:gd name="T85" fmla="*/ 2363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3"/>
                    </a:moveTo>
                    <a:lnTo>
                      <a:pt x="13809" y="2485"/>
                    </a:lnTo>
                    <a:lnTo>
                      <a:pt x="13782" y="2604"/>
                    </a:lnTo>
                    <a:lnTo>
                      <a:pt x="13738" y="2722"/>
                    </a:lnTo>
                    <a:lnTo>
                      <a:pt x="13678" y="2839"/>
                    </a:lnTo>
                    <a:lnTo>
                      <a:pt x="13600" y="2952"/>
                    </a:lnTo>
                    <a:lnTo>
                      <a:pt x="13507" y="3065"/>
                    </a:lnTo>
                    <a:lnTo>
                      <a:pt x="13398" y="3174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8"/>
                    </a:lnTo>
                    <a:lnTo>
                      <a:pt x="12817" y="3587"/>
                    </a:lnTo>
                    <a:lnTo>
                      <a:pt x="12637" y="3683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1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5"/>
                    </a:lnTo>
                    <a:lnTo>
                      <a:pt x="11042" y="4255"/>
                    </a:lnTo>
                    <a:lnTo>
                      <a:pt x="10771" y="4322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40"/>
                    </a:lnTo>
                    <a:lnTo>
                      <a:pt x="9284" y="4581"/>
                    </a:lnTo>
                    <a:lnTo>
                      <a:pt x="8963" y="4619"/>
                    </a:lnTo>
                    <a:lnTo>
                      <a:pt x="8635" y="4650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0"/>
                    </a:lnTo>
                    <a:lnTo>
                      <a:pt x="4855" y="4619"/>
                    </a:lnTo>
                    <a:lnTo>
                      <a:pt x="4534" y="4581"/>
                    </a:lnTo>
                    <a:lnTo>
                      <a:pt x="4221" y="4540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2"/>
                    </a:lnTo>
                    <a:lnTo>
                      <a:pt x="2776" y="4255"/>
                    </a:lnTo>
                    <a:lnTo>
                      <a:pt x="2516" y="4185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1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3"/>
                    </a:lnTo>
                    <a:lnTo>
                      <a:pt x="1001" y="3587"/>
                    </a:lnTo>
                    <a:lnTo>
                      <a:pt x="834" y="3488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4"/>
                    </a:lnTo>
                    <a:lnTo>
                      <a:pt x="311" y="3065"/>
                    </a:lnTo>
                    <a:lnTo>
                      <a:pt x="218" y="2952"/>
                    </a:lnTo>
                    <a:lnTo>
                      <a:pt x="140" y="2839"/>
                    </a:lnTo>
                    <a:lnTo>
                      <a:pt x="80" y="2722"/>
                    </a:lnTo>
                    <a:lnTo>
                      <a:pt x="36" y="2604"/>
                    </a:lnTo>
                    <a:lnTo>
                      <a:pt x="9" y="2485"/>
                    </a:lnTo>
                    <a:lnTo>
                      <a:pt x="0" y="2363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6"/>
                    </a:lnTo>
                    <a:lnTo>
                      <a:pt x="218" y="1773"/>
                    </a:lnTo>
                    <a:lnTo>
                      <a:pt x="311" y="1660"/>
                    </a:lnTo>
                    <a:lnTo>
                      <a:pt x="420" y="1551"/>
                    </a:lnTo>
                    <a:lnTo>
                      <a:pt x="544" y="1443"/>
                    </a:lnTo>
                    <a:lnTo>
                      <a:pt x="681" y="1338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50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2"/>
                    </a:lnTo>
                    <a:lnTo>
                      <a:pt x="2264" y="614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3"/>
                    </a:lnTo>
                    <a:lnTo>
                      <a:pt x="3327" y="342"/>
                    </a:lnTo>
                    <a:lnTo>
                      <a:pt x="3617" y="286"/>
                    </a:lnTo>
                    <a:lnTo>
                      <a:pt x="3914" y="234"/>
                    </a:lnTo>
                    <a:lnTo>
                      <a:pt x="4221" y="186"/>
                    </a:lnTo>
                    <a:lnTo>
                      <a:pt x="4534" y="144"/>
                    </a:lnTo>
                    <a:lnTo>
                      <a:pt x="4855" y="106"/>
                    </a:lnTo>
                    <a:lnTo>
                      <a:pt x="5183" y="74"/>
                    </a:lnTo>
                    <a:lnTo>
                      <a:pt x="5517" y="48"/>
                    </a:lnTo>
                    <a:lnTo>
                      <a:pt x="5857" y="27"/>
                    </a:lnTo>
                    <a:lnTo>
                      <a:pt x="6203" y="13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3"/>
                    </a:lnTo>
                    <a:lnTo>
                      <a:pt x="7961" y="27"/>
                    </a:lnTo>
                    <a:lnTo>
                      <a:pt x="8301" y="48"/>
                    </a:lnTo>
                    <a:lnTo>
                      <a:pt x="8635" y="74"/>
                    </a:lnTo>
                    <a:lnTo>
                      <a:pt x="8963" y="106"/>
                    </a:lnTo>
                    <a:lnTo>
                      <a:pt x="9284" y="144"/>
                    </a:lnTo>
                    <a:lnTo>
                      <a:pt x="9597" y="186"/>
                    </a:lnTo>
                    <a:lnTo>
                      <a:pt x="9904" y="234"/>
                    </a:lnTo>
                    <a:lnTo>
                      <a:pt x="10201" y="286"/>
                    </a:lnTo>
                    <a:lnTo>
                      <a:pt x="10491" y="342"/>
                    </a:lnTo>
                    <a:lnTo>
                      <a:pt x="10771" y="403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4"/>
                    </a:lnTo>
                    <a:lnTo>
                      <a:pt x="11793" y="692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50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8"/>
                    </a:lnTo>
                    <a:lnTo>
                      <a:pt x="13274" y="1443"/>
                    </a:lnTo>
                    <a:lnTo>
                      <a:pt x="13398" y="1551"/>
                    </a:lnTo>
                    <a:lnTo>
                      <a:pt x="13507" y="1660"/>
                    </a:lnTo>
                    <a:lnTo>
                      <a:pt x="13600" y="1773"/>
                    </a:lnTo>
                    <a:lnTo>
                      <a:pt x="13678" y="1886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3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4">
                <a:extLst>
                  <a:ext uri="{FF2B5EF4-FFF2-40B4-BE49-F238E27FC236}">
                    <a16:creationId xmlns:a16="http://schemas.microsoft.com/office/drawing/2014/main" id="{A2F3F2E4-B9F4-4714-8BE6-721F1AB92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79663"/>
                <a:ext cx="528638" cy="180975"/>
              </a:xfrm>
              <a:custGeom>
                <a:avLst/>
                <a:gdLst>
                  <a:gd name="T0" fmla="*/ 6595 w 6993"/>
                  <a:gd name="T1" fmla="*/ 5 h 2406"/>
                  <a:gd name="T2" fmla="*/ 5897 w 6993"/>
                  <a:gd name="T3" fmla="*/ 29 h 2406"/>
                  <a:gd name="T4" fmla="*/ 5221 w 6993"/>
                  <a:gd name="T5" fmla="*/ 75 h 2406"/>
                  <a:gd name="T6" fmla="*/ 4571 w 6993"/>
                  <a:gd name="T7" fmla="*/ 144 h 2406"/>
                  <a:gd name="T8" fmla="*/ 3950 w 6993"/>
                  <a:gd name="T9" fmla="*/ 235 h 2406"/>
                  <a:gd name="T10" fmla="*/ 3361 w 6993"/>
                  <a:gd name="T11" fmla="*/ 344 h 2406"/>
                  <a:gd name="T12" fmla="*/ 2808 w 6993"/>
                  <a:gd name="T13" fmla="*/ 471 h 2406"/>
                  <a:gd name="T14" fmla="*/ 2294 w 6993"/>
                  <a:gd name="T15" fmla="*/ 617 h 2406"/>
                  <a:gd name="T16" fmla="*/ 1823 w 6993"/>
                  <a:gd name="T17" fmla="*/ 778 h 2406"/>
                  <a:gd name="T18" fmla="*/ 1398 w 6993"/>
                  <a:gd name="T19" fmla="*/ 954 h 2406"/>
                  <a:gd name="T20" fmla="*/ 1204 w 6993"/>
                  <a:gd name="T21" fmla="*/ 1048 h 2406"/>
                  <a:gd name="T22" fmla="*/ 1022 w 6993"/>
                  <a:gd name="T23" fmla="*/ 1144 h 2406"/>
                  <a:gd name="T24" fmla="*/ 854 w 6993"/>
                  <a:gd name="T25" fmla="*/ 1245 h 2406"/>
                  <a:gd name="T26" fmla="*/ 699 w 6993"/>
                  <a:gd name="T27" fmla="*/ 1348 h 2406"/>
                  <a:gd name="T28" fmla="*/ 559 w 6993"/>
                  <a:gd name="T29" fmla="*/ 1453 h 2406"/>
                  <a:gd name="T30" fmla="*/ 433 w 6993"/>
                  <a:gd name="T31" fmla="*/ 1563 h 2406"/>
                  <a:gd name="T32" fmla="*/ 322 w 6993"/>
                  <a:gd name="T33" fmla="*/ 1675 h 2406"/>
                  <a:gd name="T34" fmla="*/ 226 w 6993"/>
                  <a:gd name="T35" fmla="*/ 1790 h 2406"/>
                  <a:gd name="T36" fmla="*/ 147 w 6993"/>
                  <a:gd name="T37" fmla="*/ 1909 h 2406"/>
                  <a:gd name="T38" fmla="*/ 83 w 6993"/>
                  <a:gd name="T39" fmla="*/ 2028 h 2406"/>
                  <a:gd name="T40" fmla="*/ 38 w 6993"/>
                  <a:gd name="T41" fmla="*/ 2152 h 2406"/>
                  <a:gd name="T42" fmla="*/ 9 w 6993"/>
                  <a:gd name="T43" fmla="*/ 2278 h 2406"/>
                  <a:gd name="T44" fmla="*/ 0 w 6993"/>
                  <a:gd name="T45" fmla="*/ 2406 h 2406"/>
                  <a:gd name="T46" fmla="*/ 89 w 6993"/>
                  <a:gd name="T47" fmla="*/ 2319 h 2406"/>
                  <a:gd name="T48" fmla="*/ 110 w 6993"/>
                  <a:gd name="T49" fmla="*/ 2204 h 2406"/>
                  <a:gd name="T50" fmla="*/ 148 w 6993"/>
                  <a:gd name="T51" fmla="*/ 2091 h 2406"/>
                  <a:gd name="T52" fmla="*/ 202 w 6993"/>
                  <a:gd name="T53" fmla="*/ 1979 h 2406"/>
                  <a:gd name="T54" fmla="*/ 273 w 6993"/>
                  <a:gd name="T55" fmla="*/ 1868 h 2406"/>
                  <a:gd name="T56" fmla="*/ 360 w 6993"/>
                  <a:gd name="T57" fmla="*/ 1758 h 2406"/>
                  <a:gd name="T58" fmla="*/ 463 w 6993"/>
                  <a:gd name="T59" fmla="*/ 1651 h 2406"/>
                  <a:gd name="T60" fmla="*/ 581 w 6993"/>
                  <a:gd name="T61" fmla="*/ 1545 h 2406"/>
                  <a:gd name="T62" fmla="*/ 713 w 6993"/>
                  <a:gd name="T63" fmla="*/ 1442 h 2406"/>
                  <a:gd name="T64" fmla="*/ 860 w 6993"/>
                  <a:gd name="T65" fmla="*/ 1341 h 2406"/>
                  <a:gd name="T66" fmla="*/ 1021 w 6993"/>
                  <a:gd name="T67" fmla="*/ 1242 h 2406"/>
                  <a:gd name="T68" fmla="*/ 1195 w 6993"/>
                  <a:gd name="T69" fmla="*/ 1146 h 2406"/>
                  <a:gd name="T70" fmla="*/ 1384 w 6993"/>
                  <a:gd name="T71" fmla="*/ 1053 h 2406"/>
                  <a:gd name="T72" fmla="*/ 1743 w 6993"/>
                  <a:gd name="T73" fmla="*/ 899 h 2406"/>
                  <a:gd name="T74" fmla="*/ 2198 w 6993"/>
                  <a:gd name="T75" fmla="*/ 736 h 2406"/>
                  <a:gd name="T76" fmla="*/ 2697 w 6993"/>
                  <a:gd name="T77" fmla="*/ 588 h 2406"/>
                  <a:gd name="T78" fmla="*/ 3237 w 6993"/>
                  <a:gd name="T79" fmla="*/ 457 h 2406"/>
                  <a:gd name="T80" fmla="*/ 3813 w 6993"/>
                  <a:gd name="T81" fmla="*/ 343 h 2406"/>
                  <a:gd name="T82" fmla="*/ 4424 w 6993"/>
                  <a:gd name="T83" fmla="*/ 248 h 2406"/>
                  <a:gd name="T84" fmla="*/ 5064 w 6993"/>
                  <a:gd name="T85" fmla="*/ 174 h 2406"/>
                  <a:gd name="T86" fmla="*/ 5731 w 6993"/>
                  <a:gd name="T87" fmla="*/ 122 h 2406"/>
                  <a:gd name="T88" fmla="*/ 6421 w 6993"/>
                  <a:gd name="T89" fmla="*/ 92 h 2406"/>
                  <a:gd name="T90" fmla="*/ 6950 w 6993"/>
                  <a:gd name="T91" fmla="*/ 85 h 2406"/>
                  <a:gd name="T92" fmla="*/ 6977 w 6993"/>
                  <a:gd name="T93" fmla="*/ 78 h 2406"/>
                  <a:gd name="T94" fmla="*/ 6992 w 6993"/>
                  <a:gd name="T95" fmla="*/ 51 h 2406"/>
                  <a:gd name="T96" fmla="*/ 6987 w 6993"/>
                  <a:gd name="T97" fmla="*/ 20 h 2406"/>
                  <a:gd name="T98" fmla="*/ 6961 w 6993"/>
                  <a:gd name="T99" fmla="*/ 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6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5"/>
                    </a:lnTo>
                    <a:lnTo>
                      <a:pt x="6419" y="8"/>
                    </a:lnTo>
                    <a:lnTo>
                      <a:pt x="6244" y="13"/>
                    </a:lnTo>
                    <a:lnTo>
                      <a:pt x="6070" y="20"/>
                    </a:lnTo>
                    <a:lnTo>
                      <a:pt x="5897" y="29"/>
                    </a:lnTo>
                    <a:lnTo>
                      <a:pt x="5726" y="38"/>
                    </a:lnTo>
                    <a:lnTo>
                      <a:pt x="5556" y="49"/>
                    </a:lnTo>
                    <a:lnTo>
                      <a:pt x="5388" y="62"/>
                    </a:lnTo>
                    <a:lnTo>
                      <a:pt x="5221" y="75"/>
                    </a:lnTo>
                    <a:lnTo>
                      <a:pt x="5057" y="91"/>
                    </a:lnTo>
                    <a:lnTo>
                      <a:pt x="4893" y="108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11"/>
                    </a:lnTo>
                    <a:lnTo>
                      <a:pt x="3950" y="235"/>
                    </a:lnTo>
                    <a:lnTo>
                      <a:pt x="3799" y="260"/>
                    </a:lnTo>
                    <a:lnTo>
                      <a:pt x="3651" y="287"/>
                    </a:lnTo>
                    <a:lnTo>
                      <a:pt x="3505" y="315"/>
                    </a:lnTo>
                    <a:lnTo>
                      <a:pt x="3361" y="344"/>
                    </a:lnTo>
                    <a:lnTo>
                      <a:pt x="3219" y="375"/>
                    </a:lnTo>
                    <a:lnTo>
                      <a:pt x="3080" y="406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7"/>
                    </a:lnTo>
                    <a:lnTo>
                      <a:pt x="2546" y="542"/>
                    </a:lnTo>
                    <a:lnTo>
                      <a:pt x="2419" y="579"/>
                    </a:lnTo>
                    <a:lnTo>
                      <a:pt x="2294" y="617"/>
                    </a:lnTo>
                    <a:lnTo>
                      <a:pt x="2172" y="656"/>
                    </a:lnTo>
                    <a:lnTo>
                      <a:pt x="2053" y="695"/>
                    </a:lnTo>
                    <a:lnTo>
                      <a:pt x="1936" y="736"/>
                    </a:lnTo>
                    <a:lnTo>
                      <a:pt x="1823" y="778"/>
                    </a:lnTo>
                    <a:lnTo>
                      <a:pt x="1712" y="821"/>
                    </a:lnTo>
                    <a:lnTo>
                      <a:pt x="1604" y="864"/>
                    </a:lnTo>
                    <a:lnTo>
                      <a:pt x="1500" y="909"/>
                    </a:lnTo>
                    <a:lnTo>
                      <a:pt x="1398" y="954"/>
                    </a:lnTo>
                    <a:lnTo>
                      <a:pt x="1348" y="977"/>
                    </a:lnTo>
                    <a:lnTo>
                      <a:pt x="1300" y="1001"/>
                    </a:lnTo>
                    <a:lnTo>
                      <a:pt x="1251" y="1024"/>
                    </a:lnTo>
                    <a:lnTo>
                      <a:pt x="1204" y="1048"/>
                    </a:lnTo>
                    <a:lnTo>
                      <a:pt x="1157" y="1072"/>
                    </a:lnTo>
                    <a:lnTo>
                      <a:pt x="1111" y="1096"/>
                    </a:lnTo>
                    <a:lnTo>
                      <a:pt x="1066" y="1120"/>
                    </a:lnTo>
                    <a:lnTo>
                      <a:pt x="1022" y="1144"/>
                    </a:lnTo>
                    <a:lnTo>
                      <a:pt x="979" y="1169"/>
                    </a:lnTo>
                    <a:lnTo>
                      <a:pt x="937" y="1194"/>
                    </a:lnTo>
                    <a:lnTo>
                      <a:pt x="895" y="1219"/>
                    </a:lnTo>
                    <a:lnTo>
                      <a:pt x="854" y="1245"/>
                    </a:lnTo>
                    <a:lnTo>
                      <a:pt x="814" y="1270"/>
                    </a:lnTo>
                    <a:lnTo>
                      <a:pt x="775" y="1296"/>
                    </a:lnTo>
                    <a:lnTo>
                      <a:pt x="737" y="1322"/>
                    </a:lnTo>
                    <a:lnTo>
                      <a:pt x="699" y="1348"/>
                    </a:lnTo>
                    <a:lnTo>
                      <a:pt x="663" y="1374"/>
                    </a:lnTo>
                    <a:lnTo>
                      <a:pt x="627" y="1400"/>
                    </a:lnTo>
                    <a:lnTo>
                      <a:pt x="593" y="1427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5"/>
                    </a:lnTo>
                    <a:lnTo>
                      <a:pt x="433" y="1563"/>
                    </a:lnTo>
                    <a:lnTo>
                      <a:pt x="403" y="1591"/>
                    </a:lnTo>
                    <a:lnTo>
                      <a:pt x="375" y="1619"/>
                    </a:lnTo>
                    <a:lnTo>
                      <a:pt x="348" y="1647"/>
                    </a:lnTo>
                    <a:lnTo>
                      <a:pt x="322" y="1675"/>
                    </a:lnTo>
                    <a:lnTo>
                      <a:pt x="296" y="1703"/>
                    </a:lnTo>
                    <a:lnTo>
                      <a:pt x="272" y="1732"/>
                    </a:lnTo>
                    <a:lnTo>
                      <a:pt x="249" y="1762"/>
                    </a:lnTo>
                    <a:lnTo>
                      <a:pt x="226" y="1790"/>
                    </a:lnTo>
                    <a:lnTo>
                      <a:pt x="204" y="1819"/>
                    </a:lnTo>
                    <a:lnTo>
                      <a:pt x="184" y="1849"/>
                    </a:lnTo>
                    <a:lnTo>
                      <a:pt x="165" y="1878"/>
                    </a:lnTo>
                    <a:lnTo>
                      <a:pt x="147" y="1909"/>
                    </a:lnTo>
                    <a:lnTo>
                      <a:pt x="129" y="1938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60"/>
                    </a:lnTo>
                    <a:lnTo>
                      <a:pt x="58" y="2090"/>
                    </a:lnTo>
                    <a:lnTo>
                      <a:pt x="47" y="2121"/>
                    </a:lnTo>
                    <a:lnTo>
                      <a:pt x="38" y="2152"/>
                    </a:lnTo>
                    <a:lnTo>
                      <a:pt x="29" y="2184"/>
                    </a:lnTo>
                    <a:lnTo>
                      <a:pt x="21" y="2215"/>
                    </a:lnTo>
                    <a:lnTo>
                      <a:pt x="15" y="2246"/>
                    </a:lnTo>
                    <a:lnTo>
                      <a:pt x="9" y="2278"/>
                    </a:lnTo>
                    <a:lnTo>
                      <a:pt x="5" y="2310"/>
                    </a:lnTo>
                    <a:lnTo>
                      <a:pt x="2" y="2342"/>
                    </a:lnTo>
                    <a:lnTo>
                      <a:pt x="1" y="2373"/>
                    </a:lnTo>
                    <a:lnTo>
                      <a:pt x="0" y="2406"/>
                    </a:lnTo>
                    <a:lnTo>
                      <a:pt x="84" y="2406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9"/>
                    </a:lnTo>
                    <a:lnTo>
                      <a:pt x="93" y="2290"/>
                    </a:lnTo>
                    <a:lnTo>
                      <a:pt x="98" y="2262"/>
                    </a:lnTo>
                    <a:lnTo>
                      <a:pt x="103" y="2233"/>
                    </a:lnTo>
                    <a:lnTo>
                      <a:pt x="110" y="2204"/>
                    </a:lnTo>
                    <a:lnTo>
                      <a:pt x="118" y="2176"/>
                    </a:lnTo>
                    <a:lnTo>
                      <a:pt x="127" y="2148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3"/>
                    </a:lnTo>
                    <a:lnTo>
                      <a:pt x="173" y="2035"/>
                    </a:lnTo>
                    <a:lnTo>
                      <a:pt x="188" y="2006"/>
                    </a:lnTo>
                    <a:lnTo>
                      <a:pt x="202" y="1979"/>
                    </a:lnTo>
                    <a:lnTo>
                      <a:pt x="219" y="1951"/>
                    </a:lnTo>
                    <a:lnTo>
                      <a:pt x="236" y="1923"/>
                    </a:lnTo>
                    <a:lnTo>
                      <a:pt x="254" y="1896"/>
                    </a:lnTo>
                    <a:lnTo>
                      <a:pt x="273" y="1868"/>
                    </a:lnTo>
                    <a:lnTo>
                      <a:pt x="294" y="1841"/>
                    </a:lnTo>
                    <a:lnTo>
                      <a:pt x="315" y="1814"/>
                    </a:lnTo>
                    <a:lnTo>
                      <a:pt x="337" y="1786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8"/>
                    </a:lnTo>
                    <a:lnTo>
                      <a:pt x="463" y="1651"/>
                    </a:lnTo>
                    <a:lnTo>
                      <a:pt x="490" y="1624"/>
                    </a:lnTo>
                    <a:lnTo>
                      <a:pt x="519" y="1598"/>
                    </a:lnTo>
                    <a:lnTo>
                      <a:pt x="549" y="1572"/>
                    </a:lnTo>
                    <a:lnTo>
                      <a:pt x="581" y="1545"/>
                    </a:lnTo>
                    <a:lnTo>
                      <a:pt x="612" y="1519"/>
                    </a:lnTo>
                    <a:lnTo>
                      <a:pt x="644" y="1493"/>
                    </a:lnTo>
                    <a:lnTo>
                      <a:pt x="678" y="1468"/>
                    </a:lnTo>
                    <a:lnTo>
                      <a:pt x="713" y="1442"/>
                    </a:lnTo>
                    <a:lnTo>
                      <a:pt x="748" y="1416"/>
                    </a:lnTo>
                    <a:lnTo>
                      <a:pt x="785" y="1391"/>
                    </a:lnTo>
                    <a:lnTo>
                      <a:pt x="821" y="1366"/>
                    </a:lnTo>
                    <a:lnTo>
                      <a:pt x="860" y="1341"/>
                    </a:lnTo>
                    <a:lnTo>
                      <a:pt x="898" y="1316"/>
                    </a:lnTo>
                    <a:lnTo>
                      <a:pt x="939" y="1291"/>
                    </a:lnTo>
                    <a:lnTo>
                      <a:pt x="980" y="1267"/>
                    </a:lnTo>
                    <a:lnTo>
                      <a:pt x="1021" y="1242"/>
                    </a:lnTo>
                    <a:lnTo>
                      <a:pt x="1063" y="1218"/>
                    </a:lnTo>
                    <a:lnTo>
                      <a:pt x="1107" y="1194"/>
                    </a:lnTo>
                    <a:lnTo>
                      <a:pt x="1151" y="1170"/>
                    </a:lnTo>
                    <a:lnTo>
                      <a:pt x="1195" y="1146"/>
                    </a:lnTo>
                    <a:lnTo>
                      <a:pt x="1241" y="1123"/>
                    </a:lnTo>
                    <a:lnTo>
                      <a:pt x="1288" y="1099"/>
                    </a:lnTo>
                    <a:lnTo>
                      <a:pt x="1335" y="1076"/>
                    </a:lnTo>
                    <a:lnTo>
                      <a:pt x="1384" y="1053"/>
                    </a:lnTo>
                    <a:lnTo>
                      <a:pt x="1433" y="1031"/>
                    </a:lnTo>
                    <a:lnTo>
                      <a:pt x="1533" y="986"/>
                    </a:lnTo>
                    <a:lnTo>
                      <a:pt x="1636" y="942"/>
                    </a:lnTo>
                    <a:lnTo>
                      <a:pt x="1743" y="899"/>
                    </a:lnTo>
                    <a:lnTo>
                      <a:pt x="1852" y="857"/>
                    </a:lnTo>
                    <a:lnTo>
                      <a:pt x="1965" y="815"/>
                    </a:lnTo>
                    <a:lnTo>
                      <a:pt x="2080" y="775"/>
                    </a:lnTo>
                    <a:lnTo>
                      <a:pt x="2198" y="736"/>
                    </a:lnTo>
                    <a:lnTo>
                      <a:pt x="2319" y="698"/>
                    </a:lnTo>
                    <a:lnTo>
                      <a:pt x="2442" y="660"/>
                    </a:lnTo>
                    <a:lnTo>
                      <a:pt x="2568" y="624"/>
                    </a:lnTo>
                    <a:lnTo>
                      <a:pt x="2697" y="588"/>
                    </a:lnTo>
                    <a:lnTo>
                      <a:pt x="2829" y="554"/>
                    </a:lnTo>
                    <a:lnTo>
                      <a:pt x="2962" y="520"/>
                    </a:lnTo>
                    <a:lnTo>
                      <a:pt x="3098" y="488"/>
                    </a:lnTo>
                    <a:lnTo>
                      <a:pt x="3237" y="457"/>
                    </a:lnTo>
                    <a:lnTo>
                      <a:pt x="3378" y="427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9"/>
                    </a:lnTo>
                    <a:lnTo>
                      <a:pt x="4741" y="209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60"/>
                    </a:lnTo>
                    <a:lnTo>
                      <a:pt x="5394" y="145"/>
                    </a:lnTo>
                    <a:lnTo>
                      <a:pt x="5562" y="133"/>
                    </a:lnTo>
                    <a:lnTo>
                      <a:pt x="5731" y="122"/>
                    </a:lnTo>
                    <a:lnTo>
                      <a:pt x="5901" y="112"/>
                    </a:lnTo>
                    <a:lnTo>
                      <a:pt x="6073" y="105"/>
                    </a:lnTo>
                    <a:lnTo>
                      <a:pt x="6246" y="97"/>
                    </a:lnTo>
                    <a:lnTo>
                      <a:pt x="6421" y="92"/>
                    </a:lnTo>
                    <a:lnTo>
                      <a:pt x="6596" y="88"/>
                    </a:lnTo>
                    <a:lnTo>
                      <a:pt x="6773" y="86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61" y="85"/>
                    </a:lnTo>
                    <a:lnTo>
                      <a:pt x="6969" y="82"/>
                    </a:lnTo>
                    <a:lnTo>
                      <a:pt x="6977" y="78"/>
                    </a:lnTo>
                    <a:lnTo>
                      <a:pt x="6983" y="72"/>
                    </a:lnTo>
                    <a:lnTo>
                      <a:pt x="6987" y="66"/>
                    </a:lnTo>
                    <a:lnTo>
                      <a:pt x="6990" y="59"/>
                    </a:lnTo>
                    <a:lnTo>
                      <a:pt x="6992" y="51"/>
                    </a:lnTo>
                    <a:lnTo>
                      <a:pt x="6993" y="43"/>
                    </a:lnTo>
                    <a:lnTo>
                      <a:pt x="6992" y="35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9"/>
                    </a:lnTo>
                    <a:lnTo>
                      <a:pt x="6969" y="5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5">
                <a:extLst>
                  <a:ext uri="{FF2B5EF4-FFF2-40B4-BE49-F238E27FC236}">
                    <a16:creationId xmlns:a16="http://schemas.microsoft.com/office/drawing/2014/main" id="{553E601F-3A64-44A4-B5E0-02DCC216C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379663"/>
                <a:ext cx="525463" cy="180975"/>
              </a:xfrm>
              <a:custGeom>
                <a:avLst/>
                <a:gdLst>
                  <a:gd name="T0" fmla="*/ 6950 w 6952"/>
                  <a:gd name="T1" fmla="*/ 2342 h 2406"/>
                  <a:gd name="T2" fmla="*/ 6937 w 6952"/>
                  <a:gd name="T3" fmla="*/ 2246 h 2406"/>
                  <a:gd name="T4" fmla="*/ 6914 w 6952"/>
                  <a:gd name="T5" fmla="*/ 2152 h 2406"/>
                  <a:gd name="T6" fmla="*/ 6882 w 6952"/>
                  <a:gd name="T7" fmla="*/ 2060 h 2406"/>
                  <a:gd name="T8" fmla="*/ 6839 w 6952"/>
                  <a:gd name="T9" fmla="*/ 1968 h 2406"/>
                  <a:gd name="T10" fmla="*/ 6787 w 6952"/>
                  <a:gd name="T11" fmla="*/ 1878 h 2406"/>
                  <a:gd name="T12" fmla="*/ 6726 w 6952"/>
                  <a:gd name="T13" fmla="*/ 1790 h 2406"/>
                  <a:gd name="T14" fmla="*/ 6656 w 6952"/>
                  <a:gd name="T15" fmla="*/ 1703 h 2406"/>
                  <a:gd name="T16" fmla="*/ 6577 w 6952"/>
                  <a:gd name="T17" fmla="*/ 1619 h 2406"/>
                  <a:gd name="T18" fmla="*/ 6489 w 6952"/>
                  <a:gd name="T19" fmla="*/ 1535 h 2406"/>
                  <a:gd name="T20" fmla="*/ 6393 w 6952"/>
                  <a:gd name="T21" fmla="*/ 1453 h 2406"/>
                  <a:gd name="T22" fmla="*/ 6289 w 6952"/>
                  <a:gd name="T23" fmla="*/ 1374 h 2406"/>
                  <a:gd name="T24" fmla="*/ 6177 w 6952"/>
                  <a:gd name="T25" fmla="*/ 1296 h 2406"/>
                  <a:gd name="T26" fmla="*/ 6057 w 6952"/>
                  <a:gd name="T27" fmla="*/ 1219 h 2406"/>
                  <a:gd name="T28" fmla="*/ 5930 w 6952"/>
                  <a:gd name="T29" fmla="*/ 1144 h 2406"/>
                  <a:gd name="T30" fmla="*/ 5795 w 6952"/>
                  <a:gd name="T31" fmla="*/ 1072 h 2406"/>
                  <a:gd name="T32" fmla="*/ 5554 w 6952"/>
                  <a:gd name="T33" fmla="*/ 954 h 2406"/>
                  <a:gd name="T34" fmla="*/ 5240 w 6952"/>
                  <a:gd name="T35" fmla="*/ 821 h 2406"/>
                  <a:gd name="T36" fmla="*/ 4899 w 6952"/>
                  <a:gd name="T37" fmla="*/ 695 h 2406"/>
                  <a:gd name="T38" fmla="*/ 4533 w 6952"/>
                  <a:gd name="T39" fmla="*/ 579 h 2406"/>
                  <a:gd name="T40" fmla="*/ 4144 w 6952"/>
                  <a:gd name="T41" fmla="*/ 471 h 2406"/>
                  <a:gd name="T42" fmla="*/ 3733 w 6952"/>
                  <a:gd name="T43" fmla="*/ 375 h 2406"/>
                  <a:gd name="T44" fmla="*/ 3301 w 6952"/>
                  <a:gd name="T45" fmla="*/ 287 h 2406"/>
                  <a:gd name="T46" fmla="*/ 2850 w 6952"/>
                  <a:gd name="T47" fmla="*/ 211 h 2406"/>
                  <a:gd name="T48" fmla="*/ 2381 w 6952"/>
                  <a:gd name="T49" fmla="*/ 144 h 2406"/>
                  <a:gd name="T50" fmla="*/ 1895 w 6952"/>
                  <a:gd name="T51" fmla="*/ 91 h 2406"/>
                  <a:gd name="T52" fmla="*/ 1396 w 6952"/>
                  <a:gd name="T53" fmla="*/ 49 h 2406"/>
                  <a:gd name="T54" fmla="*/ 882 w 6952"/>
                  <a:gd name="T55" fmla="*/ 20 h 2406"/>
                  <a:gd name="T56" fmla="*/ 357 w 6952"/>
                  <a:gd name="T57" fmla="*/ 5 h 2406"/>
                  <a:gd name="T58" fmla="*/ 0 w 6952"/>
                  <a:gd name="T59" fmla="*/ 85 h 2406"/>
                  <a:gd name="T60" fmla="*/ 531 w 6952"/>
                  <a:gd name="T61" fmla="*/ 92 h 2406"/>
                  <a:gd name="T62" fmla="*/ 1050 w 6952"/>
                  <a:gd name="T63" fmla="*/ 112 h 2406"/>
                  <a:gd name="T64" fmla="*/ 1558 w 6952"/>
                  <a:gd name="T65" fmla="*/ 145 h 2406"/>
                  <a:gd name="T66" fmla="*/ 2051 w 6952"/>
                  <a:gd name="T67" fmla="*/ 191 h 2406"/>
                  <a:gd name="T68" fmla="*/ 2528 w 6952"/>
                  <a:gd name="T69" fmla="*/ 248 h 2406"/>
                  <a:gd name="T70" fmla="*/ 2988 w 6952"/>
                  <a:gd name="T71" fmla="*/ 317 h 2406"/>
                  <a:gd name="T72" fmla="*/ 3430 w 6952"/>
                  <a:gd name="T73" fmla="*/ 397 h 2406"/>
                  <a:gd name="T74" fmla="*/ 3854 w 6952"/>
                  <a:gd name="T75" fmla="*/ 488 h 2406"/>
                  <a:gd name="T76" fmla="*/ 4255 w 6952"/>
                  <a:gd name="T77" fmla="*/ 588 h 2406"/>
                  <a:gd name="T78" fmla="*/ 4633 w 6952"/>
                  <a:gd name="T79" fmla="*/ 698 h 2406"/>
                  <a:gd name="T80" fmla="*/ 4987 w 6952"/>
                  <a:gd name="T81" fmla="*/ 815 h 2406"/>
                  <a:gd name="T82" fmla="*/ 5316 w 6952"/>
                  <a:gd name="T83" fmla="*/ 942 h 2406"/>
                  <a:gd name="T84" fmla="*/ 5617 w 6952"/>
                  <a:gd name="T85" fmla="*/ 1076 h 2406"/>
                  <a:gd name="T86" fmla="*/ 5801 w 6952"/>
                  <a:gd name="T87" fmla="*/ 1170 h 2406"/>
                  <a:gd name="T88" fmla="*/ 5931 w 6952"/>
                  <a:gd name="T89" fmla="*/ 1242 h 2406"/>
                  <a:gd name="T90" fmla="*/ 6053 w 6952"/>
                  <a:gd name="T91" fmla="*/ 1316 h 2406"/>
                  <a:gd name="T92" fmla="*/ 6167 w 6952"/>
                  <a:gd name="T93" fmla="*/ 1391 h 2406"/>
                  <a:gd name="T94" fmla="*/ 6274 w 6952"/>
                  <a:gd name="T95" fmla="*/ 1468 h 2406"/>
                  <a:gd name="T96" fmla="*/ 6371 w 6952"/>
                  <a:gd name="T97" fmla="*/ 1545 h 2406"/>
                  <a:gd name="T98" fmla="*/ 6461 w 6952"/>
                  <a:gd name="T99" fmla="*/ 1624 h 2406"/>
                  <a:gd name="T100" fmla="*/ 6542 w 6952"/>
                  <a:gd name="T101" fmla="*/ 1704 h 2406"/>
                  <a:gd name="T102" fmla="*/ 6615 w 6952"/>
                  <a:gd name="T103" fmla="*/ 1786 h 2406"/>
                  <a:gd name="T104" fmla="*/ 6679 w 6952"/>
                  <a:gd name="T105" fmla="*/ 1868 h 2406"/>
                  <a:gd name="T106" fmla="*/ 6733 w 6952"/>
                  <a:gd name="T107" fmla="*/ 1951 h 2406"/>
                  <a:gd name="T108" fmla="*/ 6779 w 6952"/>
                  <a:gd name="T109" fmla="*/ 2035 h 2406"/>
                  <a:gd name="T110" fmla="*/ 6814 w 6952"/>
                  <a:gd name="T111" fmla="*/ 2119 h 2406"/>
                  <a:gd name="T112" fmla="*/ 6842 w 6952"/>
                  <a:gd name="T113" fmla="*/ 2204 h 2406"/>
                  <a:gd name="T114" fmla="*/ 6859 w 6952"/>
                  <a:gd name="T115" fmla="*/ 2290 h 2406"/>
                  <a:gd name="T116" fmla="*/ 6868 w 6952"/>
                  <a:gd name="T117" fmla="*/ 2376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6">
                    <a:moveTo>
                      <a:pt x="6952" y="2406"/>
                    </a:moveTo>
                    <a:lnTo>
                      <a:pt x="6951" y="2373"/>
                    </a:lnTo>
                    <a:lnTo>
                      <a:pt x="6950" y="2342"/>
                    </a:lnTo>
                    <a:lnTo>
                      <a:pt x="6947" y="2310"/>
                    </a:lnTo>
                    <a:lnTo>
                      <a:pt x="6943" y="2278"/>
                    </a:lnTo>
                    <a:lnTo>
                      <a:pt x="6937" y="2246"/>
                    </a:lnTo>
                    <a:lnTo>
                      <a:pt x="6931" y="2215"/>
                    </a:lnTo>
                    <a:lnTo>
                      <a:pt x="6923" y="2184"/>
                    </a:lnTo>
                    <a:lnTo>
                      <a:pt x="6914" y="2152"/>
                    </a:lnTo>
                    <a:lnTo>
                      <a:pt x="6904" y="2121"/>
                    </a:lnTo>
                    <a:lnTo>
                      <a:pt x="6894" y="2090"/>
                    </a:lnTo>
                    <a:lnTo>
                      <a:pt x="6882" y="2060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8"/>
                    </a:lnTo>
                    <a:lnTo>
                      <a:pt x="6805" y="1909"/>
                    </a:lnTo>
                    <a:lnTo>
                      <a:pt x="6787" y="1878"/>
                    </a:lnTo>
                    <a:lnTo>
                      <a:pt x="6768" y="1849"/>
                    </a:lnTo>
                    <a:lnTo>
                      <a:pt x="6748" y="1819"/>
                    </a:lnTo>
                    <a:lnTo>
                      <a:pt x="6726" y="1790"/>
                    </a:lnTo>
                    <a:lnTo>
                      <a:pt x="6703" y="1761"/>
                    </a:lnTo>
                    <a:lnTo>
                      <a:pt x="6680" y="1732"/>
                    </a:lnTo>
                    <a:lnTo>
                      <a:pt x="6656" y="1703"/>
                    </a:lnTo>
                    <a:lnTo>
                      <a:pt x="6630" y="1675"/>
                    </a:lnTo>
                    <a:lnTo>
                      <a:pt x="6604" y="1647"/>
                    </a:lnTo>
                    <a:lnTo>
                      <a:pt x="6577" y="1619"/>
                    </a:lnTo>
                    <a:lnTo>
                      <a:pt x="6549" y="1591"/>
                    </a:lnTo>
                    <a:lnTo>
                      <a:pt x="6518" y="1563"/>
                    </a:lnTo>
                    <a:lnTo>
                      <a:pt x="6489" y="1535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7"/>
                    </a:lnTo>
                    <a:lnTo>
                      <a:pt x="6325" y="1400"/>
                    </a:lnTo>
                    <a:lnTo>
                      <a:pt x="6289" y="1374"/>
                    </a:lnTo>
                    <a:lnTo>
                      <a:pt x="6253" y="1348"/>
                    </a:lnTo>
                    <a:lnTo>
                      <a:pt x="6215" y="1322"/>
                    </a:lnTo>
                    <a:lnTo>
                      <a:pt x="6177" y="1296"/>
                    </a:lnTo>
                    <a:lnTo>
                      <a:pt x="6138" y="1270"/>
                    </a:lnTo>
                    <a:lnTo>
                      <a:pt x="6097" y="1245"/>
                    </a:lnTo>
                    <a:lnTo>
                      <a:pt x="6057" y="1219"/>
                    </a:lnTo>
                    <a:lnTo>
                      <a:pt x="6015" y="1194"/>
                    </a:lnTo>
                    <a:lnTo>
                      <a:pt x="5973" y="1169"/>
                    </a:lnTo>
                    <a:lnTo>
                      <a:pt x="5930" y="1144"/>
                    </a:lnTo>
                    <a:lnTo>
                      <a:pt x="5886" y="1120"/>
                    </a:lnTo>
                    <a:lnTo>
                      <a:pt x="5841" y="1096"/>
                    </a:lnTo>
                    <a:lnTo>
                      <a:pt x="5795" y="1072"/>
                    </a:lnTo>
                    <a:lnTo>
                      <a:pt x="5748" y="1048"/>
                    </a:lnTo>
                    <a:lnTo>
                      <a:pt x="5652" y="1001"/>
                    </a:lnTo>
                    <a:lnTo>
                      <a:pt x="5554" y="954"/>
                    </a:lnTo>
                    <a:lnTo>
                      <a:pt x="5452" y="909"/>
                    </a:lnTo>
                    <a:lnTo>
                      <a:pt x="5347" y="864"/>
                    </a:lnTo>
                    <a:lnTo>
                      <a:pt x="5240" y="821"/>
                    </a:lnTo>
                    <a:lnTo>
                      <a:pt x="5129" y="778"/>
                    </a:lnTo>
                    <a:lnTo>
                      <a:pt x="5016" y="736"/>
                    </a:lnTo>
                    <a:lnTo>
                      <a:pt x="4899" y="695"/>
                    </a:lnTo>
                    <a:lnTo>
                      <a:pt x="4780" y="656"/>
                    </a:lnTo>
                    <a:lnTo>
                      <a:pt x="4658" y="617"/>
                    </a:lnTo>
                    <a:lnTo>
                      <a:pt x="4533" y="579"/>
                    </a:lnTo>
                    <a:lnTo>
                      <a:pt x="4406" y="542"/>
                    </a:lnTo>
                    <a:lnTo>
                      <a:pt x="4277" y="507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6"/>
                    </a:lnTo>
                    <a:lnTo>
                      <a:pt x="3733" y="375"/>
                    </a:lnTo>
                    <a:lnTo>
                      <a:pt x="3591" y="344"/>
                    </a:lnTo>
                    <a:lnTo>
                      <a:pt x="3447" y="315"/>
                    </a:lnTo>
                    <a:lnTo>
                      <a:pt x="3301" y="287"/>
                    </a:lnTo>
                    <a:lnTo>
                      <a:pt x="3152" y="260"/>
                    </a:lnTo>
                    <a:lnTo>
                      <a:pt x="3002" y="235"/>
                    </a:lnTo>
                    <a:lnTo>
                      <a:pt x="2850" y="211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8"/>
                    </a:lnTo>
                    <a:lnTo>
                      <a:pt x="1895" y="91"/>
                    </a:lnTo>
                    <a:lnTo>
                      <a:pt x="1731" y="75"/>
                    </a:lnTo>
                    <a:lnTo>
                      <a:pt x="1564" y="62"/>
                    </a:lnTo>
                    <a:lnTo>
                      <a:pt x="1396" y="49"/>
                    </a:lnTo>
                    <a:lnTo>
                      <a:pt x="1226" y="38"/>
                    </a:lnTo>
                    <a:lnTo>
                      <a:pt x="1055" y="29"/>
                    </a:lnTo>
                    <a:lnTo>
                      <a:pt x="882" y="20"/>
                    </a:lnTo>
                    <a:lnTo>
                      <a:pt x="708" y="13"/>
                    </a:lnTo>
                    <a:lnTo>
                      <a:pt x="533" y="8"/>
                    </a:lnTo>
                    <a:lnTo>
                      <a:pt x="357" y="5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79" y="86"/>
                    </a:lnTo>
                    <a:lnTo>
                      <a:pt x="356" y="88"/>
                    </a:lnTo>
                    <a:lnTo>
                      <a:pt x="531" y="92"/>
                    </a:lnTo>
                    <a:lnTo>
                      <a:pt x="706" y="97"/>
                    </a:lnTo>
                    <a:lnTo>
                      <a:pt x="879" y="105"/>
                    </a:lnTo>
                    <a:lnTo>
                      <a:pt x="1050" y="112"/>
                    </a:lnTo>
                    <a:lnTo>
                      <a:pt x="1221" y="122"/>
                    </a:lnTo>
                    <a:lnTo>
                      <a:pt x="1390" y="133"/>
                    </a:lnTo>
                    <a:lnTo>
                      <a:pt x="1558" y="145"/>
                    </a:lnTo>
                    <a:lnTo>
                      <a:pt x="1723" y="160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9"/>
                    </a:lnTo>
                    <a:lnTo>
                      <a:pt x="2370" y="229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7"/>
                    </a:lnTo>
                    <a:lnTo>
                      <a:pt x="3715" y="457"/>
                    </a:lnTo>
                    <a:lnTo>
                      <a:pt x="3854" y="488"/>
                    </a:lnTo>
                    <a:lnTo>
                      <a:pt x="3990" y="520"/>
                    </a:lnTo>
                    <a:lnTo>
                      <a:pt x="4123" y="554"/>
                    </a:lnTo>
                    <a:lnTo>
                      <a:pt x="4255" y="588"/>
                    </a:lnTo>
                    <a:lnTo>
                      <a:pt x="4383" y="624"/>
                    </a:lnTo>
                    <a:lnTo>
                      <a:pt x="4509" y="660"/>
                    </a:lnTo>
                    <a:lnTo>
                      <a:pt x="4633" y="698"/>
                    </a:lnTo>
                    <a:lnTo>
                      <a:pt x="4754" y="736"/>
                    </a:lnTo>
                    <a:lnTo>
                      <a:pt x="4872" y="775"/>
                    </a:lnTo>
                    <a:lnTo>
                      <a:pt x="4987" y="815"/>
                    </a:lnTo>
                    <a:lnTo>
                      <a:pt x="5099" y="857"/>
                    </a:lnTo>
                    <a:lnTo>
                      <a:pt x="5208" y="899"/>
                    </a:lnTo>
                    <a:lnTo>
                      <a:pt x="5316" y="942"/>
                    </a:lnTo>
                    <a:lnTo>
                      <a:pt x="5419" y="986"/>
                    </a:lnTo>
                    <a:lnTo>
                      <a:pt x="5519" y="1031"/>
                    </a:lnTo>
                    <a:lnTo>
                      <a:pt x="5617" y="1076"/>
                    </a:lnTo>
                    <a:lnTo>
                      <a:pt x="5711" y="1123"/>
                    </a:lnTo>
                    <a:lnTo>
                      <a:pt x="5756" y="1146"/>
                    </a:lnTo>
                    <a:lnTo>
                      <a:pt x="5801" y="1170"/>
                    </a:lnTo>
                    <a:lnTo>
                      <a:pt x="5845" y="1194"/>
                    </a:lnTo>
                    <a:lnTo>
                      <a:pt x="5889" y="1218"/>
                    </a:lnTo>
                    <a:lnTo>
                      <a:pt x="5931" y="1242"/>
                    </a:lnTo>
                    <a:lnTo>
                      <a:pt x="5972" y="1267"/>
                    </a:lnTo>
                    <a:lnTo>
                      <a:pt x="6013" y="1291"/>
                    </a:lnTo>
                    <a:lnTo>
                      <a:pt x="6053" y="1316"/>
                    </a:lnTo>
                    <a:lnTo>
                      <a:pt x="6092" y="1341"/>
                    </a:lnTo>
                    <a:lnTo>
                      <a:pt x="6130" y="1366"/>
                    </a:lnTo>
                    <a:lnTo>
                      <a:pt x="6167" y="1391"/>
                    </a:lnTo>
                    <a:lnTo>
                      <a:pt x="6204" y="1416"/>
                    </a:lnTo>
                    <a:lnTo>
                      <a:pt x="6239" y="1442"/>
                    </a:lnTo>
                    <a:lnTo>
                      <a:pt x="6274" y="1468"/>
                    </a:lnTo>
                    <a:lnTo>
                      <a:pt x="6308" y="1493"/>
                    </a:lnTo>
                    <a:lnTo>
                      <a:pt x="6340" y="1519"/>
                    </a:lnTo>
                    <a:lnTo>
                      <a:pt x="6371" y="1545"/>
                    </a:lnTo>
                    <a:lnTo>
                      <a:pt x="6403" y="1572"/>
                    </a:lnTo>
                    <a:lnTo>
                      <a:pt x="6433" y="1598"/>
                    </a:lnTo>
                    <a:lnTo>
                      <a:pt x="6461" y="1624"/>
                    </a:lnTo>
                    <a:lnTo>
                      <a:pt x="6489" y="1651"/>
                    </a:lnTo>
                    <a:lnTo>
                      <a:pt x="6516" y="1678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6"/>
                    </a:lnTo>
                    <a:lnTo>
                      <a:pt x="6637" y="1814"/>
                    </a:lnTo>
                    <a:lnTo>
                      <a:pt x="6658" y="1841"/>
                    </a:lnTo>
                    <a:lnTo>
                      <a:pt x="6679" y="1868"/>
                    </a:lnTo>
                    <a:lnTo>
                      <a:pt x="6698" y="1896"/>
                    </a:lnTo>
                    <a:lnTo>
                      <a:pt x="6716" y="1923"/>
                    </a:lnTo>
                    <a:lnTo>
                      <a:pt x="6733" y="1951"/>
                    </a:lnTo>
                    <a:lnTo>
                      <a:pt x="6750" y="1979"/>
                    </a:lnTo>
                    <a:lnTo>
                      <a:pt x="6764" y="2006"/>
                    </a:lnTo>
                    <a:lnTo>
                      <a:pt x="6779" y="2035"/>
                    </a:lnTo>
                    <a:lnTo>
                      <a:pt x="6792" y="2063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8"/>
                    </a:lnTo>
                    <a:lnTo>
                      <a:pt x="6834" y="2176"/>
                    </a:lnTo>
                    <a:lnTo>
                      <a:pt x="6842" y="2204"/>
                    </a:lnTo>
                    <a:lnTo>
                      <a:pt x="6849" y="2233"/>
                    </a:lnTo>
                    <a:lnTo>
                      <a:pt x="6854" y="2262"/>
                    </a:lnTo>
                    <a:lnTo>
                      <a:pt x="6859" y="2290"/>
                    </a:lnTo>
                    <a:lnTo>
                      <a:pt x="6862" y="2319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6"/>
                    </a:lnTo>
                    <a:lnTo>
                      <a:pt x="6952" y="2406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46">
                <a:extLst>
                  <a:ext uri="{FF2B5EF4-FFF2-40B4-BE49-F238E27FC236}">
                    <a16:creationId xmlns:a16="http://schemas.microsoft.com/office/drawing/2014/main" id="{CD20BB74-4FF3-456D-8532-BBC4CBC20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647" y="2311400"/>
                <a:ext cx="1046163" cy="254000"/>
              </a:xfrm>
              <a:custGeom>
                <a:avLst/>
                <a:gdLst>
                  <a:gd name="T0" fmla="*/ 0 w 13841"/>
                  <a:gd name="T1" fmla="*/ 0 h 3375"/>
                  <a:gd name="T2" fmla="*/ 0 w 13841"/>
                  <a:gd name="T3" fmla="*/ 3375 h 3375"/>
                  <a:gd name="T4" fmla="*/ 13839 w 13841"/>
                  <a:gd name="T5" fmla="*/ 3375 h 3375"/>
                  <a:gd name="T6" fmla="*/ 13841 w 13841"/>
                  <a:gd name="T7" fmla="*/ 2 h 3375"/>
                  <a:gd name="T8" fmla="*/ 0 w 13841"/>
                  <a:gd name="T9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41" h="3375">
                    <a:moveTo>
                      <a:pt x="0" y="0"/>
                    </a:moveTo>
                    <a:lnTo>
                      <a:pt x="0" y="3375"/>
                    </a:lnTo>
                    <a:lnTo>
                      <a:pt x="13839" y="3375"/>
                    </a:lnTo>
                    <a:lnTo>
                      <a:pt x="1384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9" name="Freeform 47">
                <a:extLst>
                  <a:ext uri="{FF2B5EF4-FFF2-40B4-BE49-F238E27FC236}">
                    <a16:creationId xmlns:a16="http://schemas.microsoft.com/office/drawing/2014/main" id="{BE64E872-38E5-45AF-9331-F947D75E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234" y="2127250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3 h 4725"/>
                  <a:gd name="T4" fmla="*/ 13274 w 13818"/>
                  <a:gd name="T5" fmla="*/ 3282 h 4725"/>
                  <a:gd name="T6" fmla="*/ 12817 w 13818"/>
                  <a:gd name="T7" fmla="*/ 3588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1 h 4725"/>
                  <a:gd name="T14" fmla="*/ 9904 w 13818"/>
                  <a:gd name="T15" fmla="*/ 4492 h 4725"/>
                  <a:gd name="T16" fmla="*/ 8963 w 13818"/>
                  <a:gd name="T17" fmla="*/ 4618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8 h 4725"/>
                  <a:gd name="T26" fmla="*/ 3914 w 13818"/>
                  <a:gd name="T27" fmla="*/ 4492 h 4725"/>
                  <a:gd name="T28" fmla="*/ 3047 w 13818"/>
                  <a:gd name="T29" fmla="*/ 4321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8 h 4725"/>
                  <a:gd name="T36" fmla="*/ 544 w 13818"/>
                  <a:gd name="T37" fmla="*/ 3282 h 4725"/>
                  <a:gd name="T38" fmla="*/ 218 w 13818"/>
                  <a:gd name="T39" fmla="*/ 2953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7 h 4725"/>
                  <a:gd name="T46" fmla="*/ 420 w 13818"/>
                  <a:gd name="T47" fmla="*/ 1550 h 4725"/>
                  <a:gd name="T48" fmla="*/ 834 w 13818"/>
                  <a:gd name="T49" fmla="*/ 1237 h 4725"/>
                  <a:gd name="T50" fmla="*/ 1373 w 13818"/>
                  <a:gd name="T51" fmla="*/ 949 h 4725"/>
                  <a:gd name="T52" fmla="*/ 2025 w 13818"/>
                  <a:gd name="T53" fmla="*/ 693 h 4725"/>
                  <a:gd name="T54" fmla="*/ 2776 w 13818"/>
                  <a:gd name="T55" fmla="*/ 470 h 4725"/>
                  <a:gd name="T56" fmla="*/ 3617 w 13818"/>
                  <a:gd name="T57" fmla="*/ 285 h 4725"/>
                  <a:gd name="T58" fmla="*/ 4534 w 13818"/>
                  <a:gd name="T59" fmla="*/ 143 h 4725"/>
                  <a:gd name="T60" fmla="*/ 5517 w 13818"/>
                  <a:gd name="T61" fmla="*/ 49 h 4725"/>
                  <a:gd name="T62" fmla="*/ 6554 w 13818"/>
                  <a:gd name="T63" fmla="*/ 3 h 4725"/>
                  <a:gd name="T64" fmla="*/ 7615 w 13818"/>
                  <a:gd name="T65" fmla="*/ 12 h 4725"/>
                  <a:gd name="T66" fmla="*/ 8635 w 13818"/>
                  <a:gd name="T67" fmla="*/ 75 h 4725"/>
                  <a:gd name="T68" fmla="*/ 9597 w 13818"/>
                  <a:gd name="T69" fmla="*/ 186 h 4725"/>
                  <a:gd name="T70" fmla="*/ 10491 w 13818"/>
                  <a:gd name="T71" fmla="*/ 343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9 h 4725"/>
                  <a:gd name="T80" fmla="*/ 13507 w 13818"/>
                  <a:gd name="T81" fmla="*/ 1661 h 4725"/>
                  <a:gd name="T82" fmla="*/ 13738 w 13818"/>
                  <a:gd name="T83" fmla="*/ 2003 h 4725"/>
                  <a:gd name="T84" fmla="*/ 13818 w 13818"/>
                  <a:gd name="T85" fmla="*/ 2362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2"/>
                    </a:moveTo>
                    <a:lnTo>
                      <a:pt x="13809" y="2484"/>
                    </a:lnTo>
                    <a:lnTo>
                      <a:pt x="13782" y="2604"/>
                    </a:lnTo>
                    <a:lnTo>
                      <a:pt x="13738" y="2723"/>
                    </a:lnTo>
                    <a:lnTo>
                      <a:pt x="13678" y="2838"/>
                    </a:lnTo>
                    <a:lnTo>
                      <a:pt x="13600" y="2953"/>
                    </a:lnTo>
                    <a:lnTo>
                      <a:pt x="13507" y="3065"/>
                    </a:lnTo>
                    <a:lnTo>
                      <a:pt x="13398" y="3175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9"/>
                    </a:lnTo>
                    <a:lnTo>
                      <a:pt x="12817" y="3588"/>
                    </a:lnTo>
                    <a:lnTo>
                      <a:pt x="12637" y="3684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0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6"/>
                    </a:lnTo>
                    <a:lnTo>
                      <a:pt x="11042" y="4256"/>
                    </a:lnTo>
                    <a:lnTo>
                      <a:pt x="10771" y="4321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39"/>
                    </a:lnTo>
                    <a:lnTo>
                      <a:pt x="9284" y="4582"/>
                    </a:lnTo>
                    <a:lnTo>
                      <a:pt x="8963" y="4618"/>
                    </a:lnTo>
                    <a:lnTo>
                      <a:pt x="8635" y="4651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1"/>
                    </a:lnTo>
                    <a:lnTo>
                      <a:pt x="4855" y="4618"/>
                    </a:lnTo>
                    <a:lnTo>
                      <a:pt x="4534" y="4582"/>
                    </a:lnTo>
                    <a:lnTo>
                      <a:pt x="4221" y="4539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1"/>
                    </a:lnTo>
                    <a:lnTo>
                      <a:pt x="2776" y="4256"/>
                    </a:lnTo>
                    <a:lnTo>
                      <a:pt x="2516" y="4186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0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4"/>
                    </a:lnTo>
                    <a:lnTo>
                      <a:pt x="1001" y="3588"/>
                    </a:lnTo>
                    <a:lnTo>
                      <a:pt x="834" y="3489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5"/>
                    </a:lnTo>
                    <a:lnTo>
                      <a:pt x="311" y="3065"/>
                    </a:lnTo>
                    <a:lnTo>
                      <a:pt x="218" y="2953"/>
                    </a:lnTo>
                    <a:lnTo>
                      <a:pt x="140" y="2838"/>
                    </a:lnTo>
                    <a:lnTo>
                      <a:pt x="80" y="2723"/>
                    </a:lnTo>
                    <a:lnTo>
                      <a:pt x="36" y="2604"/>
                    </a:lnTo>
                    <a:lnTo>
                      <a:pt x="9" y="2484"/>
                    </a:lnTo>
                    <a:lnTo>
                      <a:pt x="0" y="2362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7"/>
                    </a:lnTo>
                    <a:lnTo>
                      <a:pt x="218" y="1772"/>
                    </a:lnTo>
                    <a:lnTo>
                      <a:pt x="311" y="1661"/>
                    </a:lnTo>
                    <a:lnTo>
                      <a:pt x="420" y="1550"/>
                    </a:lnTo>
                    <a:lnTo>
                      <a:pt x="544" y="1443"/>
                    </a:lnTo>
                    <a:lnTo>
                      <a:pt x="681" y="1339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49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3"/>
                    </a:lnTo>
                    <a:lnTo>
                      <a:pt x="2264" y="615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4"/>
                    </a:lnTo>
                    <a:lnTo>
                      <a:pt x="3327" y="343"/>
                    </a:lnTo>
                    <a:lnTo>
                      <a:pt x="3617" y="285"/>
                    </a:lnTo>
                    <a:lnTo>
                      <a:pt x="3914" y="233"/>
                    </a:lnTo>
                    <a:lnTo>
                      <a:pt x="4221" y="186"/>
                    </a:lnTo>
                    <a:lnTo>
                      <a:pt x="4534" y="143"/>
                    </a:lnTo>
                    <a:lnTo>
                      <a:pt x="4855" y="106"/>
                    </a:lnTo>
                    <a:lnTo>
                      <a:pt x="5183" y="75"/>
                    </a:lnTo>
                    <a:lnTo>
                      <a:pt x="5517" y="49"/>
                    </a:lnTo>
                    <a:lnTo>
                      <a:pt x="5857" y="28"/>
                    </a:lnTo>
                    <a:lnTo>
                      <a:pt x="6203" y="12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2"/>
                    </a:lnTo>
                    <a:lnTo>
                      <a:pt x="7961" y="28"/>
                    </a:lnTo>
                    <a:lnTo>
                      <a:pt x="8301" y="49"/>
                    </a:lnTo>
                    <a:lnTo>
                      <a:pt x="8635" y="75"/>
                    </a:lnTo>
                    <a:lnTo>
                      <a:pt x="8963" y="106"/>
                    </a:lnTo>
                    <a:lnTo>
                      <a:pt x="9284" y="143"/>
                    </a:lnTo>
                    <a:lnTo>
                      <a:pt x="9597" y="186"/>
                    </a:lnTo>
                    <a:lnTo>
                      <a:pt x="9904" y="233"/>
                    </a:lnTo>
                    <a:lnTo>
                      <a:pt x="10201" y="285"/>
                    </a:lnTo>
                    <a:lnTo>
                      <a:pt x="10491" y="343"/>
                    </a:lnTo>
                    <a:lnTo>
                      <a:pt x="10771" y="404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5"/>
                    </a:lnTo>
                    <a:lnTo>
                      <a:pt x="11793" y="693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49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9"/>
                    </a:lnTo>
                    <a:lnTo>
                      <a:pt x="13274" y="1443"/>
                    </a:lnTo>
                    <a:lnTo>
                      <a:pt x="13398" y="1550"/>
                    </a:lnTo>
                    <a:lnTo>
                      <a:pt x="13507" y="1661"/>
                    </a:lnTo>
                    <a:lnTo>
                      <a:pt x="13600" y="1772"/>
                    </a:lnTo>
                    <a:lnTo>
                      <a:pt x="13678" y="1887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2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50" name="Freeform 48">
                <a:extLst>
                  <a:ext uri="{FF2B5EF4-FFF2-40B4-BE49-F238E27FC236}">
                    <a16:creationId xmlns:a16="http://schemas.microsoft.com/office/drawing/2014/main" id="{D461C577-8EB2-41F5-87D8-D1DAC68A9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347" y="2305050"/>
                <a:ext cx="528638" cy="182563"/>
              </a:xfrm>
              <a:custGeom>
                <a:avLst/>
                <a:gdLst>
                  <a:gd name="T0" fmla="*/ 398 w 6993"/>
                  <a:gd name="T1" fmla="*/ 2402 h 2405"/>
                  <a:gd name="T2" fmla="*/ 1096 w 6993"/>
                  <a:gd name="T3" fmla="*/ 2378 h 2405"/>
                  <a:gd name="T4" fmla="*/ 1772 w 6993"/>
                  <a:gd name="T5" fmla="*/ 2330 h 2405"/>
                  <a:gd name="T6" fmla="*/ 2422 w 6993"/>
                  <a:gd name="T7" fmla="*/ 2262 h 2405"/>
                  <a:gd name="T8" fmla="*/ 3043 w 6993"/>
                  <a:gd name="T9" fmla="*/ 2172 h 2405"/>
                  <a:gd name="T10" fmla="*/ 3632 w 6993"/>
                  <a:gd name="T11" fmla="*/ 2063 h 2405"/>
                  <a:gd name="T12" fmla="*/ 4185 w 6993"/>
                  <a:gd name="T13" fmla="*/ 1934 h 2405"/>
                  <a:gd name="T14" fmla="*/ 4699 w 6993"/>
                  <a:gd name="T15" fmla="*/ 1790 h 2405"/>
                  <a:gd name="T16" fmla="*/ 5170 w 6993"/>
                  <a:gd name="T17" fmla="*/ 1628 h 2405"/>
                  <a:gd name="T18" fmla="*/ 5595 w 6993"/>
                  <a:gd name="T19" fmla="*/ 1452 h 2405"/>
                  <a:gd name="T20" fmla="*/ 5789 w 6993"/>
                  <a:gd name="T21" fmla="*/ 1359 h 2405"/>
                  <a:gd name="T22" fmla="*/ 5971 w 6993"/>
                  <a:gd name="T23" fmla="*/ 1262 h 2405"/>
                  <a:gd name="T24" fmla="*/ 6138 w 6993"/>
                  <a:gd name="T25" fmla="*/ 1162 h 2405"/>
                  <a:gd name="T26" fmla="*/ 6294 w 6993"/>
                  <a:gd name="T27" fmla="*/ 1059 h 2405"/>
                  <a:gd name="T28" fmla="*/ 6434 w 6993"/>
                  <a:gd name="T29" fmla="*/ 953 h 2405"/>
                  <a:gd name="T30" fmla="*/ 6559 w 6993"/>
                  <a:gd name="T31" fmla="*/ 843 h 2405"/>
                  <a:gd name="T32" fmla="*/ 6671 w 6993"/>
                  <a:gd name="T33" fmla="*/ 732 h 2405"/>
                  <a:gd name="T34" fmla="*/ 6767 w 6993"/>
                  <a:gd name="T35" fmla="*/ 616 h 2405"/>
                  <a:gd name="T36" fmla="*/ 6846 w 6993"/>
                  <a:gd name="T37" fmla="*/ 498 h 2405"/>
                  <a:gd name="T38" fmla="*/ 6910 w 6993"/>
                  <a:gd name="T39" fmla="*/ 377 h 2405"/>
                  <a:gd name="T40" fmla="*/ 6955 w 6993"/>
                  <a:gd name="T41" fmla="*/ 254 h 2405"/>
                  <a:gd name="T42" fmla="*/ 6984 w 6993"/>
                  <a:gd name="T43" fmla="*/ 128 h 2405"/>
                  <a:gd name="T44" fmla="*/ 6993 w 6993"/>
                  <a:gd name="T45" fmla="*/ 0 h 2405"/>
                  <a:gd name="T46" fmla="*/ 6903 w 6993"/>
                  <a:gd name="T47" fmla="*/ 88 h 2405"/>
                  <a:gd name="T48" fmla="*/ 6883 w 6993"/>
                  <a:gd name="T49" fmla="*/ 201 h 2405"/>
                  <a:gd name="T50" fmla="*/ 6845 w 6993"/>
                  <a:gd name="T51" fmla="*/ 315 h 2405"/>
                  <a:gd name="T52" fmla="*/ 6791 w 6993"/>
                  <a:gd name="T53" fmla="*/ 427 h 2405"/>
                  <a:gd name="T54" fmla="*/ 6720 w 6993"/>
                  <a:gd name="T55" fmla="*/ 538 h 2405"/>
                  <a:gd name="T56" fmla="*/ 6632 w 6993"/>
                  <a:gd name="T57" fmla="*/ 647 h 2405"/>
                  <a:gd name="T58" fmla="*/ 6530 w 6993"/>
                  <a:gd name="T59" fmla="*/ 756 h 2405"/>
                  <a:gd name="T60" fmla="*/ 6412 w 6993"/>
                  <a:gd name="T61" fmla="*/ 861 h 2405"/>
                  <a:gd name="T62" fmla="*/ 6280 w 6993"/>
                  <a:gd name="T63" fmla="*/ 965 h 2405"/>
                  <a:gd name="T64" fmla="*/ 6133 w 6993"/>
                  <a:gd name="T65" fmla="*/ 1066 h 2405"/>
                  <a:gd name="T66" fmla="*/ 5972 w 6993"/>
                  <a:gd name="T67" fmla="*/ 1164 h 2405"/>
                  <a:gd name="T68" fmla="*/ 5797 w 6993"/>
                  <a:gd name="T69" fmla="*/ 1260 h 2405"/>
                  <a:gd name="T70" fmla="*/ 5609 w 6993"/>
                  <a:gd name="T71" fmla="*/ 1353 h 2405"/>
                  <a:gd name="T72" fmla="*/ 5249 w 6993"/>
                  <a:gd name="T73" fmla="*/ 1507 h 2405"/>
                  <a:gd name="T74" fmla="*/ 4795 w 6993"/>
                  <a:gd name="T75" fmla="*/ 1671 h 2405"/>
                  <a:gd name="T76" fmla="*/ 4296 w 6993"/>
                  <a:gd name="T77" fmla="*/ 1819 h 2405"/>
                  <a:gd name="T78" fmla="*/ 3756 w 6993"/>
                  <a:gd name="T79" fmla="*/ 1950 h 2405"/>
                  <a:gd name="T80" fmla="*/ 3180 w 6993"/>
                  <a:gd name="T81" fmla="*/ 2063 h 2405"/>
                  <a:gd name="T82" fmla="*/ 2569 w 6993"/>
                  <a:gd name="T83" fmla="*/ 2157 h 2405"/>
                  <a:gd name="T84" fmla="*/ 1929 w 6993"/>
                  <a:gd name="T85" fmla="*/ 2231 h 2405"/>
                  <a:gd name="T86" fmla="*/ 1262 w 6993"/>
                  <a:gd name="T87" fmla="*/ 2285 h 2405"/>
                  <a:gd name="T88" fmla="*/ 572 w 6993"/>
                  <a:gd name="T89" fmla="*/ 2314 h 2405"/>
                  <a:gd name="T90" fmla="*/ 41 w 6993"/>
                  <a:gd name="T91" fmla="*/ 2321 h 2405"/>
                  <a:gd name="T92" fmla="*/ 16 w 6993"/>
                  <a:gd name="T93" fmla="*/ 2328 h 2405"/>
                  <a:gd name="T94" fmla="*/ 1 w 6993"/>
                  <a:gd name="T95" fmla="*/ 2355 h 2405"/>
                  <a:gd name="T96" fmla="*/ 6 w 6993"/>
                  <a:gd name="T97" fmla="*/ 2386 h 2405"/>
                  <a:gd name="T98" fmla="*/ 32 w 6993"/>
                  <a:gd name="T99" fmla="*/ 2404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5">
                    <a:moveTo>
                      <a:pt x="41" y="2405"/>
                    </a:moveTo>
                    <a:lnTo>
                      <a:pt x="41" y="2405"/>
                    </a:lnTo>
                    <a:lnTo>
                      <a:pt x="221" y="2404"/>
                    </a:lnTo>
                    <a:lnTo>
                      <a:pt x="398" y="2402"/>
                    </a:lnTo>
                    <a:lnTo>
                      <a:pt x="574" y="2398"/>
                    </a:lnTo>
                    <a:lnTo>
                      <a:pt x="749" y="2393"/>
                    </a:lnTo>
                    <a:lnTo>
                      <a:pt x="923" y="2386"/>
                    </a:lnTo>
                    <a:lnTo>
                      <a:pt x="1096" y="2378"/>
                    </a:lnTo>
                    <a:lnTo>
                      <a:pt x="1267" y="2368"/>
                    </a:lnTo>
                    <a:lnTo>
                      <a:pt x="1437" y="2357"/>
                    </a:lnTo>
                    <a:lnTo>
                      <a:pt x="1605" y="2345"/>
                    </a:lnTo>
                    <a:lnTo>
                      <a:pt x="1772" y="2330"/>
                    </a:lnTo>
                    <a:lnTo>
                      <a:pt x="1936" y="2316"/>
                    </a:lnTo>
                    <a:lnTo>
                      <a:pt x="2100" y="2299"/>
                    </a:lnTo>
                    <a:lnTo>
                      <a:pt x="2261" y="2280"/>
                    </a:lnTo>
                    <a:lnTo>
                      <a:pt x="2422" y="2262"/>
                    </a:lnTo>
                    <a:lnTo>
                      <a:pt x="2580" y="2241"/>
                    </a:lnTo>
                    <a:lnTo>
                      <a:pt x="2737" y="2219"/>
                    </a:lnTo>
                    <a:lnTo>
                      <a:pt x="2891" y="2196"/>
                    </a:lnTo>
                    <a:lnTo>
                      <a:pt x="3043" y="2172"/>
                    </a:lnTo>
                    <a:lnTo>
                      <a:pt x="3193" y="2146"/>
                    </a:lnTo>
                    <a:lnTo>
                      <a:pt x="3342" y="2119"/>
                    </a:lnTo>
                    <a:lnTo>
                      <a:pt x="3488" y="2092"/>
                    </a:lnTo>
                    <a:lnTo>
                      <a:pt x="3632" y="2063"/>
                    </a:lnTo>
                    <a:lnTo>
                      <a:pt x="3774" y="2032"/>
                    </a:lnTo>
                    <a:lnTo>
                      <a:pt x="3913" y="2000"/>
                    </a:lnTo>
                    <a:lnTo>
                      <a:pt x="4051" y="1968"/>
                    </a:lnTo>
                    <a:lnTo>
                      <a:pt x="4185" y="1934"/>
                    </a:lnTo>
                    <a:lnTo>
                      <a:pt x="4318" y="1900"/>
                    </a:lnTo>
                    <a:lnTo>
                      <a:pt x="4447" y="1864"/>
                    </a:lnTo>
                    <a:lnTo>
                      <a:pt x="4574" y="1827"/>
                    </a:lnTo>
                    <a:lnTo>
                      <a:pt x="4699" y="1790"/>
                    </a:lnTo>
                    <a:lnTo>
                      <a:pt x="4821" y="1751"/>
                    </a:lnTo>
                    <a:lnTo>
                      <a:pt x="4940" y="1710"/>
                    </a:lnTo>
                    <a:lnTo>
                      <a:pt x="5057" y="1670"/>
                    </a:lnTo>
                    <a:lnTo>
                      <a:pt x="5170" y="1628"/>
                    </a:lnTo>
                    <a:lnTo>
                      <a:pt x="5281" y="1585"/>
                    </a:lnTo>
                    <a:lnTo>
                      <a:pt x="5388" y="1543"/>
                    </a:lnTo>
                    <a:lnTo>
                      <a:pt x="5493" y="1498"/>
                    </a:lnTo>
                    <a:lnTo>
                      <a:pt x="5595" y="1452"/>
                    </a:lnTo>
                    <a:lnTo>
                      <a:pt x="5644" y="1429"/>
                    </a:lnTo>
                    <a:lnTo>
                      <a:pt x="5693" y="1406"/>
                    </a:lnTo>
                    <a:lnTo>
                      <a:pt x="5742" y="1382"/>
                    </a:lnTo>
                    <a:lnTo>
                      <a:pt x="5789" y="1359"/>
                    </a:lnTo>
                    <a:lnTo>
                      <a:pt x="5836" y="1335"/>
                    </a:lnTo>
                    <a:lnTo>
                      <a:pt x="5882" y="1311"/>
                    </a:lnTo>
                    <a:lnTo>
                      <a:pt x="5927" y="1286"/>
                    </a:lnTo>
                    <a:lnTo>
                      <a:pt x="5971" y="1262"/>
                    </a:lnTo>
                    <a:lnTo>
                      <a:pt x="6014" y="1237"/>
                    </a:lnTo>
                    <a:lnTo>
                      <a:pt x="6056" y="1212"/>
                    </a:lnTo>
                    <a:lnTo>
                      <a:pt x="6098" y="1187"/>
                    </a:lnTo>
                    <a:lnTo>
                      <a:pt x="6138" y="1162"/>
                    </a:lnTo>
                    <a:lnTo>
                      <a:pt x="6179" y="1136"/>
                    </a:lnTo>
                    <a:lnTo>
                      <a:pt x="6218" y="1111"/>
                    </a:lnTo>
                    <a:lnTo>
                      <a:pt x="6256" y="1085"/>
                    </a:lnTo>
                    <a:lnTo>
                      <a:pt x="6294" y="1059"/>
                    </a:lnTo>
                    <a:lnTo>
                      <a:pt x="6330" y="1033"/>
                    </a:lnTo>
                    <a:lnTo>
                      <a:pt x="6366" y="1006"/>
                    </a:lnTo>
                    <a:lnTo>
                      <a:pt x="6400" y="980"/>
                    </a:lnTo>
                    <a:lnTo>
                      <a:pt x="6434" y="953"/>
                    </a:lnTo>
                    <a:lnTo>
                      <a:pt x="6467" y="926"/>
                    </a:lnTo>
                    <a:lnTo>
                      <a:pt x="6499" y="898"/>
                    </a:lnTo>
                    <a:lnTo>
                      <a:pt x="6530" y="871"/>
                    </a:lnTo>
                    <a:lnTo>
                      <a:pt x="6559" y="843"/>
                    </a:lnTo>
                    <a:lnTo>
                      <a:pt x="6590" y="816"/>
                    </a:lnTo>
                    <a:lnTo>
                      <a:pt x="6618" y="788"/>
                    </a:lnTo>
                    <a:lnTo>
                      <a:pt x="6645" y="760"/>
                    </a:lnTo>
                    <a:lnTo>
                      <a:pt x="6671" y="732"/>
                    </a:lnTo>
                    <a:lnTo>
                      <a:pt x="6697" y="703"/>
                    </a:lnTo>
                    <a:lnTo>
                      <a:pt x="6721" y="674"/>
                    </a:lnTo>
                    <a:lnTo>
                      <a:pt x="6744" y="645"/>
                    </a:lnTo>
                    <a:lnTo>
                      <a:pt x="6767" y="616"/>
                    </a:lnTo>
                    <a:lnTo>
                      <a:pt x="6789" y="587"/>
                    </a:lnTo>
                    <a:lnTo>
                      <a:pt x="6809" y="558"/>
                    </a:lnTo>
                    <a:lnTo>
                      <a:pt x="6828" y="527"/>
                    </a:lnTo>
                    <a:lnTo>
                      <a:pt x="6846" y="498"/>
                    </a:lnTo>
                    <a:lnTo>
                      <a:pt x="6864" y="468"/>
                    </a:lnTo>
                    <a:lnTo>
                      <a:pt x="6880" y="438"/>
                    </a:lnTo>
                    <a:lnTo>
                      <a:pt x="6895" y="408"/>
                    </a:lnTo>
                    <a:lnTo>
                      <a:pt x="6910" y="377"/>
                    </a:lnTo>
                    <a:lnTo>
                      <a:pt x="6923" y="347"/>
                    </a:lnTo>
                    <a:lnTo>
                      <a:pt x="6935" y="316"/>
                    </a:lnTo>
                    <a:lnTo>
                      <a:pt x="6945" y="285"/>
                    </a:lnTo>
                    <a:lnTo>
                      <a:pt x="6955" y="254"/>
                    </a:lnTo>
                    <a:lnTo>
                      <a:pt x="6964" y="223"/>
                    </a:lnTo>
                    <a:lnTo>
                      <a:pt x="6972" y="191"/>
                    </a:lnTo>
                    <a:lnTo>
                      <a:pt x="6978" y="160"/>
                    </a:lnTo>
                    <a:lnTo>
                      <a:pt x="6984" y="128"/>
                    </a:lnTo>
                    <a:lnTo>
                      <a:pt x="6988" y="96"/>
                    </a:lnTo>
                    <a:lnTo>
                      <a:pt x="6991" y="65"/>
                    </a:lnTo>
                    <a:lnTo>
                      <a:pt x="6992" y="32"/>
                    </a:lnTo>
                    <a:lnTo>
                      <a:pt x="6993" y="0"/>
                    </a:lnTo>
                    <a:lnTo>
                      <a:pt x="6909" y="0"/>
                    </a:lnTo>
                    <a:lnTo>
                      <a:pt x="6909" y="29"/>
                    </a:lnTo>
                    <a:lnTo>
                      <a:pt x="6906" y="59"/>
                    </a:lnTo>
                    <a:lnTo>
                      <a:pt x="6903" y="88"/>
                    </a:lnTo>
                    <a:lnTo>
                      <a:pt x="6900" y="116"/>
                    </a:lnTo>
                    <a:lnTo>
                      <a:pt x="6895" y="145"/>
                    </a:lnTo>
                    <a:lnTo>
                      <a:pt x="6890" y="173"/>
                    </a:lnTo>
                    <a:lnTo>
                      <a:pt x="6883" y="201"/>
                    </a:lnTo>
                    <a:lnTo>
                      <a:pt x="6875" y="230"/>
                    </a:lnTo>
                    <a:lnTo>
                      <a:pt x="6866" y="259"/>
                    </a:lnTo>
                    <a:lnTo>
                      <a:pt x="6855" y="287"/>
                    </a:lnTo>
                    <a:lnTo>
                      <a:pt x="6845" y="315"/>
                    </a:lnTo>
                    <a:lnTo>
                      <a:pt x="6833" y="343"/>
                    </a:lnTo>
                    <a:lnTo>
                      <a:pt x="6820" y="371"/>
                    </a:lnTo>
                    <a:lnTo>
                      <a:pt x="6805" y="399"/>
                    </a:lnTo>
                    <a:lnTo>
                      <a:pt x="6791" y="427"/>
                    </a:lnTo>
                    <a:lnTo>
                      <a:pt x="6774" y="455"/>
                    </a:lnTo>
                    <a:lnTo>
                      <a:pt x="6757" y="483"/>
                    </a:lnTo>
                    <a:lnTo>
                      <a:pt x="6739" y="511"/>
                    </a:lnTo>
                    <a:lnTo>
                      <a:pt x="6720" y="538"/>
                    </a:lnTo>
                    <a:lnTo>
                      <a:pt x="6699" y="565"/>
                    </a:lnTo>
                    <a:lnTo>
                      <a:pt x="6678" y="593"/>
                    </a:lnTo>
                    <a:lnTo>
                      <a:pt x="6656" y="620"/>
                    </a:lnTo>
                    <a:lnTo>
                      <a:pt x="6632" y="647"/>
                    </a:lnTo>
                    <a:lnTo>
                      <a:pt x="6608" y="674"/>
                    </a:lnTo>
                    <a:lnTo>
                      <a:pt x="6583" y="702"/>
                    </a:lnTo>
                    <a:lnTo>
                      <a:pt x="6557" y="729"/>
                    </a:lnTo>
                    <a:lnTo>
                      <a:pt x="6530" y="756"/>
                    </a:lnTo>
                    <a:lnTo>
                      <a:pt x="6502" y="782"/>
                    </a:lnTo>
                    <a:lnTo>
                      <a:pt x="6474" y="809"/>
                    </a:lnTo>
                    <a:lnTo>
                      <a:pt x="6444" y="835"/>
                    </a:lnTo>
                    <a:lnTo>
                      <a:pt x="6412" y="861"/>
                    </a:lnTo>
                    <a:lnTo>
                      <a:pt x="6381" y="887"/>
                    </a:lnTo>
                    <a:lnTo>
                      <a:pt x="6349" y="913"/>
                    </a:lnTo>
                    <a:lnTo>
                      <a:pt x="6315" y="939"/>
                    </a:lnTo>
                    <a:lnTo>
                      <a:pt x="6280" y="965"/>
                    </a:lnTo>
                    <a:lnTo>
                      <a:pt x="6245" y="990"/>
                    </a:lnTo>
                    <a:lnTo>
                      <a:pt x="6208" y="1016"/>
                    </a:lnTo>
                    <a:lnTo>
                      <a:pt x="6171" y="1041"/>
                    </a:lnTo>
                    <a:lnTo>
                      <a:pt x="6133" y="1066"/>
                    </a:lnTo>
                    <a:lnTo>
                      <a:pt x="6094" y="1091"/>
                    </a:lnTo>
                    <a:lnTo>
                      <a:pt x="6054" y="1115"/>
                    </a:lnTo>
                    <a:lnTo>
                      <a:pt x="6013" y="1140"/>
                    </a:lnTo>
                    <a:lnTo>
                      <a:pt x="5972" y="1164"/>
                    </a:lnTo>
                    <a:lnTo>
                      <a:pt x="5930" y="1188"/>
                    </a:lnTo>
                    <a:lnTo>
                      <a:pt x="5886" y="1213"/>
                    </a:lnTo>
                    <a:lnTo>
                      <a:pt x="5842" y="1237"/>
                    </a:lnTo>
                    <a:lnTo>
                      <a:pt x="5797" y="1260"/>
                    </a:lnTo>
                    <a:lnTo>
                      <a:pt x="5752" y="1284"/>
                    </a:lnTo>
                    <a:lnTo>
                      <a:pt x="5705" y="1307"/>
                    </a:lnTo>
                    <a:lnTo>
                      <a:pt x="5658" y="1330"/>
                    </a:lnTo>
                    <a:lnTo>
                      <a:pt x="5609" y="1353"/>
                    </a:lnTo>
                    <a:lnTo>
                      <a:pt x="5560" y="1376"/>
                    </a:lnTo>
                    <a:lnTo>
                      <a:pt x="5460" y="1421"/>
                    </a:lnTo>
                    <a:lnTo>
                      <a:pt x="5357" y="1464"/>
                    </a:lnTo>
                    <a:lnTo>
                      <a:pt x="5249" y="1507"/>
                    </a:lnTo>
                    <a:lnTo>
                      <a:pt x="5140" y="1550"/>
                    </a:lnTo>
                    <a:lnTo>
                      <a:pt x="5028" y="1590"/>
                    </a:lnTo>
                    <a:lnTo>
                      <a:pt x="4913" y="1631"/>
                    </a:lnTo>
                    <a:lnTo>
                      <a:pt x="4795" y="1671"/>
                    </a:lnTo>
                    <a:lnTo>
                      <a:pt x="4674" y="1709"/>
                    </a:lnTo>
                    <a:lnTo>
                      <a:pt x="4550" y="1747"/>
                    </a:lnTo>
                    <a:lnTo>
                      <a:pt x="4424" y="1783"/>
                    </a:lnTo>
                    <a:lnTo>
                      <a:pt x="4296" y="1819"/>
                    </a:lnTo>
                    <a:lnTo>
                      <a:pt x="4164" y="1853"/>
                    </a:lnTo>
                    <a:lnTo>
                      <a:pt x="4031" y="1886"/>
                    </a:lnTo>
                    <a:lnTo>
                      <a:pt x="3895" y="1919"/>
                    </a:lnTo>
                    <a:lnTo>
                      <a:pt x="3756" y="1950"/>
                    </a:lnTo>
                    <a:lnTo>
                      <a:pt x="3615" y="1980"/>
                    </a:lnTo>
                    <a:lnTo>
                      <a:pt x="3471" y="2008"/>
                    </a:lnTo>
                    <a:lnTo>
                      <a:pt x="3327" y="2036"/>
                    </a:lnTo>
                    <a:lnTo>
                      <a:pt x="3180" y="2063"/>
                    </a:lnTo>
                    <a:lnTo>
                      <a:pt x="3029" y="2089"/>
                    </a:lnTo>
                    <a:lnTo>
                      <a:pt x="2878" y="2113"/>
                    </a:lnTo>
                    <a:lnTo>
                      <a:pt x="2724" y="2135"/>
                    </a:lnTo>
                    <a:lnTo>
                      <a:pt x="2569" y="2157"/>
                    </a:lnTo>
                    <a:lnTo>
                      <a:pt x="2411" y="2178"/>
                    </a:lnTo>
                    <a:lnTo>
                      <a:pt x="2252" y="2197"/>
                    </a:lnTo>
                    <a:lnTo>
                      <a:pt x="2092" y="2215"/>
                    </a:lnTo>
                    <a:lnTo>
                      <a:pt x="1929" y="2231"/>
                    </a:lnTo>
                    <a:lnTo>
                      <a:pt x="1764" y="2247"/>
                    </a:lnTo>
                    <a:lnTo>
                      <a:pt x="1599" y="2261"/>
                    </a:lnTo>
                    <a:lnTo>
                      <a:pt x="1431" y="2273"/>
                    </a:lnTo>
                    <a:lnTo>
                      <a:pt x="1262" y="2285"/>
                    </a:lnTo>
                    <a:lnTo>
                      <a:pt x="1091" y="2294"/>
                    </a:lnTo>
                    <a:lnTo>
                      <a:pt x="920" y="2302"/>
                    </a:lnTo>
                    <a:lnTo>
                      <a:pt x="747" y="2308"/>
                    </a:lnTo>
                    <a:lnTo>
                      <a:pt x="572" y="2314"/>
                    </a:lnTo>
                    <a:lnTo>
                      <a:pt x="397" y="2318"/>
                    </a:lnTo>
                    <a:lnTo>
                      <a:pt x="220" y="2320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32" y="2322"/>
                    </a:lnTo>
                    <a:lnTo>
                      <a:pt x="24" y="2324"/>
                    </a:lnTo>
                    <a:lnTo>
                      <a:pt x="16" y="2328"/>
                    </a:lnTo>
                    <a:lnTo>
                      <a:pt x="10" y="2335"/>
                    </a:lnTo>
                    <a:lnTo>
                      <a:pt x="6" y="2341"/>
                    </a:lnTo>
                    <a:lnTo>
                      <a:pt x="3" y="2348"/>
                    </a:lnTo>
                    <a:lnTo>
                      <a:pt x="1" y="2355"/>
                    </a:lnTo>
                    <a:lnTo>
                      <a:pt x="0" y="2363"/>
                    </a:lnTo>
                    <a:lnTo>
                      <a:pt x="1" y="2371"/>
                    </a:lnTo>
                    <a:lnTo>
                      <a:pt x="3" y="2378"/>
                    </a:lnTo>
                    <a:lnTo>
                      <a:pt x="6" y="2386"/>
                    </a:lnTo>
                    <a:lnTo>
                      <a:pt x="10" y="2392"/>
                    </a:lnTo>
                    <a:lnTo>
                      <a:pt x="16" y="2397"/>
                    </a:lnTo>
                    <a:lnTo>
                      <a:pt x="24" y="2401"/>
                    </a:lnTo>
                    <a:lnTo>
                      <a:pt x="32" y="2404"/>
                    </a:lnTo>
                    <a:lnTo>
                      <a:pt x="41" y="2405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9">
                <a:extLst>
                  <a:ext uri="{FF2B5EF4-FFF2-40B4-BE49-F238E27FC236}">
                    <a16:creationId xmlns:a16="http://schemas.microsoft.com/office/drawing/2014/main" id="{8A8823C0-5442-4243-AC1D-22B4E719A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01875"/>
                <a:ext cx="525463" cy="185738"/>
              </a:xfrm>
              <a:custGeom>
                <a:avLst/>
                <a:gdLst>
                  <a:gd name="T0" fmla="*/ 2 w 6950"/>
                  <a:gd name="T1" fmla="*/ 107 h 2447"/>
                  <a:gd name="T2" fmla="*/ 21 w 6950"/>
                  <a:gd name="T3" fmla="*/ 233 h 2447"/>
                  <a:gd name="T4" fmla="*/ 58 w 6950"/>
                  <a:gd name="T5" fmla="*/ 358 h 2447"/>
                  <a:gd name="T6" fmla="*/ 113 w 6950"/>
                  <a:gd name="T7" fmla="*/ 480 h 2447"/>
                  <a:gd name="T8" fmla="*/ 184 w 6950"/>
                  <a:gd name="T9" fmla="*/ 600 h 2447"/>
                  <a:gd name="T10" fmla="*/ 272 w 6950"/>
                  <a:gd name="T11" fmla="*/ 716 h 2447"/>
                  <a:gd name="T12" fmla="*/ 375 w 6950"/>
                  <a:gd name="T13" fmla="*/ 830 h 2447"/>
                  <a:gd name="T14" fmla="*/ 494 w 6950"/>
                  <a:gd name="T15" fmla="*/ 940 h 2447"/>
                  <a:gd name="T16" fmla="*/ 627 w 6950"/>
                  <a:gd name="T17" fmla="*/ 1048 h 2447"/>
                  <a:gd name="T18" fmla="*/ 775 w 6950"/>
                  <a:gd name="T19" fmla="*/ 1153 h 2447"/>
                  <a:gd name="T20" fmla="*/ 937 w 6950"/>
                  <a:gd name="T21" fmla="*/ 1254 h 2447"/>
                  <a:gd name="T22" fmla="*/ 1111 w 6950"/>
                  <a:gd name="T23" fmla="*/ 1353 h 2447"/>
                  <a:gd name="T24" fmla="*/ 1300 w 6950"/>
                  <a:gd name="T25" fmla="*/ 1448 h 2447"/>
                  <a:gd name="T26" fmla="*/ 1604 w 6950"/>
                  <a:gd name="T27" fmla="*/ 1585 h 2447"/>
                  <a:gd name="T28" fmla="*/ 2053 w 6950"/>
                  <a:gd name="T29" fmla="*/ 1752 h 2447"/>
                  <a:gd name="T30" fmla="*/ 2546 w 6950"/>
                  <a:gd name="T31" fmla="*/ 1906 h 2447"/>
                  <a:gd name="T32" fmla="*/ 3080 w 6950"/>
                  <a:gd name="T33" fmla="*/ 2042 h 2447"/>
                  <a:gd name="T34" fmla="*/ 3651 w 6950"/>
                  <a:gd name="T35" fmla="*/ 2161 h 2447"/>
                  <a:gd name="T36" fmla="*/ 4256 w 6950"/>
                  <a:gd name="T37" fmla="*/ 2261 h 2447"/>
                  <a:gd name="T38" fmla="*/ 4893 w 6950"/>
                  <a:gd name="T39" fmla="*/ 2341 h 2447"/>
                  <a:gd name="T40" fmla="*/ 5556 w 6950"/>
                  <a:gd name="T41" fmla="*/ 2399 h 2447"/>
                  <a:gd name="T42" fmla="*/ 6244 w 6950"/>
                  <a:gd name="T43" fmla="*/ 2435 h 2447"/>
                  <a:gd name="T44" fmla="*/ 6950 w 6950"/>
                  <a:gd name="T45" fmla="*/ 2447 h 2447"/>
                  <a:gd name="T46" fmla="*/ 6421 w 6950"/>
                  <a:gd name="T47" fmla="*/ 2356 h 2447"/>
                  <a:gd name="T48" fmla="*/ 5731 w 6950"/>
                  <a:gd name="T49" fmla="*/ 2327 h 2447"/>
                  <a:gd name="T50" fmla="*/ 5064 w 6950"/>
                  <a:gd name="T51" fmla="*/ 2273 h 2447"/>
                  <a:gd name="T52" fmla="*/ 4424 w 6950"/>
                  <a:gd name="T53" fmla="*/ 2199 h 2447"/>
                  <a:gd name="T54" fmla="*/ 3813 w 6950"/>
                  <a:gd name="T55" fmla="*/ 2105 h 2447"/>
                  <a:gd name="T56" fmla="*/ 3237 w 6950"/>
                  <a:gd name="T57" fmla="*/ 1992 h 2447"/>
                  <a:gd name="T58" fmla="*/ 2697 w 6950"/>
                  <a:gd name="T59" fmla="*/ 1861 h 2447"/>
                  <a:gd name="T60" fmla="*/ 2198 w 6950"/>
                  <a:gd name="T61" fmla="*/ 1713 h 2447"/>
                  <a:gd name="T62" fmla="*/ 1743 w 6950"/>
                  <a:gd name="T63" fmla="*/ 1549 h 2447"/>
                  <a:gd name="T64" fmla="*/ 1384 w 6950"/>
                  <a:gd name="T65" fmla="*/ 1395 h 2447"/>
                  <a:gd name="T66" fmla="*/ 1195 w 6950"/>
                  <a:gd name="T67" fmla="*/ 1302 h 2447"/>
                  <a:gd name="T68" fmla="*/ 1021 w 6950"/>
                  <a:gd name="T69" fmla="*/ 1206 h 2447"/>
                  <a:gd name="T70" fmla="*/ 860 w 6950"/>
                  <a:gd name="T71" fmla="*/ 1108 h 2447"/>
                  <a:gd name="T72" fmla="*/ 713 w 6950"/>
                  <a:gd name="T73" fmla="*/ 1007 h 2447"/>
                  <a:gd name="T74" fmla="*/ 581 w 6950"/>
                  <a:gd name="T75" fmla="*/ 903 h 2447"/>
                  <a:gd name="T76" fmla="*/ 463 w 6950"/>
                  <a:gd name="T77" fmla="*/ 798 h 2447"/>
                  <a:gd name="T78" fmla="*/ 360 w 6950"/>
                  <a:gd name="T79" fmla="*/ 689 h 2447"/>
                  <a:gd name="T80" fmla="*/ 273 w 6950"/>
                  <a:gd name="T81" fmla="*/ 580 h 2447"/>
                  <a:gd name="T82" fmla="*/ 202 w 6950"/>
                  <a:gd name="T83" fmla="*/ 469 h 2447"/>
                  <a:gd name="T84" fmla="*/ 148 w 6950"/>
                  <a:gd name="T85" fmla="*/ 357 h 2447"/>
                  <a:gd name="T86" fmla="*/ 110 w 6950"/>
                  <a:gd name="T87" fmla="*/ 243 h 2447"/>
                  <a:gd name="T88" fmla="*/ 89 w 6950"/>
                  <a:gd name="T89" fmla="*/ 130 h 2447"/>
                  <a:gd name="T90" fmla="*/ 84 w 6950"/>
                  <a:gd name="T91" fmla="*/ 42 h 2447"/>
                  <a:gd name="T92" fmla="*/ 76 w 6950"/>
                  <a:gd name="T93" fmla="*/ 17 h 2447"/>
                  <a:gd name="T94" fmla="*/ 50 w 6950"/>
                  <a:gd name="T95" fmla="*/ 2 h 2447"/>
                  <a:gd name="T96" fmla="*/ 20 w 6950"/>
                  <a:gd name="T97" fmla="*/ 7 h 2447"/>
                  <a:gd name="T98" fmla="*/ 1 w 6950"/>
                  <a:gd name="T99" fmla="*/ 3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0" h="2447">
                    <a:moveTo>
                      <a:pt x="0" y="42"/>
                    </a:moveTo>
                    <a:lnTo>
                      <a:pt x="0" y="42"/>
                    </a:lnTo>
                    <a:lnTo>
                      <a:pt x="1" y="74"/>
                    </a:lnTo>
                    <a:lnTo>
                      <a:pt x="2" y="107"/>
                    </a:lnTo>
                    <a:lnTo>
                      <a:pt x="5" y="138"/>
                    </a:lnTo>
                    <a:lnTo>
                      <a:pt x="9" y="170"/>
                    </a:lnTo>
                    <a:lnTo>
                      <a:pt x="15" y="202"/>
                    </a:lnTo>
                    <a:lnTo>
                      <a:pt x="21" y="233"/>
                    </a:lnTo>
                    <a:lnTo>
                      <a:pt x="29" y="265"/>
                    </a:lnTo>
                    <a:lnTo>
                      <a:pt x="38" y="296"/>
                    </a:lnTo>
                    <a:lnTo>
                      <a:pt x="47" y="327"/>
                    </a:lnTo>
                    <a:lnTo>
                      <a:pt x="58" y="358"/>
                    </a:lnTo>
                    <a:lnTo>
                      <a:pt x="70" y="389"/>
                    </a:lnTo>
                    <a:lnTo>
                      <a:pt x="83" y="419"/>
                    </a:lnTo>
                    <a:lnTo>
                      <a:pt x="98" y="450"/>
                    </a:lnTo>
                    <a:lnTo>
                      <a:pt x="113" y="480"/>
                    </a:lnTo>
                    <a:lnTo>
                      <a:pt x="129" y="510"/>
                    </a:lnTo>
                    <a:lnTo>
                      <a:pt x="147" y="540"/>
                    </a:lnTo>
                    <a:lnTo>
                      <a:pt x="165" y="569"/>
                    </a:lnTo>
                    <a:lnTo>
                      <a:pt x="184" y="600"/>
                    </a:lnTo>
                    <a:lnTo>
                      <a:pt x="204" y="629"/>
                    </a:lnTo>
                    <a:lnTo>
                      <a:pt x="226" y="658"/>
                    </a:lnTo>
                    <a:lnTo>
                      <a:pt x="249" y="687"/>
                    </a:lnTo>
                    <a:lnTo>
                      <a:pt x="272" y="716"/>
                    </a:lnTo>
                    <a:lnTo>
                      <a:pt x="296" y="745"/>
                    </a:lnTo>
                    <a:lnTo>
                      <a:pt x="322" y="774"/>
                    </a:lnTo>
                    <a:lnTo>
                      <a:pt x="348" y="802"/>
                    </a:lnTo>
                    <a:lnTo>
                      <a:pt x="375" y="830"/>
                    </a:lnTo>
                    <a:lnTo>
                      <a:pt x="403" y="858"/>
                    </a:lnTo>
                    <a:lnTo>
                      <a:pt x="433" y="885"/>
                    </a:lnTo>
                    <a:lnTo>
                      <a:pt x="463" y="913"/>
                    </a:lnTo>
                    <a:lnTo>
                      <a:pt x="494" y="940"/>
                    </a:lnTo>
                    <a:lnTo>
                      <a:pt x="526" y="968"/>
                    </a:lnTo>
                    <a:lnTo>
                      <a:pt x="559" y="995"/>
                    </a:lnTo>
                    <a:lnTo>
                      <a:pt x="593" y="1022"/>
                    </a:lnTo>
                    <a:lnTo>
                      <a:pt x="627" y="1048"/>
                    </a:lnTo>
                    <a:lnTo>
                      <a:pt x="663" y="1075"/>
                    </a:lnTo>
                    <a:lnTo>
                      <a:pt x="699" y="1101"/>
                    </a:lnTo>
                    <a:lnTo>
                      <a:pt x="737" y="1127"/>
                    </a:lnTo>
                    <a:lnTo>
                      <a:pt x="775" y="1153"/>
                    </a:lnTo>
                    <a:lnTo>
                      <a:pt x="814" y="1178"/>
                    </a:lnTo>
                    <a:lnTo>
                      <a:pt x="854" y="1204"/>
                    </a:lnTo>
                    <a:lnTo>
                      <a:pt x="895" y="1229"/>
                    </a:lnTo>
                    <a:lnTo>
                      <a:pt x="937" y="1254"/>
                    </a:lnTo>
                    <a:lnTo>
                      <a:pt x="979" y="1279"/>
                    </a:lnTo>
                    <a:lnTo>
                      <a:pt x="1022" y="1304"/>
                    </a:lnTo>
                    <a:lnTo>
                      <a:pt x="1066" y="1328"/>
                    </a:lnTo>
                    <a:lnTo>
                      <a:pt x="1111" y="1353"/>
                    </a:lnTo>
                    <a:lnTo>
                      <a:pt x="1157" y="1377"/>
                    </a:lnTo>
                    <a:lnTo>
                      <a:pt x="1204" y="1401"/>
                    </a:lnTo>
                    <a:lnTo>
                      <a:pt x="1251" y="1424"/>
                    </a:lnTo>
                    <a:lnTo>
                      <a:pt x="1300" y="1448"/>
                    </a:lnTo>
                    <a:lnTo>
                      <a:pt x="1348" y="1471"/>
                    </a:lnTo>
                    <a:lnTo>
                      <a:pt x="1398" y="1494"/>
                    </a:lnTo>
                    <a:lnTo>
                      <a:pt x="1500" y="1540"/>
                    </a:lnTo>
                    <a:lnTo>
                      <a:pt x="1604" y="1585"/>
                    </a:lnTo>
                    <a:lnTo>
                      <a:pt x="1712" y="1627"/>
                    </a:lnTo>
                    <a:lnTo>
                      <a:pt x="1823" y="1670"/>
                    </a:lnTo>
                    <a:lnTo>
                      <a:pt x="1936" y="1712"/>
                    </a:lnTo>
                    <a:lnTo>
                      <a:pt x="2053" y="1752"/>
                    </a:lnTo>
                    <a:lnTo>
                      <a:pt x="2172" y="1793"/>
                    </a:lnTo>
                    <a:lnTo>
                      <a:pt x="2294" y="1832"/>
                    </a:lnTo>
                    <a:lnTo>
                      <a:pt x="2419" y="1869"/>
                    </a:lnTo>
                    <a:lnTo>
                      <a:pt x="2546" y="1906"/>
                    </a:lnTo>
                    <a:lnTo>
                      <a:pt x="2675" y="1942"/>
                    </a:lnTo>
                    <a:lnTo>
                      <a:pt x="2808" y="1976"/>
                    </a:lnTo>
                    <a:lnTo>
                      <a:pt x="2942" y="2010"/>
                    </a:lnTo>
                    <a:lnTo>
                      <a:pt x="3080" y="2042"/>
                    </a:lnTo>
                    <a:lnTo>
                      <a:pt x="3219" y="2074"/>
                    </a:lnTo>
                    <a:lnTo>
                      <a:pt x="3361" y="2105"/>
                    </a:lnTo>
                    <a:lnTo>
                      <a:pt x="3505" y="2134"/>
                    </a:lnTo>
                    <a:lnTo>
                      <a:pt x="3651" y="2161"/>
                    </a:lnTo>
                    <a:lnTo>
                      <a:pt x="3799" y="2188"/>
                    </a:lnTo>
                    <a:lnTo>
                      <a:pt x="3950" y="2214"/>
                    </a:lnTo>
                    <a:lnTo>
                      <a:pt x="4102" y="2238"/>
                    </a:lnTo>
                    <a:lnTo>
                      <a:pt x="4256" y="2261"/>
                    </a:lnTo>
                    <a:lnTo>
                      <a:pt x="4413" y="2283"/>
                    </a:lnTo>
                    <a:lnTo>
                      <a:pt x="4571" y="2304"/>
                    </a:lnTo>
                    <a:lnTo>
                      <a:pt x="4731" y="2322"/>
                    </a:lnTo>
                    <a:lnTo>
                      <a:pt x="4893" y="2341"/>
                    </a:lnTo>
                    <a:lnTo>
                      <a:pt x="5057" y="2358"/>
                    </a:lnTo>
                    <a:lnTo>
                      <a:pt x="5221" y="2372"/>
                    </a:lnTo>
                    <a:lnTo>
                      <a:pt x="5388" y="2387"/>
                    </a:lnTo>
                    <a:lnTo>
                      <a:pt x="5556" y="2399"/>
                    </a:lnTo>
                    <a:lnTo>
                      <a:pt x="5726" y="2410"/>
                    </a:lnTo>
                    <a:lnTo>
                      <a:pt x="5897" y="2420"/>
                    </a:lnTo>
                    <a:lnTo>
                      <a:pt x="6070" y="2428"/>
                    </a:lnTo>
                    <a:lnTo>
                      <a:pt x="6244" y="2435"/>
                    </a:lnTo>
                    <a:lnTo>
                      <a:pt x="6419" y="2440"/>
                    </a:lnTo>
                    <a:lnTo>
                      <a:pt x="6595" y="2444"/>
                    </a:lnTo>
                    <a:lnTo>
                      <a:pt x="6772" y="2446"/>
                    </a:lnTo>
                    <a:lnTo>
                      <a:pt x="6950" y="2447"/>
                    </a:lnTo>
                    <a:lnTo>
                      <a:pt x="6950" y="2363"/>
                    </a:lnTo>
                    <a:lnTo>
                      <a:pt x="6773" y="2362"/>
                    </a:lnTo>
                    <a:lnTo>
                      <a:pt x="6596" y="2360"/>
                    </a:lnTo>
                    <a:lnTo>
                      <a:pt x="6421" y="2356"/>
                    </a:lnTo>
                    <a:lnTo>
                      <a:pt x="6246" y="2350"/>
                    </a:lnTo>
                    <a:lnTo>
                      <a:pt x="6073" y="2344"/>
                    </a:lnTo>
                    <a:lnTo>
                      <a:pt x="5901" y="2336"/>
                    </a:lnTo>
                    <a:lnTo>
                      <a:pt x="5731" y="2327"/>
                    </a:lnTo>
                    <a:lnTo>
                      <a:pt x="5562" y="2315"/>
                    </a:lnTo>
                    <a:lnTo>
                      <a:pt x="5394" y="2303"/>
                    </a:lnTo>
                    <a:lnTo>
                      <a:pt x="5229" y="2289"/>
                    </a:lnTo>
                    <a:lnTo>
                      <a:pt x="5064" y="2273"/>
                    </a:lnTo>
                    <a:lnTo>
                      <a:pt x="4901" y="2257"/>
                    </a:lnTo>
                    <a:lnTo>
                      <a:pt x="4741" y="2239"/>
                    </a:lnTo>
                    <a:lnTo>
                      <a:pt x="4582" y="2220"/>
                    </a:lnTo>
                    <a:lnTo>
                      <a:pt x="4424" y="2199"/>
                    </a:lnTo>
                    <a:lnTo>
                      <a:pt x="4269" y="2177"/>
                    </a:lnTo>
                    <a:lnTo>
                      <a:pt x="4115" y="2155"/>
                    </a:lnTo>
                    <a:lnTo>
                      <a:pt x="3964" y="2131"/>
                    </a:lnTo>
                    <a:lnTo>
                      <a:pt x="3813" y="2105"/>
                    </a:lnTo>
                    <a:lnTo>
                      <a:pt x="3666" y="2078"/>
                    </a:lnTo>
                    <a:lnTo>
                      <a:pt x="3521" y="2050"/>
                    </a:lnTo>
                    <a:lnTo>
                      <a:pt x="3378" y="2022"/>
                    </a:lnTo>
                    <a:lnTo>
                      <a:pt x="3237" y="1992"/>
                    </a:lnTo>
                    <a:lnTo>
                      <a:pt x="3098" y="1961"/>
                    </a:lnTo>
                    <a:lnTo>
                      <a:pt x="2962" y="1928"/>
                    </a:lnTo>
                    <a:lnTo>
                      <a:pt x="2829" y="1895"/>
                    </a:lnTo>
                    <a:lnTo>
                      <a:pt x="2697" y="1861"/>
                    </a:lnTo>
                    <a:lnTo>
                      <a:pt x="2568" y="1825"/>
                    </a:lnTo>
                    <a:lnTo>
                      <a:pt x="2442" y="1789"/>
                    </a:lnTo>
                    <a:lnTo>
                      <a:pt x="2319" y="1751"/>
                    </a:lnTo>
                    <a:lnTo>
                      <a:pt x="2198" y="1713"/>
                    </a:lnTo>
                    <a:lnTo>
                      <a:pt x="2080" y="1673"/>
                    </a:lnTo>
                    <a:lnTo>
                      <a:pt x="1965" y="1632"/>
                    </a:lnTo>
                    <a:lnTo>
                      <a:pt x="1852" y="1592"/>
                    </a:lnTo>
                    <a:lnTo>
                      <a:pt x="1743" y="1549"/>
                    </a:lnTo>
                    <a:lnTo>
                      <a:pt x="1636" y="1506"/>
                    </a:lnTo>
                    <a:lnTo>
                      <a:pt x="1533" y="1463"/>
                    </a:lnTo>
                    <a:lnTo>
                      <a:pt x="1433" y="1418"/>
                    </a:lnTo>
                    <a:lnTo>
                      <a:pt x="1384" y="1395"/>
                    </a:lnTo>
                    <a:lnTo>
                      <a:pt x="1335" y="1372"/>
                    </a:lnTo>
                    <a:lnTo>
                      <a:pt x="1288" y="1349"/>
                    </a:lnTo>
                    <a:lnTo>
                      <a:pt x="1241" y="1326"/>
                    </a:lnTo>
                    <a:lnTo>
                      <a:pt x="1195" y="1302"/>
                    </a:lnTo>
                    <a:lnTo>
                      <a:pt x="1151" y="1279"/>
                    </a:lnTo>
                    <a:lnTo>
                      <a:pt x="1107" y="1255"/>
                    </a:lnTo>
                    <a:lnTo>
                      <a:pt x="1063" y="1230"/>
                    </a:lnTo>
                    <a:lnTo>
                      <a:pt x="1021" y="1206"/>
                    </a:lnTo>
                    <a:lnTo>
                      <a:pt x="980" y="1182"/>
                    </a:lnTo>
                    <a:lnTo>
                      <a:pt x="939" y="1157"/>
                    </a:lnTo>
                    <a:lnTo>
                      <a:pt x="898" y="1133"/>
                    </a:lnTo>
                    <a:lnTo>
                      <a:pt x="860" y="1108"/>
                    </a:lnTo>
                    <a:lnTo>
                      <a:pt x="821" y="1083"/>
                    </a:lnTo>
                    <a:lnTo>
                      <a:pt x="785" y="1058"/>
                    </a:lnTo>
                    <a:lnTo>
                      <a:pt x="748" y="1032"/>
                    </a:lnTo>
                    <a:lnTo>
                      <a:pt x="713" y="1007"/>
                    </a:lnTo>
                    <a:lnTo>
                      <a:pt x="678" y="981"/>
                    </a:lnTo>
                    <a:lnTo>
                      <a:pt x="644" y="955"/>
                    </a:lnTo>
                    <a:lnTo>
                      <a:pt x="612" y="929"/>
                    </a:lnTo>
                    <a:lnTo>
                      <a:pt x="581" y="903"/>
                    </a:lnTo>
                    <a:lnTo>
                      <a:pt x="549" y="877"/>
                    </a:lnTo>
                    <a:lnTo>
                      <a:pt x="519" y="851"/>
                    </a:lnTo>
                    <a:lnTo>
                      <a:pt x="490" y="824"/>
                    </a:lnTo>
                    <a:lnTo>
                      <a:pt x="463" y="798"/>
                    </a:lnTo>
                    <a:lnTo>
                      <a:pt x="436" y="771"/>
                    </a:lnTo>
                    <a:lnTo>
                      <a:pt x="410" y="744"/>
                    </a:lnTo>
                    <a:lnTo>
                      <a:pt x="385" y="716"/>
                    </a:lnTo>
                    <a:lnTo>
                      <a:pt x="360" y="689"/>
                    </a:lnTo>
                    <a:lnTo>
                      <a:pt x="337" y="662"/>
                    </a:lnTo>
                    <a:lnTo>
                      <a:pt x="315" y="635"/>
                    </a:lnTo>
                    <a:lnTo>
                      <a:pt x="294" y="608"/>
                    </a:lnTo>
                    <a:lnTo>
                      <a:pt x="273" y="580"/>
                    </a:lnTo>
                    <a:lnTo>
                      <a:pt x="254" y="553"/>
                    </a:lnTo>
                    <a:lnTo>
                      <a:pt x="236" y="525"/>
                    </a:lnTo>
                    <a:lnTo>
                      <a:pt x="219" y="497"/>
                    </a:lnTo>
                    <a:lnTo>
                      <a:pt x="202" y="469"/>
                    </a:lnTo>
                    <a:lnTo>
                      <a:pt x="188" y="441"/>
                    </a:lnTo>
                    <a:lnTo>
                      <a:pt x="173" y="413"/>
                    </a:lnTo>
                    <a:lnTo>
                      <a:pt x="160" y="385"/>
                    </a:lnTo>
                    <a:lnTo>
                      <a:pt x="148" y="357"/>
                    </a:lnTo>
                    <a:lnTo>
                      <a:pt x="138" y="329"/>
                    </a:lnTo>
                    <a:lnTo>
                      <a:pt x="127" y="301"/>
                    </a:lnTo>
                    <a:lnTo>
                      <a:pt x="118" y="272"/>
                    </a:lnTo>
                    <a:lnTo>
                      <a:pt x="110" y="243"/>
                    </a:lnTo>
                    <a:lnTo>
                      <a:pt x="103" y="215"/>
                    </a:lnTo>
                    <a:lnTo>
                      <a:pt x="98" y="187"/>
                    </a:lnTo>
                    <a:lnTo>
                      <a:pt x="93" y="158"/>
                    </a:lnTo>
                    <a:lnTo>
                      <a:pt x="89" y="130"/>
                    </a:lnTo>
                    <a:lnTo>
                      <a:pt x="87" y="101"/>
                    </a:lnTo>
                    <a:lnTo>
                      <a:pt x="84" y="71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33"/>
                    </a:lnTo>
                    <a:lnTo>
                      <a:pt x="80" y="24"/>
                    </a:lnTo>
                    <a:lnTo>
                      <a:pt x="76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52" name="Freeform 50">
                <a:extLst>
                  <a:ext uri="{FF2B5EF4-FFF2-40B4-BE49-F238E27FC236}">
                    <a16:creationId xmlns:a16="http://schemas.microsoft.com/office/drawing/2014/main" id="{D9349243-1862-4053-90CE-1F584C275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124075"/>
                <a:ext cx="528638" cy="180975"/>
              </a:xfrm>
              <a:custGeom>
                <a:avLst/>
                <a:gdLst>
                  <a:gd name="T0" fmla="*/ 6595 w 6993"/>
                  <a:gd name="T1" fmla="*/ 3 h 2404"/>
                  <a:gd name="T2" fmla="*/ 5897 w 6993"/>
                  <a:gd name="T3" fmla="*/ 27 h 2404"/>
                  <a:gd name="T4" fmla="*/ 5221 w 6993"/>
                  <a:gd name="T5" fmla="*/ 75 h 2404"/>
                  <a:gd name="T6" fmla="*/ 4571 w 6993"/>
                  <a:gd name="T7" fmla="*/ 144 h 2404"/>
                  <a:gd name="T8" fmla="*/ 3950 w 6993"/>
                  <a:gd name="T9" fmla="*/ 233 h 2404"/>
                  <a:gd name="T10" fmla="*/ 3361 w 6993"/>
                  <a:gd name="T11" fmla="*/ 343 h 2404"/>
                  <a:gd name="T12" fmla="*/ 2808 w 6993"/>
                  <a:gd name="T13" fmla="*/ 471 h 2404"/>
                  <a:gd name="T14" fmla="*/ 2294 w 6993"/>
                  <a:gd name="T15" fmla="*/ 616 h 2404"/>
                  <a:gd name="T16" fmla="*/ 1823 w 6993"/>
                  <a:gd name="T17" fmla="*/ 777 h 2404"/>
                  <a:gd name="T18" fmla="*/ 1398 w 6993"/>
                  <a:gd name="T19" fmla="*/ 954 h 2404"/>
                  <a:gd name="T20" fmla="*/ 1204 w 6993"/>
                  <a:gd name="T21" fmla="*/ 1046 h 2404"/>
                  <a:gd name="T22" fmla="*/ 1022 w 6993"/>
                  <a:gd name="T23" fmla="*/ 1143 h 2404"/>
                  <a:gd name="T24" fmla="*/ 854 w 6993"/>
                  <a:gd name="T25" fmla="*/ 1243 h 2404"/>
                  <a:gd name="T26" fmla="*/ 699 w 6993"/>
                  <a:gd name="T27" fmla="*/ 1346 h 2404"/>
                  <a:gd name="T28" fmla="*/ 559 w 6993"/>
                  <a:gd name="T29" fmla="*/ 1453 h 2404"/>
                  <a:gd name="T30" fmla="*/ 433 w 6993"/>
                  <a:gd name="T31" fmla="*/ 1562 h 2404"/>
                  <a:gd name="T32" fmla="*/ 322 w 6993"/>
                  <a:gd name="T33" fmla="*/ 1674 h 2404"/>
                  <a:gd name="T34" fmla="*/ 226 w 6993"/>
                  <a:gd name="T35" fmla="*/ 1789 h 2404"/>
                  <a:gd name="T36" fmla="*/ 147 w 6993"/>
                  <a:gd name="T37" fmla="*/ 1907 h 2404"/>
                  <a:gd name="T38" fmla="*/ 83 w 6993"/>
                  <a:gd name="T39" fmla="*/ 2028 h 2404"/>
                  <a:gd name="T40" fmla="*/ 38 w 6993"/>
                  <a:gd name="T41" fmla="*/ 2151 h 2404"/>
                  <a:gd name="T42" fmla="*/ 9 w 6993"/>
                  <a:gd name="T43" fmla="*/ 2277 h 2404"/>
                  <a:gd name="T44" fmla="*/ 0 w 6993"/>
                  <a:gd name="T45" fmla="*/ 2404 h 2404"/>
                  <a:gd name="T46" fmla="*/ 89 w 6993"/>
                  <a:gd name="T47" fmla="*/ 2318 h 2404"/>
                  <a:gd name="T48" fmla="*/ 110 w 6993"/>
                  <a:gd name="T49" fmla="*/ 2204 h 2404"/>
                  <a:gd name="T50" fmla="*/ 148 w 6993"/>
                  <a:gd name="T51" fmla="*/ 2091 h 2404"/>
                  <a:gd name="T52" fmla="*/ 202 w 6993"/>
                  <a:gd name="T53" fmla="*/ 1978 h 2404"/>
                  <a:gd name="T54" fmla="*/ 273 w 6993"/>
                  <a:gd name="T55" fmla="*/ 1867 h 2404"/>
                  <a:gd name="T56" fmla="*/ 360 w 6993"/>
                  <a:gd name="T57" fmla="*/ 1758 h 2404"/>
                  <a:gd name="T58" fmla="*/ 463 w 6993"/>
                  <a:gd name="T59" fmla="*/ 1650 h 2404"/>
                  <a:gd name="T60" fmla="*/ 581 w 6993"/>
                  <a:gd name="T61" fmla="*/ 1544 h 2404"/>
                  <a:gd name="T62" fmla="*/ 713 w 6993"/>
                  <a:gd name="T63" fmla="*/ 1440 h 2404"/>
                  <a:gd name="T64" fmla="*/ 860 w 6993"/>
                  <a:gd name="T65" fmla="*/ 1339 h 2404"/>
                  <a:gd name="T66" fmla="*/ 1021 w 6993"/>
                  <a:gd name="T67" fmla="*/ 1241 h 2404"/>
                  <a:gd name="T68" fmla="*/ 1195 w 6993"/>
                  <a:gd name="T69" fmla="*/ 1145 h 2404"/>
                  <a:gd name="T70" fmla="*/ 1384 w 6993"/>
                  <a:gd name="T71" fmla="*/ 1053 h 2404"/>
                  <a:gd name="T72" fmla="*/ 1743 w 6993"/>
                  <a:gd name="T73" fmla="*/ 898 h 2404"/>
                  <a:gd name="T74" fmla="*/ 2198 w 6993"/>
                  <a:gd name="T75" fmla="*/ 735 h 2404"/>
                  <a:gd name="T76" fmla="*/ 2697 w 6993"/>
                  <a:gd name="T77" fmla="*/ 587 h 2404"/>
                  <a:gd name="T78" fmla="*/ 3237 w 6993"/>
                  <a:gd name="T79" fmla="*/ 455 h 2404"/>
                  <a:gd name="T80" fmla="*/ 3813 w 6993"/>
                  <a:gd name="T81" fmla="*/ 343 h 2404"/>
                  <a:gd name="T82" fmla="*/ 4424 w 6993"/>
                  <a:gd name="T83" fmla="*/ 248 h 2404"/>
                  <a:gd name="T84" fmla="*/ 5064 w 6993"/>
                  <a:gd name="T85" fmla="*/ 174 h 2404"/>
                  <a:gd name="T86" fmla="*/ 5731 w 6993"/>
                  <a:gd name="T87" fmla="*/ 121 h 2404"/>
                  <a:gd name="T88" fmla="*/ 6421 w 6993"/>
                  <a:gd name="T89" fmla="*/ 91 h 2404"/>
                  <a:gd name="T90" fmla="*/ 6950 w 6993"/>
                  <a:gd name="T91" fmla="*/ 84 h 2404"/>
                  <a:gd name="T92" fmla="*/ 6977 w 6993"/>
                  <a:gd name="T93" fmla="*/ 77 h 2404"/>
                  <a:gd name="T94" fmla="*/ 6992 w 6993"/>
                  <a:gd name="T95" fmla="*/ 50 h 2404"/>
                  <a:gd name="T96" fmla="*/ 6987 w 6993"/>
                  <a:gd name="T97" fmla="*/ 20 h 2404"/>
                  <a:gd name="T98" fmla="*/ 6961 w 6993"/>
                  <a:gd name="T99" fmla="*/ 1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4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3"/>
                    </a:lnTo>
                    <a:lnTo>
                      <a:pt x="6419" y="7"/>
                    </a:lnTo>
                    <a:lnTo>
                      <a:pt x="6244" y="13"/>
                    </a:lnTo>
                    <a:lnTo>
                      <a:pt x="6070" y="19"/>
                    </a:lnTo>
                    <a:lnTo>
                      <a:pt x="5897" y="27"/>
                    </a:lnTo>
                    <a:lnTo>
                      <a:pt x="5726" y="38"/>
                    </a:lnTo>
                    <a:lnTo>
                      <a:pt x="5556" y="48"/>
                    </a:lnTo>
                    <a:lnTo>
                      <a:pt x="5388" y="60"/>
                    </a:lnTo>
                    <a:lnTo>
                      <a:pt x="5221" y="75"/>
                    </a:lnTo>
                    <a:lnTo>
                      <a:pt x="5057" y="90"/>
                    </a:lnTo>
                    <a:lnTo>
                      <a:pt x="4893" y="106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09"/>
                    </a:lnTo>
                    <a:lnTo>
                      <a:pt x="3950" y="233"/>
                    </a:lnTo>
                    <a:lnTo>
                      <a:pt x="3799" y="259"/>
                    </a:lnTo>
                    <a:lnTo>
                      <a:pt x="3651" y="287"/>
                    </a:lnTo>
                    <a:lnTo>
                      <a:pt x="3505" y="314"/>
                    </a:lnTo>
                    <a:lnTo>
                      <a:pt x="3361" y="343"/>
                    </a:lnTo>
                    <a:lnTo>
                      <a:pt x="3219" y="373"/>
                    </a:lnTo>
                    <a:lnTo>
                      <a:pt x="3080" y="404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5"/>
                    </a:lnTo>
                    <a:lnTo>
                      <a:pt x="2546" y="541"/>
                    </a:lnTo>
                    <a:lnTo>
                      <a:pt x="2419" y="578"/>
                    </a:lnTo>
                    <a:lnTo>
                      <a:pt x="2294" y="616"/>
                    </a:lnTo>
                    <a:lnTo>
                      <a:pt x="2172" y="654"/>
                    </a:lnTo>
                    <a:lnTo>
                      <a:pt x="2053" y="694"/>
                    </a:lnTo>
                    <a:lnTo>
                      <a:pt x="1936" y="736"/>
                    </a:lnTo>
                    <a:lnTo>
                      <a:pt x="1823" y="777"/>
                    </a:lnTo>
                    <a:lnTo>
                      <a:pt x="1712" y="820"/>
                    </a:lnTo>
                    <a:lnTo>
                      <a:pt x="1604" y="863"/>
                    </a:lnTo>
                    <a:lnTo>
                      <a:pt x="1500" y="908"/>
                    </a:lnTo>
                    <a:lnTo>
                      <a:pt x="1398" y="954"/>
                    </a:lnTo>
                    <a:lnTo>
                      <a:pt x="1348" y="976"/>
                    </a:lnTo>
                    <a:lnTo>
                      <a:pt x="1300" y="999"/>
                    </a:lnTo>
                    <a:lnTo>
                      <a:pt x="1251" y="1023"/>
                    </a:lnTo>
                    <a:lnTo>
                      <a:pt x="1204" y="1046"/>
                    </a:lnTo>
                    <a:lnTo>
                      <a:pt x="1157" y="1070"/>
                    </a:lnTo>
                    <a:lnTo>
                      <a:pt x="1111" y="1094"/>
                    </a:lnTo>
                    <a:lnTo>
                      <a:pt x="1066" y="1119"/>
                    </a:lnTo>
                    <a:lnTo>
                      <a:pt x="1022" y="1143"/>
                    </a:lnTo>
                    <a:lnTo>
                      <a:pt x="979" y="1168"/>
                    </a:lnTo>
                    <a:lnTo>
                      <a:pt x="937" y="1193"/>
                    </a:lnTo>
                    <a:lnTo>
                      <a:pt x="895" y="1218"/>
                    </a:lnTo>
                    <a:lnTo>
                      <a:pt x="854" y="1243"/>
                    </a:lnTo>
                    <a:lnTo>
                      <a:pt x="814" y="1269"/>
                    </a:lnTo>
                    <a:lnTo>
                      <a:pt x="775" y="1294"/>
                    </a:lnTo>
                    <a:lnTo>
                      <a:pt x="737" y="1320"/>
                    </a:lnTo>
                    <a:lnTo>
                      <a:pt x="699" y="1346"/>
                    </a:lnTo>
                    <a:lnTo>
                      <a:pt x="663" y="1372"/>
                    </a:lnTo>
                    <a:lnTo>
                      <a:pt x="627" y="1400"/>
                    </a:lnTo>
                    <a:lnTo>
                      <a:pt x="593" y="1426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4"/>
                    </a:lnTo>
                    <a:lnTo>
                      <a:pt x="433" y="1562"/>
                    </a:lnTo>
                    <a:lnTo>
                      <a:pt x="403" y="1590"/>
                    </a:lnTo>
                    <a:lnTo>
                      <a:pt x="375" y="1617"/>
                    </a:lnTo>
                    <a:lnTo>
                      <a:pt x="348" y="1646"/>
                    </a:lnTo>
                    <a:lnTo>
                      <a:pt x="322" y="1674"/>
                    </a:lnTo>
                    <a:lnTo>
                      <a:pt x="296" y="1703"/>
                    </a:lnTo>
                    <a:lnTo>
                      <a:pt x="272" y="1731"/>
                    </a:lnTo>
                    <a:lnTo>
                      <a:pt x="249" y="1760"/>
                    </a:lnTo>
                    <a:lnTo>
                      <a:pt x="226" y="1789"/>
                    </a:lnTo>
                    <a:lnTo>
                      <a:pt x="204" y="1819"/>
                    </a:lnTo>
                    <a:lnTo>
                      <a:pt x="184" y="1848"/>
                    </a:lnTo>
                    <a:lnTo>
                      <a:pt x="165" y="1878"/>
                    </a:lnTo>
                    <a:lnTo>
                      <a:pt x="147" y="1907"/>
                    </a:lnTo>
                    <a:lnTo>
                      <a:pt x="129" y="1937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58"/>
                    </a:lnTo>
                    <a:lnTo>
                      <a:pt x="58" y="2089"/>
                    </a:lnTo>
                    <a:lnTo>
                      <a:pt x="47" y="2120"/>
                    </a:lnTo>
                    <a:lnTo>
                      <a:pt x="38" y="2151"/>
                    </a:lnTo>
                    <a:lnTo>
                      <a:pt x="29" y="2182"/>
                    </a:lnTo>
                    <a:lnTo>
                      <a:pt x="21" y="2213"/>
                    </a:lnTo>
                    <a:lnTo>
                      <a:pt x="15" y="2246"/>
                    </a:lnTo>
                    <a:lnTo>
                      <a:pt x="9" y="2277"/>
                    </a:lnTo>
                    <a:lnTo>
                      <a:pt x="5" y="2308"/>
                    </a:lnTo>
                    <a:lnTo>
                      <a:pt x="2" y="2341"/>
                    </a:lnTo>
                    <a:lnTo>
                      <a:pt x="1" y="2373"/>
                    </a:lnTo>
                    <a:lnTo>
                      <a:pt x="0" y="2404"/>
                    </a:lnTo>
                    <a:lnTo>
                      <a:pt x="84" y="2404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8"/>
                    </a:lnTo>
                    <a:lnTo>
                      <a:pt x="93" y="2290"/>
                    </a:lnTo>
                    <a:lnTo>
                      <a:pt x="98" y="2260"/>
                    </a:lnTo>
                    <a:lnTo>
                      <a:pt x="103" y="2232"/>
                    </a:lnTo>
                    <a:lnTo>
                      <a:pt x="110" y="2204"/>
                    </a:lnTo>
                    <a:lnTo>
                      <a:pt x="118" y="2175"/>
                    </a:lnTo>
                    <a:lnTo>
                      <a:pt x="127" y="2147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2"/>
                    </a:lnTo>
                    <a:lnTo>
                      <a:pt x="173" y="2034"/>
                    </a:lnTo>
                    <a:lnTo>
                      <a:pt x="188" y="2006"/>
                    </a:lnTo>
                    <a:lnTo>
                      <a:pt x="202" y="1978"/>
                    </a:lnTo>
                    <a:lnTo>
                      <a:pt x="219" y="1950"/>
                    </a:lnTo>
                    <a:lnTo>
                      <a:pt x="236" y="1923"/>
                    </a:lnTo>
                    <a:lnTo>
                      <a:pt x="254" y="1895"/>
                    </a:lnTo>
                    <a:lnTo>
                      <a:pt x="273" y="1867"/>
                    </a:lnTo>
                    <a:lnTo>
                      <a:pt x="294" y="1840"/>
                    </a:lnTo>
                    <a:lnTo>
                      <a:pt x="315" y="1812"/>
                    </a:lnTo>
                    <a:lnTo>
                      <a:pt x="337" y="1785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7"/>
                    </a:lnTo>
                    <a:lnTo>
                      <a:pt x="463" y="1650"/>
                    </a:lnTo>
                    <a:lnTo>
                      <a:pt x="490" y="1624"/>
                    </a:lnTo>
                    <a:lnTo>
                      <a:pt x="519" y="1597"/>
                    </a:lnTo>
                    <a:lnTo>
                      <a:pt x="549" y="1570"/>
                    </a:lnTo>
                    <a:lnTo>
                      <a:pt x="581" y="1544"/>
                    </a:lnTo>
                    <a:lnTo>
                      <a:pt x="612" y="1518"/>
                    </a:lnTo>
                    <a:lnTo>
                      <a:pt x="644" y="1492"/>
                    </a:lnTo>
                    <a:lnTo>
                      <a:pt x="678" y="1466"/>
                    </a:lnTo>
                    <a:lnTo>
                      <a:pt x="713" y="1440"/>
                    </a:lnTo>
                    <a:lnTo>
                      <a:pt x="748" y="1415"/>
                    </a:lnTo>
                    <a:lnTo>
                      <a:pt x="785" y="1390"/>
                    </a:lnTo>
                    <a:lnTo>
                      <a:pt x="821" y="1364"/>
                    </a:lnTo>
                    <a:lnTo>
                      <a:pt x="860" y="1339"/>
                    </a:lnTo>
                    <a:lnTo>
                      <a:pt x="898" y="1314"/>
                    </a:lnTo>
                    <a:lnTo>
                      <a:pt x="939" y="1290"/>
                    </a:lnTo>
                    <a:lnTo>
                      <a:pt x="980" y="1265"/>
                    </a:lnTo>
                    <a:lnTo>
                      <a:pt x="1021" y="1241"/>
                    </a:lnTo>
                    <a:lnTo>
                      <a:pt x="1063" y="1217"/>
                    </a:lnTo>
                    <a:lnTo>
                      <a:pt x="1107" y="1192"/>
                    </a:lnTo>
                    <a:lnTo>
                      <a:pt x="1151" y="1168"/>
                    </a:lnTo>
                    <a:lnTo>
                      <a:pt x="1195" y="1145"/>
                    </a:lnTo>
                    <a:lnTo>
                      <a:pt x="1241" y="1121"/>
                    </a:lnTo>
                    <a:lnTo>
                      <a:pt x="1288" y="1098"/>
                    </a:lnTo>
                    <a:lnTo>
                      <a:pt x="1335" y="1075"/>
                    </a:lnTo>
                    <a:lnTo>
                      <a:pt x="1384" y="1053"/>
                    </a:lnTo>
                    <a:lnTo>
                      <a:pt x="1433" y="1030"/>
                    </a:lnTo>
                    <a:lnTo>
                      <a:pt x="1533" y="985"/>
                    </a:lnTo>
                    <a:lnTo>
                      <a:pt x="1636" y="941"/>
                    </a:lnTo>
                    <a:lnTo>
                      <a:pt x="1743" y="898"/>
                    </a:lnTo>
                    <a:lnTo>
                      <a:pt x="1852" y="856"/>
                    </a:lnTo>
                    <a:lnTo>
                      <a:pt x="1965" y="815"/>
                    </a:lnTo>
                    <a:lnTo>
                      <a:pt x="2080" y="774"/>
                    </a:lnTo>
                    <a:lnTo>
                      <a:pt x="2198" y="735"/>
                    </a:lnTo>
                    <a:lnTo>
                      <a:pt x="2319" y="696"/>
                    </a:lnTo>
                    <a:lnTo>
                      <a:pt x="2442" y="659"/>
                    </a:lnTo>
                    <a:lnTo>
                      <a:pt x="2568" y="622"/>
                    </a:lnTo>
                    <a:lnTo>
                      <a:pt x="2697" y="587"/>
                    </a:lnTo>
                    <a:lnTo>
                      <a:pt x="2829" y="552"/>
                    </a:lnTo>
                    <a:lnTo>
                      <a:pt x="2962" y="519"/>
                    </a:lnTo>
                    <a:lnTo>
                      <a:pt x="3098" y="487"/>
                    </a:lnTo>
                    <a:lnTo>
                      <a:pt x="3237" y="455"/>
                    </a:lnTo>
                    <a:lnTo>
                      <a:pt x="3378" y="425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7"/>
                    </a:lnTo>
                    <a:lnTo>
                      <a:pt x="4741" y="208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58"/>
                    </a:lnTo>
                    <a:lnTo>
                      <a:pt x="5394" y="145"/>
                    </a:lnTo>
                    <a:lnTo>
                      <a:pt x="5562" y="132"/>
                    </a:lnTo>
                    <a:lnTo>
                      <a:pt x="5731" y="121"/>
                    </a:lnTo>
                    <a:lnTo>
                      <a:pt x="5901" y="112"/>
                    </a:lnTo>
                    <a:lnTo>
                      <a:pt x="6073" y="103"/>
                    </a:lnTo>
                    <a:lnTo>
                      <a:pt x="6246" y="97"/>
                    </a:lnTo>
                    <a:lnTo>
                      <a:pt x="6421" y="91"/>
                    </a:lnTo>
                    <a:lnTo>
                      <a:pt x="6596" y="88"/>
                    </a:lnTo>
                    <a:lnTo>
                      <a:pt x="6773" y="85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61" y="83"/>
                    </a:lnTo>
                    <a:lnTo>
                      <a:pt x="6969" y="81"/>
                    </a:lnTo>
                    <a:lnTo>
                      <a:pt x="6977" y="77"/>
                    </a:lnTo>
                    <a:lnTo>
                      <a:pt x="6983" y="71"/>
                    </a:lnTo>
                    <a:lnTo>
                      <a:pt x="6987" y="65"/>
                    </a:lnTo>
                    <a:lnTo>
                      <a:pt x="6990" y="57"/>
                    </a:lnTo>
                    <a:lnTo>
                      <a:pt x="6992" y="50"/>
                    </a:lnTo>
                    <a:lnTo>
                      <a:pt x="6993" y="42"/>
                    </a:lnTo>
                    <a:lnTo>
                      <a:pt x="6992" y="34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8"/>
                    </a:lnTo>
                    <a:lnTo>
                      <a:pt x="6969" y="4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1">
                <a:extLst>
                  <a:ext uri="{FF2B5EF4-FFF2-40B4-BE49-F238E27FC236}">
                    <a16:creationId xmlns:a16="http://schemas.microsoft.com/office/drawing/2014/main" id="{C2607668-70E3-42FC-ABD2-AB357115A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124075"/>
                <a:ext cx="525463" cy="180975"/>
              </a:xfrm>
              <a:custGeom>
                <a:avLst/>
                <a:gdLst>
                  <a:gd name="T0" fmla="*/ 6950 w 6952"/>
                  <a:gd name="T1" fmla="*/ 2341 h 2404"/>
                  <a:gd name="T2" fmla="*/ 6937 w 6952"/>
                  <a:gd name="T3" fmla="*/ 2246 h 2404"/>
                  <a:gd name="T4" fmla="*/ 6914 w 6952"/>
                  <a:gd name="T5" fmla="*/ 2151 h 2404"/>
                  <a:gd name="T6" fmla="*/ 6882 w 6952"/>
                  <a:gd name="T7" fmla="*/ 2058 h 2404"/>
                  <a:gd name="T8" fmla="*/ 6839 w 6952"/>
                  <a:gd name="T9" fmla="*/ 1968 h 2404"/>
                  <a:gd name="T10" fmla="*/ 6787 w 6952"/>
                  <a:gd name="T11" fmla="*/ 1878 h 2404"/>
                  <a:gd name="T12" fmla="*/ 6726 w 6952"/>
                  <a:gd name="T13" fmla="*/ 1789 h 2404"/>
                  <a:gd name="T14" fmla="*/ 6656 w 6952"/>
                  <a:gd name="T15" fmla="*/ 1703 h 2404"/>
                  <a:gd name="T16" fmla="*/ 6577 w 6952"/>
                  <a:gd name="T17" fmla="*/ 1617 h 2404"/>
                  <a:gd name="T18" fmla="*/ 6489 w 6952"/>
                  <a:gd name="T19" fmla="*/ 1534 h 2404"/>
                  <a:gd name="T20" fmla="*/ 6393 w 6952"/>
                  <a:gd name="T21" fmla="*/ 1453 h 2404"/>
                  <a:gd name="T22" fmla="*/ 6289 w 6952"/>
                  <a:gd name="T23" fmla="*/ 1372 h 2404"/>
                  <a:gd name="T24" fmla="*/ 6177 w 6952"/>
                  <a:gd name="T25" fmla="*/ 1294 h 2404"/>
                  <a:gd name="T26" fmla="*/ 6057 w 6952"/>
                  <a:gd name="T27" fmla="*/ 1218 h 2404"/>
                  <a:gd name="T28" fmla="*/ 5930 w 6952"/>
                  <a:gd name="T29" fmla="*/ 1143 h 2404"/>
                  <a:gd name="T30" fmla="*/ 5795 w 6952"/>
                  <a:gd name="T31" fmla="*/ 1070 h 2404"/>
                  <a:gd name="T32" fmla="*/ 5554 w 6952"/>
                  <a:gd name="T33" fmla="*/ 954 h 2404"/>
                  <a:gd name="T34" fmla="*/ 5240 w 6952"/>
                  <a:gd name="T35" fmla="*/ 820 h 2404"/>
                  <a:gd name="T36" fmla="*/ 4899 w 6952"/>
                  <a:gd name="T37" fmla="*/ 694 h 2404"/>
                  <a:gd name="T38" fmla="*/ 4533 w 6952"/>
                  <a:gd name="T39" fmla="*/ 578 h 2404"/>
                  <a:gd name="T40" fmla="*/ 4144 w 6952"/>
                  <a:gd name="T41" fmla="*/ 471 h 2404"/>
                  <a:gd name="T42" fmla="*/ 3733 w 6952"/>
                  <a:gd name="T43" fmla="*/ 373 h 2404"/>
                  <a:gd name="T44" fmla="*/ 3301 w 6952"/>
                  <a:gd name="T45" fmla="*/ 287 h 2404"/>
                  <a:gd name="T46" fmla="*/ 2850 w 6952"/>
                  <a:gd name="T47" fmla="*/ 209 h 2404"/>
                  <a:gd name="T48" fmla="*/ 2381 w 6952"/>
                  <a:gd name="T49" fmla="*/ 144 h 2404"/>
                  <a:gd name="T50" fmla="*/ 1895 w 6952"/>
                  <a:gd name="T51" fmla="*/ 90 h 2404"/>
                  <a:gd name="T52" fmla="*/ 1396 w 6952"/>
                  <a:gd name="T53" fmla="*/ 48 h 2404"/>
                  <a:gd name="T54" fmla="*/ 882 w 6952"/>
                  <a:gd name="T55" fmla="*/ 19 h 2404"/>
                  <a:gd name="T56" fmla="*/ 357 w 6952"/>
                  <a:gd name="T57" fmla="*/ 3 h 2404"/>
                  <a:gd name="T58" fmla="*/ 0 w 6952"/>
                  <a:gd name="T59" fmla="*/ 84 h 2404"/>
                  <a:gd name="T60" fmla="*/ 531 w 6952"/>
                  <a:gd name="T61" fmla="*/ 91 h 2404"/>
                  <a:gd name="T62" fmla="*/ 1050 w 6952"/>
                  <a:gd name="T63" fmla="*/ 112 h 2404"/>
                  <a:gd name="T64" fmla="*/ 1558 w 6952"/>
                  <a:gd name="T65" fmla="*/ 145 h 2404"/>
                  <a:gd name="T66" fmla="*/ 2051 w 6952"/>
                  <a:gd name="T67" fmla="*/ 191 h 2404"/>
                  <a:gd name="T68" fmla="*/ 2528 w 6952"/>
                  <a:gd name="T69" fmla="*/ 248 h 2404"/>
                  <a:gd name="T70" fmla="*/ 2988 w 6952"/>
                  <a:gd name="T71" fmla="*/ 317 h 2404"/>
                  <a:gd name="T72" fmla="*/ 3430 w 6952"/>
                  <a:gd name="T73" fmla="*/ 397 h 2404"/>
                  <a:gd name="T74" fmla="*/ 3854 w 6952"/>
                  <a:gd name="T75" fmla="*/ 487 h 2404"/>
                  <a:gd name="T76" fmla="*/ 4255 w 6952"/>
                  <a:gd name="T77" fmla="*/ 587 h 2404"/>
                  <a:gd name="T78" fmla="*/ 4633 w 6952"/>
                  <a:gd name="T79" fmla="*/ 696 h 2404"/>
                  <a:gd name="T80" fmla="*/ 4987 w 6952"/>
                  <a:gd name="T81" fmla="*/ 815 h 2404"/>
                  <a:gd name="T82" fmla="*/ 5316 w 6952"/>
                  <a:gd name="T83" fmla="*/ 941 h 2404"/>
                  <a:gd name="T84" fmla="*/ 5617 w 6952"/>
                  <a:gd name="T85" fmla="*/ 1075 h 2404"/>
                  <a:gd name="T86" fmla="*/ 5801 w 6952"/>
                  <a:gd name="T87" fmla="*/ 1168 h 2404"/>
                  <a:gd name="T88" fmla="*/ 5931 w 6952"/>
                  <a:gd name="T89" fmla="*/ 1241 h 2404"/>
                  <a:gd name="T90" fmla="*/ 6053 w 6952"/>
                  <a:gd name="T91" fmla="*/ 1314 h 2404"/>
                  <a:gd name="T92" fmla="*/ 6167 w 6952"/>
                  <a:gd name="T93" fmla="*/ 1390 h 2404"/>
                  <a:gd name="T94" fmla="*/ 6274 w 6952"/>
                  <a:gd name="T95" fmla="*/ 1466 h 2404"/>
                  <a:gd name="T96" fmla="*/ 6371 w 6952"/>
                  <a:gd name="T97" fmla="*/ 1544 h 2404"/>
                  <a:gd name="T98" fmla="*/ 6461 w 6952"/>
                  <a:gd name="T99" fmla="*/ 1624 h 2404"/>
                  <a:gd name="T100" fmla="*/ 6542 w 6952"/>
                  <a:gd name="T101" fmla="*/ 1704 h 2404"/>
                  <a:gd name="T102" fmla="*/ 6615 w 6952"/>
                  <a:gd name="T103" fmla="*/ 1785 h 2404"/>
                  <a:gd name="T104" fmla="*/ 6679 w 6952"/>
                  <a:gd name="T105" fmla="*/ 1867 h 2404"/>
                  <a:gd name="T106" fmla="*/ 6733 w 6952"/>
                  <a:gd name="T107" fmla="*/ 1950 h 2404"/>
                  <a:gd name="T108" fmla="*/ 6779 w 6952"/>
                  <a:gd name="T109" fmla="*/ 2034 h 2404"/>
                  <a:gd name="T110" fmla="*/ 6814 w 6952"/>
                  <a:gd name="T111" fmla="*/ 2119 h 2404"/>
                  <a:gd name="T112" fmla="*/ 6842 w 6952"/>
                  <a:gd name="T113" fmla="*/ 2204 h 2404"/>
                  <a:gd name="T114" fmla="*/ 6859 w 6952"/>
                  <a:gd name="T115" fmla="*/ 2290 h 2404"/>
                  <a:gd name="T116" fmla="*/ 6868 w 6952"/>
                  <a:gd name="T117" fmla="*/ 2376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4">
                    <a:moveTo>
                      <a:pt x="6952" y="2404"/>
                    </a:moveTo>
                    <a:lnTo>
                      <a:pt x="6951" y="2373"/>
                    </a:lnTo>
                    <a:lnTo>
                      <a:pt x="6950" y="2341"/>
                    </a:lnTo>
                    <a:lnTo>
                      <a:pt x="6947" y="2308"/>
                    </a:lnTo>
                    <a:lnTo>
                      <a:pt x="6943" y="2277"/>
                    </a:lnTo>
                    <a:lnTo>
                      <a:pt x="6937" y="2246"/>
                    </a:lnTo>
                    <a:lnTo>
                      <a:pt x="6931" y="2213"/>
                    </a:lnTo>
                    <a:lnTo>
                      <a:pt x="6923" y="2182"/>
                    </a:lnTo>
                    <a:lnTo>
                      <a:pt x="6914" y="2151"/>
                    </a:lnTo>
                    <a:lnTo>
                      <a:pt x="6904" y="2120"/>
                    </a:lnTo>
                    <a:lnTo>
                      <a:pt x="6894" y="2089"/>
                    </a:lnTo>
                    <a:lnTo>
                      <a:pt x="6882" y="2058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7"/>
                    </a:lnTo>
                    <a:lnTo>
                      <a:pt x="6805" y="1907"/>
                    </a:lnTo>
                    <a:lnTo>
                      <a:pt x="6787" y="1878"/>
                    </a:lnTo>
                    <a:lnTo>
                      <a:pt x="6768" y="1848"/>
                    </a:lnTo>
                    <a:lnTo>
                      <a:pt x="6748" y="1819"/>
                    </a:lnTo>
                    <a:lnTo>
                      <a:pt x="6726" y="1789"/>
                    </a:lnTo>
                    <a:lnTo>
                      <a:pt x="6703" y="1760"/>
                    </a:lnTo>
                    <a:lnTo>
                      <a:pt x="6680" y="1731"/>
                    </a:lnTo>
                    <a:lnTo>
                      <a:pt x="6656" y="1703"/>
                    </a:lnTo>
                    <a:lnTo>
                      <a:pt x="6630" y="1674"/>
                    </a:lnTo>
                    <a:lnTo>
                      <a:pt x="6604" y="1646"/>
                    </a:lnTo>
                    <a:lnTo>
                      <a:pt x="6577" y="1617"/>
                    </a:lnTo>
                    <a:lnTo>
                      <a:pt x="6549" y="1590"/>
                    </a:lnTo>
                    <a:lnTo>
                      <a:pt x="6518" y="1562"/>
                    </a:lnTo>
                    <a:lnTo>
                      <a:pt x="6489" y="1534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6"/>
                    </a:lnTo>
                    <a:lnTo>
                      <a:pt x="6325" y="1400"/>
                    </a:lnTo>
                    <a:lnTo>
                      <a:pt x="6289" y="1372"/>
                    </a:lnTo>
                    <a:lnTo>
                      <a:pt x="6253" y="1346"/>
                    </a:lnTo>
                    <a:lnTo>
                      <a:pt x="6215" y="1320"/>
                    </a:lnTo>
                    <a:lnTo>
                      <a:pt x="6177" y="1294"/>
                    </a:lnTo>
                    <a:lnTo>
                      <a:pt x="6138" y="1269"/>
                    </a:lnTo>
                    <a:lnTo>
                      <a:pt x="6097" y="1243"/>
                    </a:lnTo>
                    <a:lnTo>
                      <a:pt x="6057" y="1218"/>
                    </a:lnTo>
                    <a:lnTo>
                      <a:pt x="6015" y="1193"/>
                    </a:lnTo>
                    <a:lnTo>
                      <a:pt x="5973" y="1168"/>
                    </a:lnTo>
                    <a:lnTo>
                      <a:pt x="5930" y="1143"/>
                    </a:lnTo>
                    <a:lnTo>
                      <a:pt x="5886" y="1119"/>
                    </a:lnTo>
                    <a:lnTo>
                      <a:pt x="5841" y="1094"/>
                    </a:lnTo>
                    <a:lnTo>
                      <a:pt x="5795" y="1070"/>
                    </a:lnTo>
                    <a:lnTo>
                      <a:pt x="5748" y="1046"/>
                    </a:lnTo>
                    <a:lnTo>
                      <a:pt x="5652" y="999"/>
                    </a:lnTo>
                    <a:lnTo>
                      <a:pt x="5554" y="954"/>
                    </a:lnTo>
                    <a:lnTo>
                      <a:pt x="5452" y="908"/>
                    </a:lnTo>
                    <a:lnTo>
                      <a:pt x="5347" y="863"/>
                    </a:lnTo>
                    <a:lnTo>
                      <a:pt x="5240" y="820"/>
                    </a:lnTo>
                    <a:lnTo>
                      <a:pt x="5129" y="777"/>
                    </a:lnTo>
                    <a:lnTo>
                      <a:pt x="5016" y="736"/>
                    </a:lnTo>
                    <a:lnTo>
                      <a:pt x="4899" y="694"/>
                    </a:lnTo>
                    <a:lnTo>
                      <a:pt x="4780" y="654"/>
                    </a:lnTo>
                    <a:lnTo>
                      <a:pt x="4658" y="616"/>
                    </a:lnTo>
                    <a:lnTo>
                      <a:pt x="4533" y="578"/>
                    </a:lnTo>
                    <a:lnTo>
                      <a:pt x="4406" y="541"/>
                    </a:lnTo>
                    <a:lnTo>
                      <a:pt x="4277" y="505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4"/>
                    </a:lnTo>
                    <a:lnTo>
                      <a:pt x="3733" y="373"/>
                    </a:lnTo>
                    <a:lnTo>
                      <a:pt x="3591" y="343"/>
                    </a:lnTo>
                    <a:lnTo>
                      <a:pt x="3447" y="314"/>
                    </a:lnTo>
                    <a:lnTo>
                      <a:pt x="3301" y="287"/>
                    </a:lnTo>
                    <a:lnTo>
                      <a:pt x="3152" y="259"/>
                    </a:lnTo>
                    <a:lnTo>
                      <a:pt x="3002" y="233"/>
                    </a:lnTo>
                    <a:lnTo>
                      <a:pt x="2850" y="209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6"/>
                    </a:lnTo>
                    <a:lnTo>
                      <a:pt x="1895" y="90"/>
                    </a:lnTo>
                    <a:lnTo>
                      <a:pt x="1731" y="75"/>
                    </a:lnTo>
                    <a:lnTo>
                      <a:pt x="1564" y="60"/>
                    </a:lnTo>
                    <a:lnTo>
                      <a:pt x="1396" y="48"/>
                    </a:lnTo>
                    <a:lnTo>
                      <a:pt x="1226" y="38"/>
                    </a:lnTo>
                    <a:lnTo>
                      <a:pt x="1055" y="27"/>
                    </a:lnTo>
                    <a:lnTo>
                      <a:pt x="882" y="19"/>
                    </a:lnTo>
                    <a:lnTo>
                      <a:pt x="708" y="13"/>
                    </a:lnTo>
                    <a:lnTo>
                      <a:pt x="533" y="7"/>
                    </a:lnTo>
                    <a:lnTo>
                      <a:pt x="357" y="3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79" y="85"/>
                    </a:lnTo>
                    <a:lnTo>
                      <a:pt x="356" y="88"/>
                    </a:lnTo>
                    <a:lnTo>
                      <a:pt x="531" y="91"/>
                    </a:lnTo>
                    <a:lnTo>
                      <a:pt x="706" y="97"/>
                    </a:lnTo>
                    <a:lnTo>
                      <a:pt x="879" y="103"/>
                    </a:lnTo>
                    <a:lnTo>
                      <a:pt x="1050" y="112"/>
                    </a:lnTo>
                    <a:lnTo>
                      <a:pt x="1221" y="121"/>
                    </a:lnTo>
                    <a:lnTo>
                      <a:pt x="1390" y="132"/>
                    </a:lnTo>
                    <a:lnTo>
                      <a:pt x="1558" y="145"/>
                    </a:lnTo>
                    <a:lnTo>
                      <a:pt x="1723" y="158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8"/>
                    </a:lnTo>
                    <a:lnTo>
                      <a:pt x="2370" y="227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5"/>
                    </a:lnTo>
                    <a:lnTo>
                      <a:pt x="3715" y="455"/>
                    </a:lnTo>
                    <a:lnTo>
                      <a:pt x="3854" y="487"/>
                    </a:lnTo>
                    <a:lnTo>
                      <a:pt x="3990" y="519"/>
                    </a:lnTo>
                    <a:lnTo>
                      <a:pt x="4123" y="552"/>
                    </a:lnTo>
                    <a:lnTo>
                      <a:pt x="4255" y="587"/>
                    </a:lnTo>
                    <a:lnTo>
                      <a:pt x="4383" y="622"/>
                    </a:lnTo>
                    <a:lnTo>
                      <a:pt x="4509" y="659"/>
                    </a:lnTo>
                    <a:lnTo>
                      <a:pt x="4633" y="696"/>
                    </a:lnTo>
                    <a:lnTo>
                      <a:pt x="4754" y="735"/>
                    </a:lnTo>
                    <a:lnTo>
                      <a:pt x="4872" y="774"/>
                    </a:lnTo>
                    <a:lnTo>
                      <a:pt x="4987" y="815"/>
                    </a:lnTo>
                    <a:lnTo>
                      <a:pt x="5099" y="856"/>
                    </a:lnTo>
                    <a:lnTo>
                      <a:pt x="5208" y="898"/>
                    </a:lnTo>
                    <a:lnTo>
                      <a:pt x="5316" y="941"/>
                    </a:lnTo>
                    <a:lnTo>
                      <a:pt x="5419" y="985"/>
                    </a:lnTo>
                    <a:lnTo>
                      <a:pt x="5519" y="1030"/>
                    </a:lnTo>
                    <a:lnTo>
                      <a:pt x="5617" y="1075"/>
                    </a:lnTo>
                    <a:lnTo>
                      <a:pt x="5711" y="1121"/>
                    </a:lnTo>
                    <a:lnTo>
                      <a:pt x="5756" y="1145"/>
                    </a:lnTo>
                    <a:lnTo>
                      <a:pt x="5801" y="1168"/>
                    </a:lnTo>
                    <a:lnTo>
                      <a:pt x="5845" y="1192"/>
                    </a:lnTo>
                    <a:lnTo>
                      <a:pt x="5889" y="1217"/>
                    </a:lnTo>
                    <a:lnTo>
                      <a:pt x="5931" y="1241"/>
                    </a:lnTo>
                    <a:lnTo>
                      <a:pt x="5972" y="1265"/>
                    </a:lnTo>
                    <a:lnTo>
                      <a:pt x="6013" y="1290"/>
                    </a:lnTo>
                    <a:lnTo>
                      <a:pt x="6053" y="1314"/>
                    </a:lnTo>
                    <a:lnTo>
                      <a:pt x="6092" y="1339"/>
                    </a:lnTo>
                    <a:lnTo>
                      <a:pt x="6130" y="1364"/>
                    </a:lnTo>
                    <a:lnTo>
                      <a:pt x="6167" y="1390"/>
                    </a:lnTo>
                    <a:lnTo>
                      <a:pt x="6204" y="1415"/>
                    </a:lnTo>
                    <a:lnTo>
                      <a:pt x="6239" y="1440"/>
                    </a:lnTo>
                    <a:lnTo>
                      <a:pt x="6274" y="1466"/>
                    </a:lnTo>
                    <a:lnTo>
                      <a:pt x="6308" y="1492"/>
                    </a:lnTo>
                    <a:lnTo>
                      <a:pt x="6340" y="1518"/>
                    </a:lnTo>
                    <a:lnTo>
                      <a:pt x="6371" y="1544"/>
                    </a:lnTo>
                    <a:lnTo>
                      <a:pt x="6403" y="1570"/>
                    </a:lnTo>
                    <a:lnTo>
                      <a:pt x="6433" y="1597"/>
                    </a:lnTo>
                    <a:lnTo>
                      <a:pt x="6461" y="1624"/>
                    </a:lnTo>
                    <a:lnTo>
                      <a:pt x="6489" y="1650"/>
                    </a:lnTo>
                    <a:lnTo>
                      <a:pt x="6516" y="1677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5"/>
                    </a:lnTo>
                    <a:lnTo>
                      <a:pt x="6637" y="1812"/>
                    </a:lnTo>
                    <a:lnTo>
                      <a:pt x="6658" y="1840"/>
                    </a:lnTo>
                    <a:lnTo>
                      <a:pt x="6679" y="1867"/>
                    </a:lnTo>
                    <a:lnTo>
                      <a:pt x="6698" y="1895"/>
                    </a:lnTo>
                    <a:lnTo>
                      <a:pt x="6716" y="1923"/>
                    </a:lnTo>
                    <a:lnTo>
                      <a:pt x="6733" y="1950"/>
                    </a:lnTo>
                    <a:lnTo>
                      <a:pt x="6750" y="1978"/>
                    </a:lnTo>
                    <a:lnTo>
                      <a:pt x="6764" y="2006"/>
                    </a:lnTo>
                    <a:lnTo>
                      <a:pt x="6779" y="2034"/>
                    </a:lnTo>
                    <a:lnTo>
                      <a:pt x="6792" y="2062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7"/>
                    </a:lnTo>
                    <a:lnTo>
                      <a:pt x="6834" y="2175"/>
                    </a:lnTo>
                    <a:lnTo>
                      <a:pt x="6842" y="2204"/>
                    </a:lnTo>
                    <a:lnTo>
                      <a:pt x="6849" y="2232"/>
                    </a:lnTo>
                    <a:lnTo>
                      <a:pt x="6854" y="2260"/>
                    </a:lnTo>
                    <a:lnTo>
                      <a:pt x="6859" y="2290"/>
                    </a:lnTo>
                    <a:lnTo>
                      <a:pt x="6862" y="2318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4"/>
                    </a:lnTo>
                    <a:lnTo>
                      <a:pt x="6952" y="2404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2">
                <a:extLst>
                  <a:ext uri="{FF2B5EF4-FFF2-40B4-BE49-F238E27FC236}">
                    <a16:creationId xmlns:a16="http://schemas.microsoft.com/office/drawing/2014/main" id="{1C5A7861-A76F-4F50-8CD3-8E4098C40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222" y="2176463"/>
                <a:ext cx="344488" cy="115888"/>
              </a:xfrm>
              <a:custGeom>
                <a:avLst/>
                <a:gdLst>
                  <a:gd name="T0" fmla="*/ 0 w 4547"/>
                  <a:gd name="T1" fmla="*/ 1197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0 h 1534"/>
                  <a:gd name="T8" fmla="*/ 3955 w 4547"/>
                  <a:gd name="T9" fmla="*/ 0 h 1534"/>
                  <a:gd name="T10" fmla="*/ 1056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7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0"/>
                    </a:lnTo>
                    <a:lnTo>
                      <a:pt x="3955" y="0"/>
                    </a:lnTo>
                    <a:lnTo>
                      <a:pt x="1056" y="0"/>
                    </a:lnTo>
                    <a:lnTo>
                      <a:pt x="2268" y="295"/>
                    </a:lnTo>
                    <a:lnTo>
                      <a:pt x="0" y="11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3">
                <a:extLst>
                  <a:ext uri="{FF2B5EF4-FFF2-40B4-BE49-F238E27FC236}">
                    <a16:creationId xmlns:a16="http://schemas.microsoft.com/office/drawing/2014/main" id="{97956ABE-7D1D-456A-AC32-DCD42D173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572" y="231457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8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8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4">
                <a:extLst>
                  <a:ext uri="{FF2B5EF4-FFF2-40B4-BE49-F238E27FC236}">
                    <a16:creationId xmlns:a16="http://schemas.microsoft.com/office/drawing/2014/main" id="{77FF7656-CAE6-442D-B6B9-E05CBCA0D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622" y="217328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3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6 w 4547"/>
                  <a:gd name="T11" fmla="*/ 1534 h 1534"/>
                  <a:gd name="T12" fmla="*/ 2267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3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6" y="1534"/>
                    </a:lnTo>
                    <a:lnTo>
                      <a:pt x="2267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5">
                <a:extLst>
                  <a:ext uri="{FF2B5EF4-FFF2-40B4-BE49-F238E27FC236}">
                    <a16:creationId xmlns:a16="http://schemas.microsoft.com/office/drawing/2014/main" id="{ABD2885F-83D3-4796-8CEE-752AA15C9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109" y="2322513"/>
                <a:ext cx="344488" cy="115888"/>
              </a:xfrm>
              <a:custGeom>
                <a:avLst/>
                <a:gdLst>
                  <a:gd name="T0" fmla="*/ 4547 w 4547"/>
                  <a:gd name="T1" fmla="*/ 1198 h 1534"/>
                  <a:gd name="T2" fmla="*/ 3529 w 4547"/>
                  <a:gd name="T3" fmla="*/ 1534 h 1534"/>
                  <a:gd name="T4" fmla="*/ 1122 w 4547"/>
                  <a:gd name="T5" fmla="*/ 576 h 1534"/>
                  <a:gd name="T6" fmla="*/ 0 w 4547"/>
                  <a:gd name="T7" fmla="*/ 851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5 h 1534"/>
                  <a:gd name="T14" fmla="*/ 4547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8"/>
                    </a:moveTo>
                    <a:lnTo>
                      <a:pt x="3529" y="1534"/>
                    </a:lnTo>
                    <a:lnTo>
                      <a:pt x="1122" y="576"/>
                    </a:lnTo>
                    <a:lnTo>
                      <a:pt x="0" y="851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5"/>
                    </a:lnTo>
                    <a:lnTo>
                      <a:pt x="4547" y="119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6">
                <a:extLst>
                  <a:ext uri="{FF2B5EF4-FFF2-40B4-BE49-F238E27FC236}">
                    <a16:creationId xmlns:a16="http://schemas.microsoft.com/office/drawing/2014/main" id="{FD3775C1-C805-4160-9E65-CF9E7867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572" y="2182813"/>
                <a:ext cx="344488" cy="115888"/>
              </a:xfrm>
              <a:custGeom>
                <a:avLst/>
                <a:gdLst>
                  <a:gd name="T0" fmla="*/ 0 w 4547"/>
                  <a:gd name="T1" fmla="*/ 1198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1 h 1534"/>
                  <a:gd name="T8" fmla="*/ 3955 w 4547"/>
                  <a:gd name="T9" fmla="*/ 0 h 1534"/>
                  <a:gd name="T10" fmla="*/ 1057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8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1"/>
                    </a:lnTo>
                    <a:lnTo>
                      <a:pt x="3955" y="0"/>
                    </a:lnTo>
                    <a:lnTo>
                      <a:pt x="1057" y="0"/>
                    </a:lnTo>
                    <a:lnTo>
                      <a:pt x="2268" y="295"/>
                    </a:lnTo>
                    <a:lnTo>
                      <a:pt x="0" y="1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7">
                <a:extLst>
                  <a:ext uri="{FF2B5EF4-FFF2-40B4-BE49-F238E27FC236}">
                    <a16:creationId xmlns:a16="http://schemas.microsoft.com/office/drawing/2014/main" id="{D26D3726-6EBB-4A74-8F74-9720A70DF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22" y="232092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9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9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8">
                <a:extLst>
                  <a:ext uri="{FF2B5EF4-FFF2-40B4-BE49-F238E27FC236}">
                    <a16:creationId xmlns:a16="http://schemas.microsoft.com/office/drawing/2014/main" id="{07A02F6C-5C7F-4DF0-AFEA-98665AFC6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972" y="217963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4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7 w 4547"/>
                  <a:gd name="T11" fmla="*/ 1534 h 1534"/>
                  <a:gd name="T12" fmla="*/ 2268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4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7" y="1534"/>
                    </a:lnTo>
                    <a:lnTo>
                      <a:pt x="2268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9">
                <a:extLst>
                  <a:ext uri="{FF2B5EF4-FFF2-40B4-BE49-F238E27FC236}">
                    <a16:creationId xmlns:a16="http://schemas.microsoft.com/office/drawing/2014/main" id="{6DCB6D7E-A9CB-4BF8-9E8F-DDDAA77C3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459" y="2328863"/>
                <a:ext cx="344488" cy="115888"/>
              </a:xfrm>
              <a:custGeom>
                <a:avLst/>
                <a:gdLst>
                  <a:gd name="T0" fmla="*/ 4547 w 4547"/>
                  <a:gd name="T1" fmla="*/ 1197 h 1534"/>
                  <a:gd name="T2" fmla="*/ 3529 w 4547"/>
                  <a:gd name="T3" fmla="*/ 1534 h 1534"/>
                  <a:gd name="T4" fmla="*/ 1123 w 4547"/>
                  <a:gd name="T5" fmla="*/ 576 h 1534"/>
                  <a:gd name="T6" fmla="*/ 0 w 4547"/>
                  <a:gd name="T7" fmla="*/ 850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4 h 1534"/>
                  <a:gd name="T14" fmla="*/ 4547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7"/>
                    </a:moveTo>
                    <a:lnTo>
                      <a:pt x="3529" y="1534"/>
                    </a:lnTo>
                    <a:lnTo>
                      <a:pt x="1123" y="576"/>
                    </a:lnTo>
                    <a:lnTo>
                      <a:pt x="0" y="850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4"/>
                    </a:lnTo>
                    <a:lnTo>
                      <a:pt x="4547" y="11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60">
                <a:extLst>
                  <a:ext uri="{FF2B5EF4-FFF2-40B4-BE49-F238E27FC236}">
                    <a16:creationId xmlns:a16="http://schemas.microsoft.com/office/drawing/2014/main" id="{54B588F9-8CA1-4971-8018-C5147AA10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61">
                <a:extLst>
                  <a:ext uri="{FF2B5EF4-FFF2-40B4-BE49-F238E27FC236}">
                    <a16:creationId xmlns:a16="http://schemas.microsoft.com/office/drawing/2014/main" id="{54BFB666-0FE6-4D1A-9FED-590FBA3F2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62">
                <a:extLst>
                  <a:ext uri="{FF2B5EF4-FFF2-40B4-BE49-F238E27FC236}">
                    <a16:creationId xmlns:a16="http://schemas.microsoft.com/office/drawing/2014/main" id="{3F290D2C-2959-4409-B017-6ADEFE4CC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63">
                <a:extLst>
                  <a:ext uri="{FF2B5EF4-FFF2-40B4-BE49-F238E27FC236}">
                    <a16:creationId xmlns:a16="http://schemas.microsoft.com/office/drawing/2014/main" id="{EF8F3BAB-B2EE-4E9C-8C1F-88F26676C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64">
                <a:extLst>
                  <a:ext uri="{FF2B5EF4-FFF2-40B4-BE49-F238E27FC236}">
                    <a16:creationId xmlns:a16="http://schemas.microsoft.com/office/drawing/2014/main" id="{73E7BD56-90C7-4BB2-B456-6B76BE9DC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65">
                <a:extLst>
                  <a:ext uri="{FF2B5EF4-FFF2-40B4-BE49-F238E27FC236}">
                    <a16:creationId xmlns:a16="http://schemas.microsoft.com/office/drawing/2014/main" id="{F10F8AC1-6B45-423D-856E-2DE54E465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69" name="连接符: 肘形 168">
              <a:extLst>
                <a:ext uri="{FF2B5EF4-FFF2-40B4-BE49-F238E27FC236}">
                  <a16:creationId xmlns:a16="http://schemas.microsoft.com/office/drawing/2014/main" id="{96B8D72C-4F2E-423C-B84B-7203A3FD2994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2726804" y="3316040"/>
              <a:ext cx="1596030" cy="249483"/>
            </a:xfrm>
            <a:prstGeom prst="bentConnector3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连接符: 肘形 170">
              <a:extLst>
                <a:ext uri="{FF2B5EF4-FFF2-40B4-BE49-F238E27FC236}">
                  <a16:creationId xmlns:a16="http://schemas.microsoft.com/office/drawing/2014/main" id="{59336420-D955-487B-AB86-F7183E511B62}"/>
                </a:ext>
              </a:extLst>
            </p:cNvPr>
            <p:cNvCxnSpPr>
              <a:cxnSpLocks/>
            </p:cNvCxnSpPr>
            <p:nvPr/>
          </p:nvCxnSpPr>
          <p:spPr>
            <a:xfrm>
              <a:off x="5375347" y="3346962"/>
              <a:ext cx="1535537" cy="205234"/>
            </a:xfrm>
            <a:prstGeom prst="bentConnector3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连接符: 肘形 173">
              <a:extLst>
                <a:ext uri="{FF2B5EF4-FFF2-40B4-BE49-F238E27FC236}">
                  <a16:creationId xmlns:a16="http://schemas.microsoft.com/office/drawing/2014/main" id="{9285FBDE-4C5E-471C-A568-54D3791D5DBA}"/>
                </a:ext>
              </a:extLst>
            </p:cNvPr>
            <p:cNvCxnSpPr>
              <a:cxnSpLocks/>
            </p:cNvCxnSpPr>
            <p:nvPr/>
          </p:nvCxnSpPr>
          <p:spPr>
            <a:xfrm>
              <a:off x="7961809" y="3414150"/>
              <a:ext cx="1622773" cy="2045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F00B2B1-7886-4860-AE74-5C8990441B31}"/>
                </a:ext>
              </a:extLst>
            </p:cNvPr>
            <p:cNvSpPr txBox="1"/>
            <p:nvPr/>
          </p:nvSpPr>
          <p:spPr>
            <a:xfrm>
              <a:off x="2665148" y="2574567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172.16.12.0/24</a:t>
              </a:r>
              <a:endParaRPr lang="zh-CN" altLang="en-US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9E0ACAF2-F13C-4C28-9A87-21C40D89F0CA}"/>
                </a:ext>
              </a:extLst>
            </p:cNvPr>
            <p:cNvSpPr txBox="1"/>
            <p:nvPr/>
          </p:nvSpPr>
          <p:spPr>
            <a:xfrm>
              <a:off x="2673814" y="35456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.1</a:t>
              </a:r>
              <a:endParaRPr lang="zh-CN" altLang="en-US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3A4E03EB-1F7D-4603-A9C9-A84E8C74BC47}"/>
                </a:ext>
              </a:extLst>
            </p:cNvPr>
            <p:cNvSpPr txBox="1"/>
            <p:nvPr/>
          </p:nvSpPr>
          <p:spPr>
            <a:xfrm>
              <a:off x="3936250" y="35456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.2</a:t>
              </a:r>
              <a:endParaRPr lang="zh-CN" altLang="en-US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1B5506B7-F603-498B-9A86-342AE0D36302}"/>
                </a:ext>
              </a:extLst>
            </p:cNvPr>
            <p:cNvSpPr txBox="1"/>
            <p:nvPr/>
          </p:nvSpPr>
          <p:spPr>
            <a:xfrm>
              <a:off x="5321415" y="2576154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172.16.23.0/24</a:t>
              </a:r>
              <a:endParaRPr lang="zh-CN" altLang="en-US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5EFC4171-2C46-4561-9C8F-5468BDBE567D}"/>
                </a:ext>
              </a:extLst>
            </p:cNvPr>
            <p:cNvSpPr txBox="1"/>
            <p:nvPr/>
          </p:nvSpPr>
          <p:spPr>
            <a:xfrm>
              <a:off x="7961809" y="2573965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172.16.34.0/24</a:t>
              </a:r>
              <a:endParaRPr lang="zh-CN" altLang="en-US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4FB99049-13E3-49D5-A0DE-B323A948AC21}"/>
                </a:ext>
              </a:extLst>
            </p:cNvPr>
            <p:cNvSpPr txBox="1"/>
            <p:nvPr/>
          </p:nvSpPr>
          <p:spPr>
            <a:xfrm>
              <a:off x="5414002" y="36167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.2</a:t>
              </a:r>
              <a:endParaRPr lang="zh-CN" altLang="en-US" dirty="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F874E92-7036-4F86-A0D0-E0968FC64800}"/>
                </a:ext>
              </a:extLst>
            </p:cNvPr>
            <p:cNvSpPr txBox="1"/>
            <p:nvPr/>
          </p:nvSpPr>
          <p:spPr>
            <a:xfrm>
              <a:off x="9225554" y="36532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.4</a:t>
              </a:r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8CC50C7-2947-4B06-AD36-0027B5934731}"/>
                </a:ext>
              </a:extLst>
            </p:cNvPr>
            <p:cNvSpPr txBox="1"/>
            <p:nvPr/>
          </p:nvSpPr>
          <p:spPr>
            <a:xfrm>
              <a:off x="8016758" y="361784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.3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36AE779-9BBE-4014-9775-1BB876B9FE7E}"/>
                </a:ext>
              </a:extLst>
            </p:cNvPr>
            <p:cNvSpPr txBox="1"/>
            <p:nvPr/>
          </p:nvSpPr>
          <p:spPr>
            <a:xfrm>
              <a:off x="6601894" y="36098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.3</a:t>
              </a:r>
              <a:endParaRPr lang="zh-CN" altLang="en-US" dirty="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ED96F43-2DDA-4C7B-9F9F-4EC98F1537D8}"/>
                </a:ext>
              </a:extLst>
            </p:cNvPr>
            <p:cNvSpPr txBox="1"/>
            <p:nvPr/>
          </p:nvSpPr>
          <p:spPr>
            <a:xfrm>
              <a:off x="2938320" y="384328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49.0001</a:t>
              </a:r>
              <a:endParaRPr lang="zh-CN" altLang="en-US" dirty="0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DA046436-0E1E-4B2D-9FE5-C924C4A3A066}"/>
                </a:ext>
              </a:extLst>
            </p:cNvPr>
            <p:cNvSpPr/>
            <p:nvPr/>
          </p:nvSpPr>
          <p:spPr>
            <a:xfrm>
              <a:off x="1271829" y="2097661"/>
              <a:ext cx="4315240" cy="2616382"/>
            </a:xfrm>
            <a:prstGeom prst="ellips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C21D43A0-182A-492E-B6A2-F62C0BD0C936}"/>
                </a:ext>
              </a:extLst>
            </p:cNvPr>
            <p:cNvSpPr/>
            <p:nvPr/>
          </p:nvSpPr>
          <p:spPr>
            <a:xfrm>
              <a:off x="6157949" y="2950291"/>
              <a:ext cx="2569495" cy="1315396"/>
            </a:xfrm>
            <a:prstGeom prst="ellips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815DDD41-398C-4E38-9D70-A1F6A6754754}"/>
                </a:ext>
              </a:extLst>
            </p:cNvPr>
            <p:cNvSpPr txBox="1"/>
            <p:nvPr/>
          </p:nvSpPr>
          <p:spPr>
            <a:xfrm>
              <a:off x="7039987" y="388024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49.0002</a:t>
              </a:r>
              <a:endParaRPr lang="zh-CN" altLang="en-US" dirty="0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DCA4DAF-1C56-49A3-970F-244997B9EBE6}"/>
                </a:ext>
              </a:extLst>
            </p:cNvPr>
            <p:cNvSpPr/>
            <p:nvPr/>
          </p:nvSpPr>
          <p:spPr>
            <a:xfrm>
              <a:off x="8864896" y="2934183"/>
              <a:ext cx="2569495" cy="1315396"/>
            </a:xfrm>
            <a:prstGeom prst="ellips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3FEB62B-B06C-41B6-8983-BAF2875D48AB}"/>
                </a:ext>
              </a:extLst>
            </p:cNvPr>
            <p:cNvSpPr txBox="1"/>
            <p:nvPr/>
          </p:nvSpPr>
          <p:spPr>
            <a:xfrm>
              <a:off x="9688389" y="385509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49.0003</a:t>
              </a:r>
              <a:endParaRPr lang="zh-CN" altLang="en-US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C45955A0-6E14-4BE1-A5C7-A83F501DAC92}"/>
                </a:ext>
              </a:extLst>
            </p:cNvPr>
            <p:cNvSpPr txBox="1"/>
            <p:nvPr/>
          </p:nvSpPr>
          <p:spPr>
            <a:xfrm>
              <a:off x="878287" y="4686936"/>
              <a:ext cx="195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Lo0:172.16.1.1/24</a:t>
              </a:r>
              <a:endParaRPr lang="zh-CN" altLang="en-US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A599656E-D94B-4CD6-B23B-40B19D342E96}"/>
                </a:ext>
              </a:extLst>
            </p:cNvPr>
            <p:cNvSpPr txBox="1"/>
            <p:nvPr/>
          </p:nvSpPr>
          <p:spPr>
            <a:xfrm>
              <a:off x="3945137" y="4701456"/>
              <a:ext cx="195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Lo0:172.16.2.2/24</a:t>
              </a:r>
              <a:endParaRPr lang="zh-CN" altLang="en-US" dirty="0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5C069A6-DF63-480A-A405-DDEF83C312ED}"/>
                </a:ext>
              </a:extLst>
            </p:cNvPr>
            <p:cNvSpPr txBox="1"/>
            <p:nvPr/>
          </p:nvSpPr>
          <p:spPr>
            <a:xfrm>
              <a:off x="6566524" y="4701456"/>
              <a:ext cx="195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Lo0:172.16.3.3/24</a:t>
              </a:r>
              <a:endParaRPr lang="zh-CN" altLang="en-US" dirty="0"/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0E8DC4AE-AC3E-4FD8-90F9-2349A413C7EE}"/>
                </a:ext>
              </a:extLst>
            </p:cNvPr>
            <p:cNvSpPr txBox="1"/>
            <p:nvPr/>
          </p:nvSpPr>
          <p:spPr>
            <a:xfrm>
              <a:off x="9414867" y="4686936"/>
              <a:ext cx="195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Lo0:172.16.4.4/24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7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志彬</dc:creator>
  <cp:lastModifiedBy>苏 志彬</cp:lastModifiedBy>
  <cp:revision>2</cp:revision>
  <dcterms:created xsi:type="dcterms:W3CDTF">2022-03-22T08:59:21Z</dcterms:created>
  <dcterms:modified xsi:type="dcterms:W3CDTF">2022-03-29T08:08:58Z</dcterms:modified>
</cp:coreProperties>
</file>