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F5FA-40D6-4E07-AAAE-55EB68EA7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BB90C-E950-4401-9D56-D44AA6B33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80FA1-DFE4-4C91-9F93-7270A9C1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FEAA3-90E3-449A-B8AD-EACDD95D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7A4ED-7CFC-41FB-B9D1-7AE8E7DA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2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F555A-27A3-4576-AA76-9342B4F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9E73EC-B45B-4FB7-A111-C2F96B25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23A8C-5802-431F-B188-49F2579D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CE2E1-15A2-439D-B50D-1F886ED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9D75F-E86C-456B-9142-33B4090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BF9D3-CE3A-41E2-89CE-428075432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F0E10-ADA9-44B3-A07A-9EC4C134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BE2F3-BB1E-4421-85F9-3F06E665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C4B2B-6E1D-4BAE-B089-E2935C9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3A9BF-21E4-4B16-86E4-C9DBC759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D94D0-2EDB-4D0C-BC58-9689339D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350BC-DF2F-4A03-BBD4-8643FC5C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92012-20D5-4BFC-A624-A9457763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5CA5F-D9AD-4FFD-B273-151D3747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419DE-9CDF-40C0-AE42-A84B2FD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4B674-15FF-471E-B346-577BF5CD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59553-36E6-4606-8034-CA18FD11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1CAF3-5F3A-49FE-A646-49F77883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513A2-4607-4A4F-840F-F3B4D6A6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7B358-1444-4C09-8F63-6B043BAC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BE3B-F6F4-4705-BDE3-1CD2B4FD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0B054-9D18-4B63-B0A7-E978E446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AC829-3785-4FE7-A92F-E004AC21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9EC02-9305-4435-A35F-60C0083E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C312D-1084-4569-9DA7-12DDDDB0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43ECA-94A2-426A-A337-62424E99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E325-4B72-41C4-8172-18F99072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833A4-2918-47B3-B084-44CE31D8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3FDC4-B5A4-4010-8C81-5BC4166D6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39B16-DB6E-447C-AD55-3B94AC5EC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147BB7-8158-4F46-B3F9-92C70641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39C5C4-A30B-48DB-815D-51A581D6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64419-5643-4871-9F15-FBAC2267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5003CE-EFE8-4D38-BE51-E999EC8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FE1CA-2853-47A7-A66E-3A9AF6E4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05F8B4-42DB-48F5-AB10-CFF70592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8C9B81-EE76-4E08-9B92-15BF720A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EACEC-94AF-49B2-9BA1-473BC2EE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1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F82179-2F26-498F-B8AC-C0ABE8E9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66866-CA62-4C44-9176-A40F4715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F9394-A72D-49E1-92A2-9CD0B8B3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7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83EAB-582F-4266-8939-6D5787BE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4398B-E7BE-4A02-B016-DCB0C015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2FF84-42AD-481B-85CB-0A414DF2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FF04D-301B-481F-A4C0-C53272A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A9FE2-9846-4FE1-A549-EBD5EA8F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BB923-97E8-412F-8C0F-FDA3B76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46D59-2ACC-474D-A7E3-1F210BE5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89ED82-FC56-4CA6-91BE-42422DF76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ED46A-B8CF-429E-9805-955DDE40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9A581-960F-43D3-AAE5-D0DA11FF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363E6-63E2-4ADE-BAA2-AD1DE16C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D6E40-5007-4799-93BC-6A3B704F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F5215-1F4D-4BFE-A7DE-E31B4742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18181-0749-4CA4-AEBA-62A7B18D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12A90-B587-42EE-846E-37BCC796D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E614-E630-4B88-99FD-68BB53A225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8B003-204B-4921-B592-45D6C4874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6CC64-E6A7-4A0A-8C41-72D3FD527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96B8D72C-4F2E-423C-B84B-7203A3FD2994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871602" y="3301077"/>
            <a:ext cx="1596030" cy="249483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59336420-D955-487B-AB86-F7183E511B62}"/>
              </a:ext>
            </a:extLst>
          </p:cNvPr>
          <p:cNvCxnSpPr>
            <a:cxnSpLocks/>
            <a:stCxn id="87" idx="1"/>
          </p:cNvCxnSpPr>
          <p:nvPr/>
        </p:nvCxnSpPr>
        <p:spPr>
          <a:xfrm>
            <a:off x="5339817" y="3354972"/>
            <a:ext cx="1596467" cy="278418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0F00B2B1-7886-4860-AE74-5C8990441B31}"/>
              </a:ext>
            </a:extLst>
          </p:cNvPr>
          <p:cNvSpPr txBox="1"/>
          <p:nvPr/>
        </p:nvSpPr>
        <p:spPr>
          <a:xfrm>
            <a:off x="2703119" y="271041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172.16.12.0/24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9E0ACAF2-F13C-4C28-9A87-21C40D89F0CA}"/>
              </a:ext>
            </a:extLst>
          </p:cNvPr>
          <p:cNvSpPr txBox="1"/>
          <p:nvPr/>
        </p:nvSpPr>
        <p:spPr>
          <a:xfrm>
            <a:off x="2673814" y="354568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.1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A4E03EB-1F7D-4603-A9C9-A84E8C74BC47}"/>
              </a:ext>
            </a:extLst>
          </p:cNvPr>
          <p:cNvSpPr txBox="1"/>
          <p:nvPr/>
        </p:nvSpPr>
        <p:spPr>
          <a:xfrm>
            <a:off x="3936250" y="354568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.2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B5506B7-F603-498B-9A86-342AE0D36302}"/>
              </a:ext>
            </a:extLst>
          </p:cNvPr>
          <p:cNvSpPr txBox="1"/>
          <p:nvPr/>
        </p:nvSpPr>
        <p:spPr>
          <a:xfrm>
            <a:off x="5292885" y="270597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172.16.23.0/24</a:t>
            </a:r>
            <a:endParaRPr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FB99049-13E3-49D5-A0DE-B323A948AC21}"/>
              </a:ext>
            </a:extLst>
          </p:cNvPr>
          <p:cNvSpPr txBox="1"/>
          <p:nvPr/>
        </p:nvSpPr>
        <p:spPr>
          <a:xfrm>
            <a:off x="5414002" y="36167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.2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D36AE779-9BBE-4014-9775-1BB876B9FE7E}"/>
              </a:ext>
            </a:extLst>
          </p:cNvPr>
          <p:cNvSpPr txBox="1"/>
          <p:nvPr/>
        </p:nvSpPr>
        <p:spPr>
          <a:xfrm>
            <a:off x="6601894" y="360985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.3</a:t>
            </a:r>
            <a:endParaRPr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ED96F43-2DDA-4C7B-9F9F-4EC98F1537D8}"/>
              </a:ext>
            </a:extLst>
          </p:cNvPr>
          <p:cNvSpPr txBox="1"/>
          <p:nvPr/>
        </p:nvSpPr>
        <p:spPr>
          <a:xfrm>
            <a:off x="2545890" y="401543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IS-IS Area 49.0001</a:t>
            </a:r>
            <a:endParaRPr lang="zh-CN" altLang="en-US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15DDD41-398C-4E38-9D70-A1F6A6754754}"/>
              </a:ext>
            </a:extLst>
          </p:cNvPr>
          <p:cNvSpPr txBox="1"/>
          <p:nvPr/>
        </p:nvSpPr>
        <p:spPr>
          <a:xfrm>
            <a:off x="5634088" y="401543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OSPF Area 0</a:t>
            </a:r>
            <a:endParaRPr lang="zh-CN" altLang="en-US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45955A0-6E14-4BE1-A5C7-A83F501DAC92}"/>
              </a:ext>
            </a:extLst>
          </p:cNvPr>
          <p:cNvSpPr txBox="1"/>
          <p:nvPr/>
        </p:nvSpPr>
        <p:spPr>
          <a:xfrm>
            <a:off x="7831714" y="1607980"/>
            <a:ext cx="195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Lo0:172.16.0.3/24</a:t>
            </a:r>
            <a:endParaRPr lang="zh-CN" altLang="en-US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599656E-D94B-4CD6-B23B-40B19D342E96}"/>
              </a:ext>
            </a:extLst>
          </p:cNvPr>
          <p:cNvSpPr txBox="1"/>
          <p:nvPr/>
        </p:nvSpPr>
        <p:spPr>
          <a:xfrm>
            <a:off x="7831714" y="1979251"/>
            <a:ext cx="195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Lo1:172.16.1.3/24</a:t>
            </a:r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5C069A6-DF63-480A-A405-DDEF83C312ED}"/>
              </a:ext>
            </a:extLst>
          </p:cNvPr>
          <p:cNvSpPr txBox="1"/>
          <p:nvPr/>
        </p:nvSpPr>
        <p:spPr>
          <a:xfrm>
            <a:off x="7831714" y="2343020"/>
            <a:ext cx="195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Lo2:172.16.2.3/24</a:t>
            </a:r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FBAE8D5-16FE-426C-94DF-27C8FD51DE8E}"/>
              </a:ext>
            </a:extLst>
          </p:cNvPr>
          <p:cNvGrpSpPr/>
          <p:nvPr/>
        </p:nvGrpSpPr>
        <p:grpSpPr>
          <a:xfrm>
            <a:off x="4308547" y="3128564"/>
            <a:ext cx="1050926" cy="616745"/>
            <a:chOff x="4058059" y="2124075"/>
            <a:chExt cx="1050926" cy="616745"/>
          </a:xfrm>
        </p:grpSpPr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6DA33C7B-0542-4F62-8A4D-5E3F2BC54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97" y="2689225"/>
              <a:ext cx="703263" cy="6350"/>
            </a:xfrm>
            <a:custGeom>
              <a:avLst/>
              <a:gdLst>
                <a:gd name="T0" fmla="*/ 0 w 9313"/>
                <a:gd name="T1" fmla="*/ 43 h 85"/>
                <a:gd name="T2" fmla="*/ 41 w 9313"/>
                <a:gd name="T3" fmla="*/ 85 h 85"/>
                <a:gd name="T4" fmla="*/ 9313 w 9313"/>
                <a:gd name="T5" fmla="*/ 85 h 85"/>
                <a:gd name="T6" fmla="*/ 9313 w 9313"/>
                <a:gd name="T7" fmla="*/ 0 h 85"/>
                <a:gd name="T8" fmla="*/ 41 w 9313"/>
                <a:gd name="T9" fmla="*/ 0 h 85"/>
                <a:gd name="T10" fmla="*/ 0 w 9313"/>
                <a:gd name="T1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3" h="85">
                  <a:moveTo>
                    <a:pt x="0" y="43"/>
                  </a:moveTo>
                  <a:lnTo>
                    <a:pt x="41" y="85"/>
                  </a:lnTo>
                  <a:lnTo>
                    <a:pt x="9313" y="85"/>
                  </a:lnTo>
                  <a:lnTo>
                    <a:pt x="9313" y="0"/>
                  </a:lnTo>
                  <a:lnTo>
                    <a:pt x="4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775F954C-73B8-465C-BBF7-5B8DA97A9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272" y="2606675"/>
              <a:ext cx="787400" cy="85725"/>
            </a:xfrm>
            <a:custGeom>
              <a:avLst/>
              <a:gdLst>
                <a:gd name="T0" fmla="*/ 0 w 10411"/>
                <a:gd name="T1" fmla="*/ 1139 h 1139"/>
                <a:gd name="T2" fmla="*/ 1143 w 10411"/>
                <a:gd name="T3" fmla="*/ 0 h 1139"/>
                <a:gd name="T4" fmla="*/ 10411 w 10411"/>
                <a:gd name="T5" fmla="*/ 0 h 1139"/>
                <a:gd name="T6" fmla="*/ 9272 w 10411"/>
                <a:gd name="T7" fmla="*/ 1139 h 1139"/>
                <a:gd name="T8" fmla="*/ 0 w 10411"/>
                <a:gd name="T9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11" h="1139">
                  <a:moveTo>
                    <a:pt x="0" y="1139"/>
                  </a:moveTo>
                  <a:lnTo>
                    <a:pt x="1143" y="0"/>
                  </a:lnTo>
                  <a:lnTo>
                    <a:pt x="10411" y="0"/>
                  </a:lnTo>
                  <a:lnTo>
                    <a:pt x="9272" y="1139"/>
                  </a:lnTo>
                  <a:lnTo>
                    <a:pt x="0" y="1139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7FF33242-E3F0-4050-BFB1-9881EC51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97" y="2603500"/>
              <a:ext cx="92075" cy="90488"/>
            </a:xfrm>
            <a:custGeom>
              <a:avLst/>
              <a:gdLst>
                <a:gd name="T0" fmla="*/ 1172 w 1201"/>
                <a:gd name="T1" fmla="*/ 0 h 1211"/>
                <a:gd name="T2" fmla="*/ 1141 w 1201"/>
                <a:gd name="T3" fmla="*/ 13 h 1211"/>
                <a:gd name="T4" fmla="*/ 0 w 1201"/>
                <a:gd name="T5" fmla="*/ 1152 h 1211"/>
                <a:gd name="T6" fmla="*/ 60 w 1201"/>
                <a:gd name="T7" fmla="*/ 1211 h 1211"/>
                <a:gd name="T8" fmla="*/ 1201 w 1201"/>
                <a:gd name="T9" fmla="*/ 72 h 1211"/>
                <a:gd name="T10" fmla="*/ 1172 w 1201"/>
                <a:gd name="T11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1" h="1211">
                  <a:moveTo>
                    <a:pt x="1172" y="0"/>
                  </a:moveTo>
                  <a:lnTo>
                    <a:pt x="1141" y="13"/>
                  </a:lnTo>
                  <a:lnTo>
                    <a:pt x="0" y="1152"/>
                  </a:lnTo>
                  <a:lnTo>
                    <a:pt x="60" y="1211"/>
                  </a:lnTo>
                  <a:lnTo>
                    <a:pt x="1201" y="7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017D688E-F48B-41B3-80B2-EE3B78A58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997" y="2603500"/>
              <a:ext cx="703263" cy="6350"/>
            </a:xfrm>
            <a:custGeom>
              <a:avLst/>
              <a:gdLst>
                <a:gd name="T0" fmla="*/ 9298 w 9298"/>
                <a:gd name="T1" fmla="*/ 72 h 85"/>
                <a:gd name="T2" fmla="*/ 9268 w 9298"/>
                <a:gd name="T3" fmla="*/ 0 h 85"/>
                <a:gd name="T4" fmla="*/ 0 w 9298"/>
                <a:gd name="T5" fmla="*/ 0 h 85"/>
                <a:gd name="T6" fmla="*/ 0 w 9298"/>
                <a:gd name="T7" fmla="*/ 85 h 85"/>
                <a:gd name="T8" fmla="*/ 9268 w 9298"/>
                <a:gd name="T9" fmla="*/ 85 h 85"/>
                <a:gd name="T10" fmla="*/ 9298 w 9298"/>
                <a:gd name="T11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98" h="85">
                  <a:moveTo>
                    <a:pt x="9298" y="72"/>
                  </a:moveTo>
                  <a:lnTo>
                    <a:pt x="9268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9268" y="85"/>
                  </a:lnTo>
                  <a:lnTo>
                    <a:pt x="9298" y="72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061E4BB-0533-4DAB-BFEE-631FAAB3F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772" y="2603500"/>
              <a:ext cx="90488" cy="92075"/>
            </a:xfrm>
            <a:custGeom>
              <a:avLst/>
              <a:gdLst>
                <a:gd name="T0" fmla="*/ 30 w 1199"/>
                <a:gd name="T1" fmla="*/ 1211 h 1211"/>
                <a:gd name="T2" fmla="*/ 60 w 1199"/>
                <a:gd name="T3" fmla="*/ 1198 h 1211"/>
                <a:gd name="T4" fmla="*/ 1199 w 1199"/>
                <a:gd name="T5" fmla="*/ 59 h 1211"/>
                <a:gd name="T6" fmla="*/ 1139 w 1199"/>
                <a:gd name="T7" fmla="*/ 0 h 1211"/>
                <a:gd name="T8" fmla="*/ 0 w 1199"/>
                <a:gd name="T9" fmla="*/ 1139 h 1211"/>
                <a:gd name="T10" fmla="*/ 30 w 1199"/>
                <a:gd name="T11" fmla="*/ 1211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9" h="1211">
                  <a:moveTo>
                    <a:pt x="30" y="1211"/>
                  </a:moveTo>
                  <a:lnTo>
                    <a:pt x="60" y="1198"/>
                  </a:lnTo>
                  <a:lnTo>
                    <a:pt x="1199" y="59"/>
                  </a:lnTo>
                  <a:lnTo>
                    <a:pt x="1139" y="0"/>
                  </a:lnTo>
                  <a:lnTo>
                    <a:pt x="0" y="1139"/>
                  </a:lnTo>
                  <a:lnTo>
                    <a:pt x="30" y="1211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609D0A75-0C9C-4DF6-934D-12838741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97" y="2689225"/>
              <a:ext cx="703263" cy="6350"/>
            </a:xfrm>
            <a:custGeom>
              <a:avLst/>
              <a:gdLst>
                <a:gd name="T0" fmla="*/ 0 w 9301"/>
                <a:gd name="T1" fmla="*/ 13 h 85"/>
                <a:gd name="T2" fmla="*/ 29 w 9301"/>
                <a:gd name="T3" fmla="*/ 85 h 85"/>
                <a:gd name="T4" fmla="*/ 9301 w 9301"/>
                <a:gd name="T5" fmla="*/ 85 h 85"/>
                <a:gd name="T6" fmla="*/ 9301 w 9301"/>
                <a:gd name="T7" fmla="*/ 0 h 85"/>
                <a:gd name="T8" fmla="*/ 29 w 9301"/>
                <a:gd name="T9" fmla="*/ 0 h 85"/>
                <a:gd name="T10" fmla="*/ 0 w 9301"/>
                <a:gd name="T11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1" h="85">
                  <a:moveTo>
                    <a:pt x="0" y="13"/>
                  </a:moveTo>
                  <a:lnTo>
                    <a:pt x="29" y="85"/>
                  </a:lnTo>
                  <a:lnTo>
                    <a:pt x="9301" y="85"/>
                  </a:lnTo>
                  <a:lnTo>
                    <a:pt x="9301" y="0"/>
                  </a:lnTo>
                  <a:lnTo>
                    <a:pt x="2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0B7F59C9-4C60-48DC-A70B-2BEE301C5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772" y="2603500"/>
              <a:ext cx="92075" cy="90488"/>
            </a:xfrm>
            <a:custGeom>
              <a:avLst/>
              <a:gdLst>
                <a:gd name="T0" fmla="*/ 1212 w 1212"/>
                <a:gd name="T1" fmla="*/ 30 h 1198"/>
                <a:gd name="T2" fmla="*/ 1139 w 1212"/>
                <a:gd name="T3" fmla="*/ 0 h 1198"/>
                <a:gd name="T4" fmla="*/ 0 w 1212"/>
                <a:gd name="T5" fmla="*/ 1139 h 1198"/>
                <a:gd name="T6" fmla="*/ 60 w 1212"/>
                <a:gd name="T7" fmla="*/ 1198 h 1198"/>
                <a:gd name="T8" fmla="*/ 1199 w 1212"/>
                <a:gd name="T9" fmla="*/ 59 h 1198"/>
                <a:gd name="T10" fmla="*/ 1212 w 1212"/>
                <a:gd name="T11" fmla="*/ 3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198">
                  <a:moveTo>
                    <a:pt x="1212" y="30"/>
                  </a:moveTo>
                  <a:lnTo>
                    <a:pt x="1139" y="0"/>
                  </a:lnTo>
                  <a:lnTo>
                    <a:pt x="0" y="1139"/>
                  </a:lnTo>
                  <a:lnTo>
                    <a:pt x="60" y="1198"/>
                  </a:lnTo>
                  <a:lnTo>
                    <a:pt x="1199" y="59"/>
                  </a:lnTo>
                  <a:lnTo>
                    <a:pt x="1212" y="3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B872DE70-740B-4E40-9A60-70961E291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409" y="2383632"/>
              <a:ext cx="1044575" cy="357188"/>
            </a:xfrm>
            <a:custGeom>
              <a:avLst/>
              <a:gdLst>
                <a:gd name="T0" fmla="*/ 13782 w 13818"/>
                <a:gd name="T1" fmla="*/ 2604 h 4725"/>
                <a:gd name="T2" fmla="*/ 13600 w 13818"/>
                <a:gd name="T3" fmla="*/ 2952 h 4725"/>
                <a:gd name="T4" fmla="*/ 13274 w 13818"/>
                <a:gd name="T5" fmla="*/ 3282 h 4725"/>
                <a:gd name="T6" fmla="*/ 12817 w 13818"/>
                <a:gd name="T7" fmla="*/ 3587 h 4725"/>
                <a:gd name="T8" fmla="*/ 12239 w 13818"/>
                <a:gd name="T9" fmla="*/ 3865 h 4725"/>
                <a:gd name="T10" fmla="*/ 11554 w 13818"/>
                <a:gd name="T11" fmla="*/ 4111 h 4725"/>
                <a:gd name="T12" fmla="*/ 10771 w 13818"/>
                <a:gd name="T13" fmla="*/ 4322 h 4725"/>
                <a:gd name="T14" fmla="*/ 9904 w 13818"/>
                <a:gd name="T15" fmla="*/ 4492 h 4725"/>
                <a:gd name="T16" fmla="*/ 8963 w 13818"/>
                <a:gd name="T17" fmla="*/ 4619 h 4725"/>
                <a:gd name="T18" fmla="*/ 7961 w 13818"/>
                <a:gd name="T19" fmla="*/ 4698 h 4725"/>
                <a:gd name="T20" fmla="*/ 6908 w 13818"/>
                <a:gd name="T21" fmla="*/ 4725 h 4725"/>
                <a:gd name="T22" fmla="*/ 5857 w 13818"/>
                <a:gd name="T23" fmla="*/ 4698 h 4725"/>
                <a:gd name="T24" fmla="*/ 4855 w 13818"/>
                <a:gd name="T25" fmla="*/ 4619 h 4725"/>
                <a:gd name="T26" fmla="*/ 3914 w 13818"/>
                <a:gd name="T27" fmla="*/ 4492 h 4725"/>
                <a:gd name="T28" fmla="*/ 3047 w 13818"/>
                <a:gd name="T29" fmla="*/ 4322 h 4725"/>
                <a:gd name="T30" fmla="*/ 2264 w 13818"/>
                <a:gd name="T31" fmla="*/ 4111 h 4725"/>
                <a:gd name="T32" fmla="*/ 1579 w 13818"/>
                <a:gd name="T33" fmla="*/ 3865 h 4725"/>
                <a:gd name="T34" fmla="*/ 1001 w 13818"/>
                <a:gd name="T35" fmla="*/ 3587 h 4725"/>
                <a:gd name="T36" fmla="*/ 544 w 13818"/>
                <a:gd name="T37" fmla="*/ 3282 h 4725"/>
                <a:gd name="T38" fmla="*/ 218 w 13818"/>
                <a:gd name="T39" fmla="*/ 2952 h 4725"/>
                <a:gd name="T40" fmla="*/ 36 w 13818"/>
                <a:gd name="T41" fmla="*/ 2604 h 4725"/>
                <a:gd name="T42" fmla="*/ 9 w 13818"/>
                <a:gd name="T43" fmla="*/ 2241 h 4725"/>
                <a:gd name="T44" fmla="*/ 140 w 13818"/>
                <a:gd name="T45" fmla="*/ 1886 h 4725"/>
                <a:gd name="T46" fmla="*/ 420 w 13818"/>
                <a:gd name="T47" fmla="*/ 1551 h 4725"/>
                <a:gd name="T48" fmla="*/ 834 w 13818"/>
                <a:gd name="T49" fmla="*/ 1237 h 4725"/>
                <a:gd name="T50" fmla="*/ 1373 w 13818"/>
                <a:gd name="T51" fmla="*/ 950 h 4725"/>
                <a:gd name="T52" fmla="*/ 2025 w 13818"/>
                <a:gd name="T53" fmla="*/ 692 h 4725"/>
                <a:gd name="T54" fmla="*/ 2776 w 13818"/>
                <a:gd name="T55" fmla="*/ 470 h 4725"/>
                <a:gd name="T56" fmla="*/ 3617 w 13818"/>
                <a:gd name="T57" fmla="*/ 286 h 4725"/>
                <a:gd name="T58" fmla="*/ 4534 w 13818"/>
                <a:gd name="T59" fmla="*/ 144 h 4725"/>
                <a:gd name="T60" fmla="*/ 5517 w 13818"/>
                <a:gd name="T61" fmla="*/ 48 h 4725"/>
                <a:gd name="T62" fmla="*/ 6554 w 13818"/>
                <a:gd name="T63" fmla="*/ 3 h 4725"/>
                <a:gd name="T64" fmla="*/ 7615 w 13818"/>
                <a:gd name="T65" fmla="*/ 13 h 4725"/>
                <a:gd name="T66" fmla="*/ 8635 w 13818"/>
                <a:gd name="T67" fmla="*/ 74 h 4725"/>
                <a:gd name="T68" fmla="*/ 9597 w 13818"/>
                <a:gd name="T69" fmla="*/ 186 h 4725"/>
                <a:gd name="T70" fmla="*/ 10491 w 13818"/>
                <a:gd name="T71" fmla="*/ 342 h 4725"/>
                <a:gd name="T72" fmla="*/ 11302 w 13818"/>
                <a:gd name="T73" fmla="*/ 540 h 4725"/>
                <a:gd name="T74" fmla="*/ 12023 w 13818"/>
                <a:gd name="T75" fmla="*/ 774 h 4725"/>
                <a:gd name="T76" fmla="*/ 12637 w 13818"/>
                <a:gd name="T77" fmla="*/ 1042 h 4725"/>
                <a:gd name="T78" fmla="*/ 13136 w 13818"/>
                <a:gd name="T79" fmla="*/ 1338 h 4725"/>
                <a:gd name="T80" fmla="*/ 13507 w 13818"/>
                <a:gd name="T81" fmla="*/ 1660 h 4725"/>
                <a:gd name="T82" fmla="*/ 13738 w 13818"/>
                <a:gd name="T83" fmla="*/ 2003 h 4725"/>
                <a:gd name="T84" fmla="*/ 13818 w 13818"/>
                <a:gd name="T85" fmla="*/ 2363 h 4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18" h="4725">
                  <a:moveTo>
                    <a:pt x="13818" y="2363"/>
                  </a:moveTo>
                  <a:lnTo>
                    <a:pt x="13809" y="2485"/>
                  </a:lnTo>
                  <a:lnTo>
                    <a:pt x="13782" y="2604"/>
                  </a:lnTo>
                  <a:lnTo>
                    <a:pt x="13738" y="2722"/>
                  </a:lnTo>
                  <a:lnTo>
                    <a:pt x="13678" y="2839"/>
                  </a:lnTo>
                  <a:lnTo>
                    <a:pt x="13600" y="2952"/>
                  </a:lnTo>
                  <a:lnTo>
                    <a:pt x="13507" y="3065"/>
                  </a:lnTo>
                  <a:lnTo>
                    <a:pt x="13398" y="3174"/>
                  </a:lnTo>
                  <a:lnTo>
                    <a:pt x="13274" y="3282"/>
                  </a:lnTo>
                  <a:lnTo>
                    <a:pt x="13136" y="3387"/>
                  </a:lnTo>
                  <a:lnTo>
                    <a:pt x="12984" y="3488"/>
                  </a:lnTo>
                  <a:lnTo>
                    <a:pt x="12817" y="3587"/>
                  </a:lnTo>
                  <a:lnTo>
                    <a:pt x="12637" y="3683"/>
                  </a:lnTo>
                  <a:lnTo>
                    <a:pt x="12445" y="3776"/>
                  </a:lnTo>
                  <a:lnTo>
                    <a:pt x="12239" y="3865"/>
                  </a:lnTo>
                  <a:lnTo>
                    <a:pt x="12023" y="3951"/>
                  </a:lnTo>
                  <a:lnTo>
                    <a:pt x="11793" y="4033"/>
                  </a:lnTo>
                  <a:lnTo>
                    <a:pt x="11554" y="4111"/>
                  </a:lnTo>
                  <a:lnTo>
                    <a:pt x="11302" y="4185"/>
                  </a:lnTo>
                  <a:lnTo>
                    <a:pt x="11042" y="4255"/>
                  </a:lnTo>
                  <a:lnTo>
                    <a:pt x="10771" y="4322"/>
                  </a:lnTo>
                  <a:lnTo>
                    <a:pt x="10491" y="4383"/>
                  </a:lnTo>
                  <a:lnTo>
                    <a:pt x="10201" y="4440"/>
                  </a:lnTo>
                  <a:lnTo>
                    <a:pt x="9904" y="4492"/>
                  </a:lnTo>
                  <a:lnTo>
                    <a:pt x="9597" y="4540"/>
                  </a:lnTo>
                  <a:lnTo>
                    <a:pt x="9284" y="4581"/>
                  </a:lnTo>
                  <a:lnTo>
                    <a:pt x="8963" y="4619"/>
                  </a:lnTo>
                  <a:lnTo>
                    <a:pt x="8635" y="4650"/>
                  </a:lnTo>
                  <a:lnTo>
                    <a:pt x="8301" y="4677"/>
                  </a:lnTo>
                  <a:lnTo>
                    <a:pt x="7961" y="4698"/>
                  </a:lnTo>
                  <a:lnTo>
                    <a:pt x="7615" y="4713"/>
                  </a:lnTo>
                  <a:lnTo>
                    <a:pt x="7264" y="4722"/>
                  </a:lnTo>
                  <a:lnTo>
                    <a:pt x="6908" y="4725"/>
                  </a:lnTo>
                  <a:lnTo>
                    <a:pt x="6554" y="4722"/>
                  </a:lnTo>
                  <a:lnTo>
                    <a:pt x="6203" y="4713"/>
                  </a:lnTo>
                  <a:lnTo>
                    <a:pt x="5857" y="4698"/>
                  </a:lnTo>
                  <a:lnTo>
                    <a:pt x="5517" y="4677"/>
                  </a:lnTo>
                  <a:lnTo>
                    <a:pt x="5183" y="4650"/>
                  </a:lnTo>
                  <a:lnTo>
                    <a:pt x="4855" y="4619"/>
                  </a:lnTo>
                  <a:lnTo>
                    <a:pt x="4534" y="4581"/>
                  </a:lnTo>
                  <a:lnTo>
                    <a:pt x="4221" y="4540"/>
                  </a:lnTo>
                  <a:lnTo>
                    <a:pt x="3914" y="4492"/>
                  </a:lnTo>
                  <a:lnTo>
                    <a:pt x="3617" y="4440"/>
                  </a:lnTo>
                  <a:lnTo>
                    <a:pt x="3327" y="4383"/>
                  </a:lnTo>
                  <a:lnTo>
                    <a:pt x="3047" y="4322"/>
                  </a:lnTo>
                  <a:lnTo>
                    <a:pt x="2776" y="4255"/>
                  </a:lnTo>
                  <a:lnTo>
                    <a:pt x="2516" y="4185"/>
                  </a:lnTo>
                  <a:lnTo>
                    <a:pt x="2264" y="4111"/>
                  </a:lnTo>
                  <a:lnTo>
                    <a:pt x="2025" y="4033"/>
                  </a:lnTo>
                  <a:lnTo>
                    <a:pt x="1795" y="3951"/>
                  </a:lnTo>
                  <a:lnTo>
                    <a:pt x="1579" y="3865"/>
                  </a:lnTo>
                  <a:lnTo>
                    <a:pt x="1373" y="3776"/>
                  </a:lnTo>
                  <a:lnTo>
                    <a:pt x="1181" y="3683"/>
                  </a:lnTo>
                  <a:lnTo>
                    <a:pt x="1001" y="3587"/>
                  </a:lnTo>
                  <a:lnTo>
                    <a:pt x="834" y="3488"/>
                  </a:lnTo>
                  <a:lnTo>
                    <a:pt x="681" y="3387"/>
                  </a:lnTo>
                  <a:lnTo>
                    <a:pt x="544" y="3282"/>
                  </a:lnTo>
                  <a:lnTo>
                    <a:pt x="420" y="3174"/>
                  </a:lnTo>
                  <a:lnTo>
                    <a:pt x="311" y="3065"/>
                  </a:lnTo>
                  <a:lnTo>
                    <a:pt x="218" y="2952"/>
                  </a:lnTo>
                  <a:lnTo>
                    <a:pt x="140" y="2839"/>
                  </a:lnTo>
                  <a:lnTo>
                    <a:pt x="80" y="2722"/>
                  </a:lnTo>
                  <a:lnTo>
                    <a:pt x="36" y="2604"/>
                  </a:lnTo>
                  <a:lnTo>
                    <a:pt x="9" y="2485"/>
                  </a:lnTo>
                  <a:lnTo>
                    <a:pt x="0" y="2363"/>
                  </a:lnTo>
                  <a:lnTo>
                    <a:pt x="9" y="2241"/>
                  </a:lnTo>
                  <a:lnTo>
                    <a:pt x="36" y="2121"/>
                  </a:lnTo>
                  <a:lnTo>
                    <a:pt x="80" y="2003"/>
                  </a:lnTo>
                  <a:lnTo>
                    <a:pt x="140" y="1886"/>
                  </a:lnTo>
                  <a:lnTo>
                    <a:pt x="218" y="1773"/>
                  </a:lnTo>
                  <a:lnTo>
                    <a:pt x="311" y="1660"/>
                  </a:lnTo>
                  <a:lnTo>
                    <a:pt x="420" y="1551"/>
                  </a:lnTo>
                  <a:lnTo>
                    <a:pt x="544" y="1443"/>
                  </a:lnTo>
                  <a:lnTo>
                    <a:pt x="681" y="1338"/>
                  </a:lnTo>
                  <a:lnTo>
                    <a:pt x="834" y="1237"/>
                  </a:lnTo>
                  <a:lnTo>
                    <a:pt x="1001" y="1138"/>
                  </a:lnTo>
                  <a:lnTo>
                    <a:pt x="1181" y="1042"/>
                  </a:lnTo>
                  <a:lnTo>
                    <a:pt x="1373" y="950"/>
                  </a:lnTo>
                  <a:lnTo>
                    <a:pt x="1579" y="860"/>
                  </a:lnTo>
                  <a:lnTo>
                    <a:pt x="1795" y="774"/>
                  </a:lnTo>
                  <a:lnTo>
                    <a:pt x="2025" y="692"/>
                  </a:lnTo>
                  <a:lnTo>
                    <a:pt x="2264" y="614"/>
                  </a:lnTo>
                  <a:lnTo>
                    <a:pt x="2516" y="540"/>
                  </a:lnTo>
                  <a:lnTo>
                    <a:pt x="2776" y="470"/>
                  </a:lnTo>
                  <a:lnTo>
                    <a:pt x="3047" y="403"/>
                  </a:lnTo>
                  <a:lnTo>
                    <a:pt x="3327" y="342"/>
                  </a:lnTo>
                  <a:lnTo>
                    <a:pt x="3617" y="286"/>
                  </a:lnTo>
                  <a:lnTo>
                    <a:pt x="3914" y="234"/>
                  </a:lnTo>
                  <a:lnTo>
                    <a:pt x="4221" y="186"/>
                  </a:lnTo>
                  <a:lnTo>
                    <a:pt x="4534" y="144"/>
                  </a:lnTo>
                  <a:lnTo>
                    <a:pt x="4855" y="106"/>
                  </a:lnTo>
                  <a:lnTo>
                    <a:pt x="5183" y="74"/>
                  </a:lnTo>
                  <a:lnTo>
                    <a:pt x="5517" y="48"/>
                  </a:lnTo>
                  <a:lnTo>
                    <a:pt x="5857" y="27"/>
                  </a:lnTo>
                  <a:lnTo>
                    <a:pt x="6203" y="13"/>
                  </a:lnTo>
                  <a:lnTo>
                    <a:pt x="6554" y="3"/>
                  </a:lnTo>
                  <a:lnTo>
                    <a:pt x="6908" y="0"/>
                  </a:lnTo>
                  <a:lnTo>
                    <a:pt x="7264" y="3"/>
                  </a:lnTo>
                  <a:lnTo>
                    <a:pt x="7615" y="13"/>
                  </a:lnTo>
                  <a:lnTo>
                    <a:pt x="7961" y="27"/>
                  </a:lnTo>
                  <a:lnTo>
                    <a:pt x="8301" y="48"/>
                  </a:lnTo>
                  <a:lnTo>
                    <a:pt x="8635" y="74"/>
                  </a:lnTo>
                  <a:lnTo>
                    <a:pt x="8963" y="106"/>
                  </a:lnTo>
                  <a:lnTo>
                    <a:pt x="9284" y="144"/>
                  </a:lnTo>
                  <a:lnTo>
                    <a:pt x="9597" y="186"/>
                  </a:lnTo>
                  <a:lnTo>
                    <a:pt x="9904" y="234"/>
                  </a:lnTo>
                  <a:lnTo>
                    <a:pt x="10201" y="286"/>
                  </a:lnTo>
                  <a:lnTo>
                    <a:pt x="10491" y="342"/>
                  </a:lnTo>
                  <a:lnTo>
                    <a:pt x="10771" y="403"/>
                  </a:lnTo>
                  <a:lnTo>
                    <a:pt x="11042" y="470"/>
                  </a:lnTo>
                  <a:lnTo>
                    <a:pt x="11302" y="540"/>
                  </a:lnTo>
                  <a:lnTo>
                    <a:pt x="11554" y="614"/>
                  </a:lnTo>
                  <a:lnTo>
                    <a:pt x="11793" y="692"/>
                  </a:lnTo>
                  <a:lnTo>
                    <a:pt x="12023" y="774"/>
                  </a:lnTo>
                  <a:lnTo>
                    <a:pt x="12239" y="860"/>
                  </a:lnTo>
                  <a:lnTo>
                    <a:pt x="12445" y="950"/>
                  </a:lnTo>
                  <a:lnTo>
                    <a:pt x="12637" y="1042"/>
                  </a:lnTo>
                  <a:lnTo>
                    <a:pt x="12817" y="1138"/>
                  </a:lnTo>
                  <a:lnTo>
                    <a:pt x="12984" y="1237"/>
                  </a:lnTo>
                  <a:lnTo>
                    <a:pt x="13136" y="1338"/>
                  </a:lnTo>
                  <a:lnTo>
                    <a:pt x="13274" y="1443"/>
                  </a:lnTo>
                  <a:lnTo>
                    <a:pt x="13398" y="1551"/>
                  </a:lnTo>
                  <a:lnTo>
                    <a:pt x="13507" y="1660"/>
                  </a:lnTo>
                  <a:lnTo>
                    <a:pt x="13600" y="1773"/>
                  </a:lnTo>
                  <a:lnTo>
                    <a:pt x="13678" y="1886"/>
                  </a:lnTo>
                  <a:lnTo>
                    <a:pt x="13738" y="2003"/>
                  </a:lnTo>
                  <a:lnTo>
                    <a:pt x="13782" y="2121"/>
                  </a:lnTo>
                  <a:lnTo>
                    <a:pt x="13809" y="2241"/>
                  </a:lnTo>
                  <a:lnTo>
                    <a:pt x="13818" y="2363"/>
                  </a:lnTo>
                  <a:close/>
                </a:path>
              </a:pathLst>
            </a:custGeom>
            <a:solidFill>
              <a:srgbClr val="007B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38C8FF4E-9D38-44A9-8A2B-1037E6FE1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059" y="2379663"/>
              <a:ext cx="528638" cy="180975"/>
            </a:xfrm>
            <a:custGeom>
              <a:avLst/>
              <a:gdLst>
                <a:gd name="T0" fmla="*/ 6595 w 6993"/>
                <a:gd name="T1" fmla="*/ 5 h 2406"/>
                <a:gd name="T2" fmla="*/ 5897 w 6993"/>
                <a:gd name="T3" fmla="*/ 29 h 2406"/>
                <a:gd name="T4" fmla="*/ 5221 w 6993"/>
                <a:gd name="T5" fmla="*/ 75 h 2406"/>
                <a:gd name="T6" fmla="*/ 4571 w 6993"/>
                <a:gd name="T7" fmla="*/ 144 h 2406"/>
                <a:gd name="T8" fmla="*/ 3950 w 6993"/>
                <a:gd name="T9" fmla="*/ 235 h 2406"/>
                <a:gd name="T10" fmla="*/ 3361 w 6993"/>
                <a:gd name="T11" fmla="*/ 344 h 2406"/>
                <a:gd name="T12" fmla="*/ 2808 w 6993"/>
                <a:gd name="T13" fmla="*/ 471 h 2406"/>
                <a:gd name="T14" fmla="*/ 2294 w 6993"/>
                <a:gd name="T15" fmla="*/ 617 h 2406"/>
                <a:gd name="T16" fmla="*/ 1823 w 6993"/>
                <a:gd name="T17" fmla="*/ 778 h 2406"/>
                <a:gd name="T18" fmla="*/ 1398 w 6993"/>
                <a:gd name="T19" fmla="*/ 954 h 2406"/>
                <a:gd name="T20" fmla="*/ 1204 w 6993"/>
                <a:gd name="T21" fmla="*/ 1048 h 2406"/>
                <a:gd name="T22" fmla="*/ 1022 w 6993"/>
                <a:gd name="T23" fmla="*/ 1144 h 2406"/>
                <a:gd name="T24" fmla="*/ 854 w 6993"/>
                <a:gd name="T25" fmla="*/ 1245 h 2406"/>
                <a:gd name="T26" fmla="*/ 699 w 6993"/>
                <a:gd name="T27" fmla="*/ 1348 h 2406"/>
                <a:gd name="T28" fmla="*/ 559 w 6993"/>
                <a:gd name="T29" fmla="*/ 1453 h 2406"/>
                <a:gd name="T30" fmla="*/ 433 w 6993"/>
                <a:gd name="T31" fmla="*/ 1563 h 2406"/>
                <a:gd name="T32" fmla="*/ 322 w 6993"/>
                <a:gd name="T33" fmla="*/ 1675 h 2406"/>
                <a:gd name="T34" fmla="*/ 226 w 6993"/>
                <a:gd name="T35" fmla="*/ 1790 h 2406"/>
                <a:gd name="T36" fmla="*/ 147 w 6993"/>
                <a:gd name="T37" fmla="*/ 1909 h 2406"/>
                <a:gd name="T38" fmla="*/ 83 w 6993"/>
                <a:gd name="T39" fmla="*/ 2028 h 2406"/>
                <a:gd name="T40" fmla="*/ 38 w 6993"/>
                <a:gd name="T41" fmla="*/ 2152 h 2406"/>
                <a:gd name="T42" fmla="*/ 9 w 6993"/>
                <a:gd name="T43" fmla="*/ 2278 h 2406"/>
                <a:gd name="T44" fmla="*/ 0 w 6993"/>
                <a:gd name="T45" fmla="*/ 2406 h 2406"/>
                <a:gd name="T46" fmla="*/ 89 w 6993"/>
                <a:gd name="T47" fmla="*/ 2319 h 2406"/>
                <a:gd name="T48" fmla="*/ 110 w 6993"/>
                <a:gd name="T49" fmla="*/ 2204 h 2406"/>
                <a:gd name="T50" fmla="*/ 148 w 6993"/>
                <a:gd name="T51" fmla="*/ 2091 h 2406"/>
                <a:gd name="T52" fmla="*/ 202 w 6993"/>
                <a:gd name="T53" fmla="*/ 1979 h 2406"/>
                <a:gd name="T54" fmla="*/ 273 w 6993"/>
                <a:gd name="T55" fmla="*/ 1868 h 2406"/>
                <a:gd name="T56" fmla="*/ 360 w 6993"/>
                <a:gd name="T57" fmla="*/ 1758 h 2406"/>
                <a:gd name="T58" fmla="*/ 463 w 6993"/>
                <a:gd name="T59" fmla="*/ 1651 h 2406"/>
                <a:gd name="T60" fmla="*/ 581 w 6993"/>
                <a:gd name="T61" fmla="*/ 1545 h 2406"/>
                <a:gd name="T62" fmla="*/ 713 w 6993"/>
                <a:gd name="T63" fmla="*/ 1442 h 2406"/>
                <a:gd name="T64" fmla="*/ 860 w 6993"/>
                <a:gd name="T65" fmla="*/ 1341 h 2406"/>
                <a:gd name="T66" fmla="*/ 1021 w 6993"/>
                <a:gd name="T67" fmla="*/ 1242 h 2406"/>
                <a:gd name="T68" fmla="*/ 1195 w 6993"/>
                <a:gd name="T69" fmla="*/ 1146 h 2406"/>
                <a:gd name="T70" fmla="*/ 1384 w 6993"/>
                <a:gd name="T71" fmla="*/ 1053 h 2406"/>
                <a:gd name="T72" fmla="*/ 1743 w 6993"/>
                <a:gd name="T73" fmla="*/ 899 h 2406"/>
                <a:gd name="T74" fmla="*/ 2198 w 6993"/>
                <a:gd name="T75" fmla="*/ 736 h 2406"/>
                <a:gd name="T76" fmla="*/ 2697 w 6993"/>
                <a:gd name="T77" fmla="*/ 588 h 2406"/>
                <a:gd name="T78" fmla="*/ 3237 w 6993"/>
                <a:gd name="T79" fmla="*/ 457 h 2406"/>
                <a:gd name="T80" fmla="*/ 3813 w 6993"/>
                <a:gd name="T81" fmla="*/ 343 h 2406"/>
                <a:gd name="T82" fmla="*/ 4424 w 6993"/>
                <a:gd name="T83" fmla="*/ 248 h 2406"/>
                <a:gd name="T84" fmla="*/ 5064 w 6993"/>
                <a:gd name="T85" fmla="*/ 174 h 2406"/>
                <a:gd name="T86" fmla="*/ 5731 w 6993"/>
                <a:gd name="T87" fmla="*/ 122 h 2406"/>
                <a:gd name="T88" fmla="*/ 6421 w 6993"/>
                <a:gd name="T89" fmla="*/ 92 h 2406"/>
                <a:gd name="T90" fmla="*/ 6950 w 6993"/>
                <a:gd name="T91" fmla="*/ 85 h 2406"/>
                <a:gd name="T92" fmla="*/ 6977 w 6993"/>
                <a:gd name="T93" fmla="*/ 78 h 2406"/>
                <a:gd name="T94" fmla="*/ 6992 w 6993"/>
                <a:gd name="T95" fmla="*/ 51 h 2406"/>
                <a:gd name="T96" fmla="*/ 6987 w 6993"/>
                <a:gd name="T97" fmla="*/ 20 h 2406"/>
                <a:gd name="T98" fmla="*/ 6961 w 6993"/>
                <a:gd name="T99" fmla="*/ 1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93" h="2406">
                  <a:moveTo>
                    <a:pt x="6950" y="0"/>
                  </a:moveTo>
                  <a:lnTo>
                    <a:pt x="6950" y="0"/>
                  </a:lnTo>
                  <a:lnTo>
                    <a:pt x="6772" y="1"/>
                  </a:lnTo>
                  <a:lnTo>
                    <a:pt x="6595" y="5"/>
                  </a:lnTo>
                  <a:lnTo>
                    <a:pt x="6419" y="8"/>
                  </a:lnTo>
                  <a:lnTo>
                    <a:pt x="6244" y="13"/>
                  </a:lnTo>
                  <a:lnTo>
                    <a:pt x="6070" y="20"/>
                  </a:lnTo>
                  <a:lnTo>
                    <a:pt x="5897" y="29"/>
                  </a:lnTo>
                  <a:lnTo>
                    <a:pt x="5726" y="38"/>
                  </a:lnTo>
                  <a:lnTo>
                    <a:pt x="5556" y="49"/>
                  </a:lnTo>
                  <a:lnTo>
                    <a:pt x="5388" y="62"/>
                  </a:lnTo>
                  <a:lnTo>
                    <a:pt x="5221" y="75"/>
                  </a:lnTo>
                  <a:lnTo>
                    <a:pt x="5057" y="91"/>
                  </a:lnTo>
                  <a:lnTo>
                    <a:pt x="4893" y="108"/>
                  </a:lnTo>
                  <a:lnTo>
                    <a:pt x="4731" y="125"/>
                  </a:lnTo>
                  <a:lnTo>
                    <a:pt x="4571" y="144"/>
                  </a:lnTo>
                  <a:lnTo>
                    <a:pt x="4413" y="165"/>
                  </a:lnTo>
                  <a:lnTo>
                    <a:pt x="4256" y="187"/>
                  </a:lnTo>
                  <a:lnTo>
                    <a:pt x="4102" y="211"/>
                  </a:lnTo>
                  <a:lnTo>
                    <a:pt x="3950" y="235"/>
                  </a:lnTo>
                  <a:lnTo>
                    <a:pt x="3799" y="260"/>
                  </a:lnTo>
                  <a:lnTo>
                    <a:pt x="3651" y="287"/>
                  </a:lnTo>
                  <a:lnTo>
                    <a:pt x="3505" y="315"/>
                  </a:lnTo>
                  <a:lnTo>
                    <a:pt x="3361" y="344"/>
                  </a:lnTo>
                  <a:lnTo>
                    <a:pt x="3219" y="375"/>
                  </a:lnTo>
                  <a:lnTo>
                    <a:pt x="3080" y="406"/>
                  </a:lnTo>
                  <a:lnTo>
                    <a:pt x="2942" y="438"/>
                  </a:lnTo>
                  <a:lnTo>
                    <a:pt x="2808" y="471"/>
                  </a:lnTo>
                  <a:lnTo>
                    <a:pt x="2675" y="507"/>
                  </a:lnTo>
                  <a:lnTo>
                    <a:pt x="2546" y="542"/>
                  </a:lnTo>
                  <a:lnTo>
                    <a:pt x="2419" y="579"/>
                  </a:lnTo>
                  <a:lnTo>
                    <a:pt x="2294" y="617"/>
                  </a:lnTo>
                  <a:lnTo>
                    <a:pt x="2172" y="656"/>
                  </a:lnTo>
                  <a:lnTo>
                    <a:pt x="2053" y="695"/>
                  </a:lnTo>
                  <a:lnTo>
                    <a:pt x="1936" y="736"/>
                  </a:lnTo>
                  <a:lnTo>
                    <a:pt x="1823" y="778"/>
                  </a:lnTo>
                  <a:lnTo>
                    <a:pt x="1712" y="821"/>
                  </a:lnTo>
                  <a:lnTo>
                    <a:pt x="1604" y="864"/>
                  </a:lnTo>
                  <a:lnTo>
                    <a:pt x="1500" y="909"/>
                  </a:lnTo>
                  <a:lnTo>
                    <a:pt x="1398" y="954"/>
                  </a:lnTo>
                  <a:lnTo>
                    <a:pt x="1348" y="977"/>
                  </a:lnTo>
                  <a:lnTo>
                    <a:pt x="1300" y="1001"/>
                  </a:lnTo>
                  <a:lnTo>
                    <a:pt x="1251" y="1024"/>
                  </a:lnTo>
                  <a:lnTo>
                    <a:pt x="1204" y="1048"/>
                  </a:lnTo>
                  <a:lnTo>
                    <a:pt x="1157" y="1072"/>
                  </a:lnTo>
                  <a:lnTo>
                    <a:pt x="1111" y="1096"/>
                  </a:lnTo>
                  <a:lnTo>
                    <a:pt x="1066" y="1120"/>
                  </a:lnTo>
                  <a:lnTo>
                    <a:pt x="1022" y="1144"/>
                  </a:lnTo>
                  <a:lnTo>
                    <a:pt x="979" y="1169"/>
                  </a:lnTo>
                  <a:lnTo>
                    <a:pt x="937" y="1194"/>
                  </a:lnTo>
                  <a:lnTo>
                    <a:pt x="895" y="1219"/>
                  </a:lnTo>
                  <a:lnTo>
                    <a:pt x="854" y="1245"/>
                  </a:lnTo>
                  <a:lnTo>
                    <a:pt x="814" y="1270"/>
                  </a:lnTo>
                  <a:lnTo>
                    <a:pt x="775" y="1296"/>
                  </a:lnTo>
                  <a:lnTo>
                    <a:pt x="737" y="1322"/>
                  </a:lnTo>
                  <a:lnTo>
                    <a:pt x="699" y="1348"/>
                  </a:lnTo>
                  <a:lnTo>
                    <a:pt x="663" y="1374"/>
                  </a:lnTo>
                  <a:lnTo>
                    <a:pt x="627" y="1400"/>
                  </a:lnTo>
                  <a:lnTo>
                    <a:pt x="593" y="1427"/>
                  </a:lnTo>
                  <a:lnTo>
                    <a:pt x="559" y="1453"/>
                  </a:lnTo>
                  <a:lnTo>
                    <a:pt x="526" y="1480"/>
                  </a:lnTo>
                  <a:lnTo>
                    <a:pt x="494" y="1507"/>
                  </a:lnTo>
                  <a:lnTo>
                    <a:pt x="463" y="1535"/>
                  </a:lnTo>
                  <a:lnTo>
                    <a:pt x="433" y="1563"/>
                  </a:lnTo>
                  <a:lnTo>
                    <a:pt x="403" y="1591"/>
                  </a:lnTo>
                  <a:lnTo>
                    <a:pt x="375" y="1619"/>
                  </a:lnTo>
                  <a:lnTo>
                    <a:pt x="348" y="1647"/>
                  </a:lnTo>
                  <a:lnTo>
                    <a:pt x="322" y="1675"/>
                  </a:lnTo>
                  <a:lnTo>
                    <a:pt x="296" y="1703"/>
                  </a:lnTo>
                  <a:lnTo>
                    <a:pt x="272" y="1732"/>
                  </a:lnTo>
                  <a:lnTo>
                    <a:pt x="249" y="1762"/>
                  </a:lnTo>
                  <a:lnTo>
                    <a:pt x="226" y="1790"/>
                  </a:lnTo>
                  <a:lnTo>
                    <a:pt x="204" y="1819"/>
                  </a:lnTo>
                  <a:lnTo>
                    <a:pt x="184" y="1849"/>
                  </a:lnTo>
                  <a:lnTo>
                    <a:pt x="165" y="1878"/>
                  </a:lnTo>
                  <a:lnTo>
                    <a:pt x="147" y="1909"/>
                  </a:lnTo>
                  <a:lnTo>
                    <a:pt x="129" y="1938"/>
                  </a:lnTo>
                  <a:lnTo>
                    <a:pt x="113" y="1968"/>
                  </a:lnTo>
                  <a:lnTo>
                    <a:pt x="98" y="1998"/>
                  </a:lnTo>
                  <a:lnTo>
                    <a:pt x="83" y="2028"/>
                  </a:lnTo>
                  <a:lnTo>
                    <a:pt x="70" y="2060"/>
                  </a:lnTo>
                  <a:lnTo>
                    <a:pt x="58" y="2090"/>
                  </a:lnTo>
                  <a:lnTo>
                    <a:pt x="47" y="2121"/>
                  </a:lnTo>
                  <a:lnTo>
                    <a:pt x="38" y="2152"/>
                  </a:lnTo>
                  <a:lnTo>
                    <a:pt x="29" y="2184"/>
                  </a:lnTo>
                  <a:lnTo>
                    <a:pt x="21" y="2215"/>
                  </a:lnTo>
                  <a:lnTo>
                    <a:pt x="15" y="2246"/>
                  </a:lnTo>
                  <a:lnTo>
                    <a:pt x="9" y="2278"/>
                  </a:lnTo>
                  <a:lnTo>
                    <a:pt x="5" y="2310"/>
                  </a:lnTo>
                  <a:lnTo>
                    <a:pt x="2" y="2342"/>
                  </a:lnTo>
                  <a:lnTo>
                    <a:pt x="1" y="2373"/>
                  </a:lnTo>
                  <a:lnTo>
                    <a:pt x="0" y="2406"/>
                  </a:lnTo>
                  <a:lnTo>
                    <a:pt x="84" y="2406"/>
                  </a:lnTo>
                  <a:lnTo>
                    <a:pt x="84" y="2376"/>
                  </a:lnTo>
                  <a:lnTo>
                    <a:pt x="87" y="2347"/>
                  </a:lnTo>
                  <a:lnTo>
                    <a:pt x="89" y="2319"/>
                  </a:lnTo>
                  <a:lnTo>
                    <a:pt x="93" y="2290"/>
                  </a:lnTo>
                  <a:lnTo>
                    <a:pt x="98" y="2262"/>
                  </a:lnTo>
                  <a:lnTo>
                    <a:pt x="103" y="2233"/>
                  </a:lnTo>
                  <a:lnTo>
                    <a:pt x="110" y="2204"/>
                  </a:lnTo>
                  <a:lnTo>
                    <a:pt x="118" y="2176"/>
                  </a:lnTo>
                  <a:lnTo>
                    <a:pt x="127" y="2148"/>
                  </a:lnTo>
                  <a:lnTo>
                    <a:pt x="138" y="2119"/>
                  </a:lnTo>
                  <a:lnTo>
                    <a:pt x="148" y="2091"/>
                  </a:lnTo>
                  <a:lnTo>
                    <a:pt x="160" y="2063"/>
                  </a:lnTo>
                  <a:lnTo>
                    <a:pt x="173" y="2035"/>
                  </a:lnTo>
                  <a:lnTo>
                    <a:pt x="188" y="2006"/>
                  </a:lnTo>
                  <a:lnTo>
                    <a:pt x="202" y="1979"/>
                  </a:lnTo>
                  <a:lnTo>
                    <a:pt x="219" y="1951"/>
                  </a:lnTo>
                  <a:lnTo>
                    <a:pt x="236" y="1923"/>
                  </a:lnTo>
                  <a:lnTo>
                    <a:pt x="254" y="1896"/>
                  </a:lnTo>
                  <a:lnTo>
                    <a:pt x="273" y="1868"/>
                  </a:lnTo>
                  <a:lnTo>
                    <a:pt x="294" y="1841"/>
                  </a:lnTo>
                  <a:lnTo>
                    <a:pt x="315" y="1814"/>
                  </a:lnTo>
                  <a:lnTo>
                    <a:pt x="337" y="1786"/>
                  </a:lnTo>
                  <a:lnTo>
                    <a:pt x="360" y="1758"/>
                  </a:lnTo>
                  <a:lnTo>
                    <a:pt x="385" y="1731"/>
                  </a:lnTo>
                  <a:lnTo>
                    <a:pt x="410" y="1704"/>
                  </a:lnTo>
                  <a:lnTo>
                    <a:pt x="436" y="1678"/>
                  </a:lnTo>
                  <a:lnTo>
                    <a:pt x="463" y="1651"/>
                  </a:lnTo>
                  <a:lnTo>
                    <a:pt x="490" y="1624"/>
                  </a:lnTo>
                  <a:lnTo>
                    <a:pt x="519" y="1598"/>
                  </a:lnTo>
                  <a:lnTo>
                    <a:pt x="549" y="1572"/>
                  </a:lnTo>
                  <a:lnTo>
                    <a:pt x="581" y="1545"/>
                  </a:lnTo>
                  <a:lnTo>
                    <a:pt x="612" y="1519"/>
                  </a:lnTo>
                  <a:lnTo>
                    <a:pt x="644" y="1493"/>
                  </a:lnTo>
                  <a:lnTo>
                    <a:pt x="678" y="1468"/>
                  </a:lnTo>
                  <a:lnTo>
                    <a:pt x="713" y="1442"/>
                  </a:lnTo>
                  <a:lnTo>
                    <a:pt x="748" y="1416"/>
                  </a:lnTo>
                  <a:lnTo>
                    <a:pt x="785" y="1391"/>
                  </a:lnTo>
                  <a:lnTo>
                    <a:pt x="821" y="1366"/>
                  </a:lnTo>
                  <a:lnTo>
                    <a:pt x="860" y="1341"/>
                  </a:lnTo>
                  <a:lnTo>
                    <a:pt x="898" y="1316"/>
                  </a:lnTo>
                  <a:lnTo>
                    <a:pt x="939" y="1291"/>
                  </a:lnTo>
                  <a:lnTo>
                    <a:pt x="980" y="1267"/>
                  </a:lnTo>
                  <a:lnTo>
                    <a:pt x="1021" y="1242"/>
                  </a:lnTo>
                  <a:lnTo>
                    <a:pt x="1063" y="1218"/>
                  </a:lnTo>
                  <a:lnTo>
                    <a:pt x="1107" y="1194"/>
                  </a:lnTo>
                  <a:lnTo>
                    <a:pt x="1151" y="1170"/>
                  </a:lnTo>
                  <a:lnTo>
                    <a:pt x="1195" y="1146"/>
                  </a:lnTo>
                  <a:lnTo>
                    <a:pt x="1241" y="1123"/>
                  </a:lnTo>
                  <a:lnTo>
                    <a:pt x="1288" y="1099"/>
                  </a:lnTo>
                  <a:lnTo>
                    <a:pt x="1335" y="1076"/>
                  </a:lnTo>
                  <a:lnTo>
                    <a:pt x="1384" y="1053"/>
                  </a:lnTo>
                  <a:lnTo>
                    <a:pt x="1433" y="1031"/>
                  </a:lnTo>
                  <a:lnTo>
                    <a:pt x="1533" y="986"/>
                  </a:lnTo>
                  <a:lnTo>
                    <a:pt x="1636" y="942"/>
                  </a:lnTo>
                  <a:lnTo>
                    <a:pt x="1743" y="899"/>
                  </a:lnTo>
                  <a:lnTo>
                    <a:pt x="1852" y="857"/>
                  </a:lnTo>
                  <a:lnTo>
                    <a:pt x="1965" y="815"/>
                  </a:lnTo>
                  <a:lnTo>
                    <a:pt x="2080" y="775"/>
                  </a:lnTo>
                  <a:lnTo>
                    <a:pt x="2198" y="736"/>
                  </a:lnTo>
                  <a:lnTo>
                    <a:pt x="2319" y="698"/>
                  </a:lnTo>
                  <a:lnTo>
                    <a:pt x="2442" y="660"/>
                  </a:lnTo>
                  <a:lnTo>
                    <a:pt x="2568" y="624"/>
                  </a:lnTo>
                  <a:lnTo>
                    <a:pt x="2697" y="588"/>
                  </a:lnTo>
                  <a:lnTo>
                    <a:pt x="2829" y="554"/>
                  </a:lnTo>
                  <a:lnTo>
                    <a:pt x="2962" y="520"/>
                  </a:lnTo>
                  <a:lnTo>
                    <a:pt x="3098" y="488"/>
                  </a:lnTo>
                  <a:lnTo>
                    <a:pt x="3237" y="457"/>
                  </a:lnTo>
                  <a:lnTo>
                    <a:pt x="3378" y="427"/>
                  </a:lnTo>
                  <a:lnTo>
                    <a:pt x="3521" y="397"/>
                  </a:lnTo>
                  <a:lnTo>
                    <a:pt x="3666" y="369"/>
                  </a:lnTo>
                  <a:lnTo>
                    <a:pt x="3813" y="343"/>
                  </a:lnTo>
                  <a:lnTo>
                    <a:pt x="3964" y="317"/>
                  </a:lnTo>
                  <a:lnTo>
                    <a:pt x="4115" y="293"/>
                  </a:lnTo>
                  <a:lnTo>
                    <a:pt x="4269" y="270"/>
                  </a:lnTo>
                  <a:lnTo>
                    <a:pt x="4424" y="248"/>
                  </a:lnTo>
                  <a:lnTo>
                    <a:pt x="4582" y="229"/>
                  </a:lnTo>
                  <a:lnTo>
                    <a:pt x="4741" y="209"/>
                  </a:lnTo>
                  <a:lnTo>
                    <a:pt x="4901" y="191"/>
                  </a:lnTo>
                  <a:lnTo>
                    <a:pt x="5064" y="174"/>
                  </a:lnTo>
                  <a:lnTo>
                    <a:pt x="5229" y="160"/>
                  </a:lnTo>
                  <a:lnTo>
                    <a:pt x="5394" y="145"/>
                  </a:lnTo>
                  <a:lnTo>
                    <a:pt x="5562" y="133"/>
                  </a:lnTo>
                  <a:lnTo>
                    <a:pt x="5731" y="122"/>
                  </a:lnTo>
                  <a:lnTo>
                    <a:pt x="5901" y="112"/>
                  </a:lnTo>
                  <a:lnTo>
                    <a:pt x="6073" y="105"/>
                  </a:lnTo>
                  <a:lnTo>
                    <a:pt x="6246" y="97"/>
                  </a:lnTo>
                  <a:lnTo>
                    <a:pt x="6421" y="92"/>
                  </a:lnTo>
                  <a:lnTo>
                    <a:pt x="6596" y="88"/>
                  </a:lnTo>
                  <a:lnTo>
                    <a:pt x="6773" y="86"/>
                  </a:lnTo>
                  <a:lnTo>
                    <a:pt x="6950" y="85"/>
                  </a:lnTo>
                  <a:lnTo>
                    <a:pt x="6950" y="85"/>
                  </a:lnTo>
                  <a:lnTo>
                    <a:pt x="6950" y="85"/>
                  </a:lnTo>
                  <a:lnTo>
                    <a:pt x="6961" y="85"/>
                  </a:lnTo>
                  <a:lnTo>
                    <a:pt x="6969" y="82"/>
                  </a:lnTo>
                  <a:lnTo>
                    <a:pt x="6977" y="78"/>
                  </a:lnTo>
                  <a:lnTo>
                    <a:pt x="6983" y="72"/>
                  </a:lnTo>
                  <a:lnTo>
                    <a:pt x="6987" y="66"/>
                  </a:lnTo>
                  <a:lnTo>
                    <a:pt x="6990" y="59"/>
                  </a:lnTo>
                  <a:lnTo>
                    <a:pt x="6992" y="51"/>
                  </a:lnTo>
                  <a:lnTo>
                    <a:pt x="6993" y="43"/>
                  </a:lnTo>
                  <a:lnTo>
                    <a:pt x="6992" y="35"/>
                  </a:lnTo>
                  <a:lnTo>
                    <a:pt x="6990" y="27"/>
                  </a:lnTo>
                  <a:lnTo>
                    <a:pt x="6987" y="20"/>
                  </a:lnTo>
                  <a:lnTo>
                    <a:pt x="6983" y="14"/>
                  </a:lnTo>
                  <a:lnTo>
                    <a:pt x="6977" y="9"/>
                  </a:lnTo>
                  <a:lnTo>
                    <a:pt x="6969" y="5"/>
                  </a:lnTo>
                  <a:lnTo>
                    <a:pt x="6961" y="1"/>
                  </a:lnTo>
                  <a:lnTo>
                    <a:pt x="6950" y="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5">
              <a:extLst>
                <a:ext uri="{FF2B5EF4-FFF2-40B4-BE49-F238E27FC236}">
                  <a16:creationId xmlns:a16="http://schemas.microsoft.com/office/drawing/2014/main" id="{62A31D80-1BD8-4A1D-8724-9ADD3D0CF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522" y="2379663"/>
              <a:ext cx="525463" cy="180975"/>
            </a:xfrm>
            <a:custGeom>
              <a:avLst/>
              <a:gdLst>
                <a:gd name="T0" fmla="*/ 6950 w 6952"/>
                <a:gd name="T1" fmla="*/ 2342 h 2406"/>
                <a:gd name="T2" fmla="*/ 6937 w 6952"/>
                <a:gd name="T3" fmla="*/ 2246 h 2406"/>
                <a:gd name="T4" fmla="*/ 6914 w 6952"/>
                <a:gd name="T5" fmla="*/ 2152 h 2406"/>
                <a:gd name="T6" fmla="*/ 6882 w 6952"/>
                <a:gd name="T7" fmla="*/ 2060 h 2406"/>
                <a:gd name="T8" fmla="*/ 6839 w 6952"/>
                <a:gd name="T9" fmla="*/ 1968 h 2406"/>
                <a:gd name="T10" fmla="*/ 6787 w 6952"/>
                <a:gd name="T11" fmla="*/ 1878 h 2406"/>
                <a:gd name="T12" fmla="*/ 6726 w 6952"/>
                <a:gd name="T13" fmla="*/ 1790 h 2406"/>
                <a:gd name="T14" fmla="*/ 6656 w 6952"/>
                <a:gd name="T15" fmla="*/ 1703 h 2406"/>
                <a:gd name="T16" fmla="*/ 6577 w 6952"/>
                <a:gd name="T17" fmla="*/ 1619 h 2406"/>
                <a:gd name="T18" fmla="*/ 6489 w 6952"/>
                <a:gd name="T19" fmla="*/ 1535 h 2406"/>
                <a:gd name="T20" fmla="*/ 6393 w 6952"/>
                <a:gd name="T21" fmla="*/ 1453 h 2406"/>
                <a:gd name="T22" fmla="*/ 6289 w 6952"/>
                <a:gd name="T23" fmla="*/ 1374 h 2406"/>
                <a:gd name="T24" fmla="*/ 6177 w 6952"/>
                <a:gd name="T25" fmla="*/ 1296 h 2406"/>
                <a:gd name="T26" fmla="*/ 6057 w 6952"/>
                <a:gd name="T27" fmla="*/ 1219 h 2406"/>
                <a:gd name="T28" fmla="*/ 5930 w 6952"/>
                <a:gd name="T29" fmla="*/ 1144 h 2406"/>
                <a:gd name="T30" fmla="*/ 5795 w 6952"/>
                <a:gd name="T31" fmla="*/ 1072 h 2406"/>
                <a:gd name="T32" fmla="*/ 5554 w 6952"/>
                <a:gd name="T33" fmla="*/ 954 h 2406"/>
                <a:gd name="T34" fmla="*/ 5240 w 6952"/>
                <a:gd name="T35" fmla="*/ 821 h 2406"/>
                <a:gd name="T36" fmla="*/ 4899 w 6952"/>
                <a:gd name="T37" fmla="*/ 695 h 2406"/>
                <a:gd name="T38" fmla="*/ 4533 w 6952"/>
                <a:gd name="T39" fmla="*/ 579 h 2406"/>
                <a:gd name="T40" fmla="*/ 4144 w 6952"/>
                <a:gd name="T41" fmla="*/ 471 h 2406"/>
                <a:gd name="T42" fmla="*/ 3733 w 6952"/>
                <a:gd name="T43" fmla="*/ 375 h 2406"/>
                <a:gd name="T44" fmla="*/ 3301 w 6952"/>
                <a:gd name="T45" fmla="*/ 287 h 2406"/>
                <a:gd name="T46" fmla="*/ 2850 w 6952"/>
                <a:gd name="T47" fmla="*/ 211 h 2406"/>
                <a:gd name="T48" fmla="*/ 2381 w 6952"/>
                <a:gd name="T49" fmla="*/ 144 h 2406"/>
                <a:gd name="T50" fmla="*/ 1895 w 6952"/>
                <a:gd name="T51" fmla="*/ 91 h 2406"/>
                <a:gd name="T52" fmla="*/ 1396 w 6952"/>
                <a:gd name="T53" fmla="*/ 49 h 2406"/>
                <a:gd name="T54" fmla="*/ 882 w 6952"/>
                <a:gd name="T55" fmla="*/ 20 h 2406"/>
                <a:gd name="T56" fmla="*/ 357 w 6952"/>
                <a:gd name="T57" fmla="*/ 5 h 2406"/>
                <a:gd name="T58" fmla="*/ 0 w 6952"/>
                <a:gd name="T59" fmla="*/ 85 h 2406"/>
                <a:gd name="T60" fmla="*/ 531 w 6952"/>
                <a:gd name="T61" fmla="*/ 92 h 2406"/>
                <a:gd name="T62" fmla="*/ 1050 w 6952"/>
                <a:gd name="T63" fmla="*/ 112 h 2406"/>
                <a:gd name="T64" fmla="*/ 1558 w 6952"/>
                <a:gd name="T65" fmla="*/ 145 h 2406"/>
                <a:gd name="T66" fmla="*/ 2051 w 6952"/>
                <a:gd name="T67" fmla="*/ 191 h 2406"/>
                <a:gd name="T68" fmla="*/ 2528 w 6952"/>
                <a:gd name="T69" fmla="*/ 248 h 2406"/>
                <a:gd name="T70" fmla="*/ 2988 w 6952"/>
                <a:gd name="T71" fmla="*/ 317 h 2406"/>
                <a:gd name="T72" fmla="*/ 3430 w 6952"/>
                <a:gd name="T73" fmla="*/ 397 h 2406"/>
                <a:gd name="T74" fmla="*/ 3854 w 6952"/>
                <a:gd name="T75" fmla="*/ 488 h 2406"/>
                <a:gd name="T76" fmla="*/ 4255 w 6952"/>
                <a:gd name="T77" fmla="*/ 588 h 2406"/>
                <a:gd name="T78" fmla="*/ 4633 w 6952"/>
                <a:gd name="T79" fmla="*/ 698 h 2406"/>
                <a:gd name="T80" fmla="*/ 4987 w 6952"/>
                <a:gd name="T81" fmla="*/ 815 h 2406"/>
                <a:gd name="T82" fmla="*/ 5316 w 6952"/>
                <a:gd name="T83" fmla="*/ 942 h 2406"/>
                <a:gd name="T84" fmla="*/ 5617 w 6952"/>
                <a:gd name="T85" fmla="*/ 1076 h 2406"/>
                <a:gd name="T86" fmla="*/ 5801 w 6952"/>
                <a:gd name="T87" fmla="*/ 1170 h 2406"/>
                <a:gd name="T88" fmla="*/ 5931 w 6952"/>
                <a:gd name="T89" fmla="*/ 1242 h 2406"/>
                <a:gd name="T90" fmla="*/ 6053 w 6952"/>
                <a:gd name="T91" fmla="*/ 1316 h 2406"/>
                <a:gd name="T92" fmla="*/ 6167 w 6952"/>
                <a:gd name="T93" fmla="*/ 1391 h 2406"/>
                <a:gd name="T94" fmla="*/ 6274 w 6952"/>
                <a:gd name="T95" fmla="*/ 1468 h 2406"/>
                <a:gd name="T96" fmla="*/ 6371 w 6952"/>
                <a:gd name="T97" fmla="*/ 1545 h 2406"/>
                <a:gd name="T98" fmla="*/ 6461 w 6952"/>
                <a:gd name="T99" fmla="*/ 1624 h 2406"/>
                <a:gd name="T100" fmla="*/ 6542 w 6952"/>
                <a:gd name="T101" fmla="*/ 1704 h 2406"/>
                <a:gd name="T102" fmla="*/ 6615 w 6952"/>
                <a:gd name="T103" fmla="*/ 1786 h 2406"/>
                <a:gd name="T104" fmla="*/ 6679 w 6952"/>
                <a:gd name="T105" fmla="*/ 1868 h 2406"/>
                <a:gd name="T106" fmla="*/ 6733 w 6952"/>
                <a:gd name="T107" fmla="*/ 1951 h 2406"/>
                <a:gd name="T108" fmla="*/ 6779 w 6952"/>
                <a:gd name="T109" fmla="*/ 2035 h 2406"/>
                <a:gd name="T110" fmla="*/ 6814 w 6952"/>
                <a:gd name="T111" fmla="*/ 2119 h 2406"/>
                <a:gd name="T112" fmla="*/ 6842 w 6952"/>
                <a:gd name="T113" fmla="*/ 2204 h 2406"/>
                <a:gd name="T114" fmla="*/ 6859 w 6952"/>
                <a:gd name="T115" fmla="*/ 2290 h 2406"/>
                <a:gd name="T116" fmla="*/ 6868 w 6952"/>
                <a:gd name="T117" fmla="*/ 2376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2" h="2406">
                  <a:moveTo>
                    <a:pt x="6952" y="2406"/>
                  </a:moveTo>
                  <a:lnTo>
                    <a:pt x="6951" y="2373"/>
                  </a:lnTo>
                  <a:lnTo>
                    <a:pt x="6950" y="2342"/>
                  </a:lnTo>
                  <a:lnTo>
                    <a:pt x="6947" y="2310"/>
                  </a:lnTo>
                  <a:lnTo>
                    <a:pt x="6943" y="2278"/>
                  </a:lnTo>
                  <a:lnTo>
                    <a:pt x="6937" y="2246"/>
                  </a:lnTo>
                  <a:lnTo>
                    <a:pt x="6931" y="2215"/>
                  </a:lnTo>
                  <a:lnTo>
                    <a:pt x="6923" y="2184"/>
                  </a:lnTo>
                  <a:lnTo>
                    <a:pt x="6914" y="2152"/>
                  </a:lnTo>
                  <a:lnTo>
                    <a:pt x="6904" y="2121"/>
                  </a:lnTo>
                  <a:lnTo>
                    <a:pt x="6894" y="2090"/>
                  </a:lnTo>
                  <a:lnTo>
                    <a:pt x="6882" y="2060"/>
                  </a:lnTo>
                  <a:lnTo>
                    <a:pt x="6869" y="2028"/>
                  </a:lnTo>
                  <a:lnTo>
                    <a:pt x="6854" y="1998"/>
                  </a:lnTo>
                  <a:lnTo>
                    <a:pt x="6839" y="1968"/>
                  </a:lnTo>
                  <a:lnTo>
                    <a:pt x="6823" y="1938"/>
                  </a:lnTo>
                  <a:lnTo>
                    <a:pt x="6805" y="1909"/>
                  </a:lnTo>
                  <a:lnTo>
                    <a:pt x="6787" y="1878"/>
                  </a:lnTo>
                  <a:lnTo>
                    <a:pt x="6768" y="1849"/>
                  </a:lnTo>
                  <a:lnTo>
                    <a:pt x="6748" y="1819"/>
                  </a:lnTo>
                  <a:lnTo>
                    <a:pt x="6726" y="1790"/>
                  </a:lnTo>
                  <a:lnTo>
                    <a:pt x="6703" y="1761"/>
                  </a:lnTo>
                  <a:lnTo>
                    <a:pt x="6680" y="1732"/>
                  </a:lnTo>
                  <a:lnTo>
                    <a:pt x="6656" y="1703"/>
                  </a:lnTo>
                  <a:lnTo>
                    <a:pt x="6630" y="1675"/>
                  </a:lnTo>
                  <a:lnTo>
                    <a:pt x="6604" y="1647"/>
                  </a:lnTo>
                  <a:lnTo>
                    <a:pt x="6577" y="1619"/>
                  </a:lnTo>
                  <a:lnTo>
                    <a:pt x="6549" y="1591"/>
                  </a:lnTo>
                  <a:lnTo>
                    <a:pt x="6518" y="1563"/>
                  </a:lnTo>
                  <a:lnTo>
                    <a:pt x="6489" y="1535"/>
                  </a:lnTo>
                  <a:lnTo>
                    <a:pt x="6458" y="1507"/>
                  </a:lnTo>
                  <a:lnTo>
                    <a:pt x="6426" y="1480"/>
                  </a:lnTo>
                  <a:lnTo>
                    <a:pt x="6393" y="1453"/>
                  </a:lnTo>
                  <a:lnTo>
                    <a:pt x="6359" y="1427"/>
                  </a:lnTo>
                  <a:lnTo>
                    <a:pt x="6325" y="1400"/>
                  </a:lnTo>
                  <a:lnTo>
                    <a:pt x="6289" y="1374"/>
                  </a:lnTo>
                  <a:lnTo>
                    <a:pt x="6253" y="1348"/>
                  </a:lnTo>
                  <a:lnTo>
                    <a:pt x="6215" y="1322"/>
                  </a:lnTo>
                  <a:lnTo>
                    <a:pt x="6177" y="1296"/>
                  </a:lnTo>
                  <a:lnTo>
                    <a:pt x="6138" y="1270"/>
                  </a:lnTo>
                  <a:lnTo>
                    <a:pt x="6097" y="1245"/>
                  </a:lnTo>
                  <a:lnTo>
                    <a:pt x="6057" y="1219"/>
                  </a:lnTo>
                  <a:lnTo>
                    <a:pt x="6015" y="1194"/>
                  </a:lnTo>
                  <a:lnTo>
                    <a:pt x="5973" y="1169"/>
                  </a:lnTo>
                  <a:lnTo>
                    <a:pt x="5930" y="1144"/>
                  </a:lnTo>
                  <a:lnTo>
                    <a:pt x="5886" y="1120"/>
                  </a:lnTo>
                  <a:lnTo>
                    <a:pt x="5841" y="1096"/>
                  </a:lnTo>
                  <a:lnTo>
                    <a:pt x="5795" y="1072"/>
                  </a:lnTo>
                  <a:lnTo>
                    <a:pt x="5748" y="1048"/>
                  </a:lnTo>
                  <a:lnTo>
                    <a:pt x="5652" y="1001"/>
                  </a:lnTo>
                  <a:lnTo>
                    <a:pt x="5554" y="954"/>
                  </a:lnTo>
                  <a:lnTo>
                    <a:pt x="5452" y="909"/>
                  </a:lnTo>
                  <a:lnTo>
                    <a:pt x="5347" y="864"/>
                  </a:lnTo>
                  <a:lnTo>
                    <a:pt x="5240" y="821"/>
                  </a:lnTo>
                  <a:lnTo>
                    <a:pt x="5129" y="778"/>
                  </a:lnTo>
                  <a:lnTo>
                    <a:pt x="5016" y="736"/>
                  </a:lnTo>
                  <a:lnTo>
                    <a:pt x="4899" y="695"/>
                  </a:lnTo>
                  <a:lnTo>
                    <a:pt x="4780" y="656"/>
                  </a:lnTo>
                  <a:lnTo>
                    <a:pt x="4658" y="617"/>
                  </a:lnTo>
                  <a:lnTo>
                    <a:pt x="4533" y="579"/>
                  </a:lnTo>
                  <a:lnTo>
                    <a:pt x="4406" y="542"/>
                  </a:lnTo>
                  <a:lnTo>
                    <a:pt x="4277" y="507"/>
                  </a:lnTo>
                  <a:lnTo>
                    <a:pt x="4144" y="471"/>
                  </a:lnTo>
                  <a:lnTo>
                    <a:pt x="4010" y="438"/>
                  </a:lnTo>
                  <a:lnTo>
                    <a:pt x="3872" y="406"/>
                  </a:lnTo>
                  <a:lnTo>
                    <a:pt x="3733" y="375"/>
                  </a:lnTo>
                  <a:lnTo>
                    <a:pt x="3591" y="344"/>
                  </a:lnTo>
                  <a:lnTo>
                    <a:pt x="3447" y="315"/>
                  </a:lnTo>
                  <a:lnTo>
                    <a:pt x="3301" y="287"/>
                  </a:lnTo>
                  <a:lnTo>
                    <a:pt x="3152" y="260"/>
                  </a:lnTo>
                  <a:lnTo>
                    <a:pt x="3002" y="235"/>
                  </a:lnTo>
                  <a:lnTo>
                    <a:pt x="2850" y="211"/>
                  </a:lnTo>
                  <a:lnTo>
                    <a:pt x="2696" y="187"/>
                  </a:lnTo>
                  <a:lnTo>
                    <a:pt x="2539" y="165"/>
                  </a:lnTo>
                  <a:lnTo>
                    <a:pt x="2381" y="144"/>
                  </a:lnTo>
                  <a:lnTo>
                    <a:pt x="2220" y="125"/>
                  </a:lnTo>
                  <a:lnTo>
                    <a:pt x="2059" y="108"/>
                  </a:lnTo>
                  <a:lnTo>
                    <a:pt x="1895" y="91"/>
                  </a:lnTo>
                  <a:lnTo>
                    <a:pt x="1731" y="75"/>
                  </a:lnTo>
                  <a:lnTo>
                    <a:pt x="1564" y="62"/>
                  </a:lnTo>
                  <a:lnTo>
                    <a:pt x="1396" y="49"/>
                  </a:lnTo>
                  <a:lnTo>
                    <a:pt x="1226" y="38"/>
                  </a:lnTo>
                  <a:lnTo>
                    <a:pt x="1055" y="29"/>
                  </a:lnTo>
                  <a:lnTo>
                    <a:pt x="882" y="20"/>
                  </a:lnTo>
                  <a:lnTo>
                    <a:pt x="708" y="13"/>
                  </a:lnTo>
                  <a:lnTo>
                    <a:pt x="533" y="8"/>
                  </a:lnTo>
                  <a:lnTo>
                    <a:pt x="357" y="5"/>
                  </a:lnTo>
                  <a:lnTo>
                    <a:pt x="180" y="1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79" y="86"/>
                  </a:lnTo>
                  <a:lnTo>
                    <a:pt x="356" y="88"/>
                  </a:lnTo>
                  <a:lnTo>
                    <a:pt x="531" y="92"/>
                  </a:lnTo>
                  <a:lnTo>
                    <a:pt x="706" y="97"/>
                  </a:lnTo>
                  <a:lnTo>
                    <a:pt x="879" y="105"/>
                  </a:lnTo>
                  <a:lnTo>
                    <a:pt x="1050" y="112"/>
                  </a:lnTo>
                  <a:lnTo>
                    <a:pt x="1221" y="122"/>
                  </a:lnTo>
                  <a:lnTo>
                    <a:pt x="1390" y="133"/>
                  </a:lnTo>
                  <a:lnTo>
                    <a:pt x="1558" y="145"/>
                  </a:lnTo>
                  <a:lnTo>
                    <a:pt x="1723" y="160"/>
                  </a:lnTo>
                  <a:lnTo>
                    <a:pt x="1888" y="174"/>
                  </a:lnTo>
                  <a:lnTo>
                    <a:pt x="2051" y="191"/>
                  </a:lnTo>
                  <a:lnTo>
                    <a:pt x="2211" y="209"/>
                  </a:lnTo>
                  <a:lnTo>
                    <a:pt x="2370" y="229"/>
                  </a:lnTo>
                  <a:lnTo>
                    <a:pt x="2528" y="248"/>
                  </a:lnTo>
                  <a:lnTo>
                    <a:pt x="2683" y="270"/>
                  </a:lnTo>
                  <a:lnTo>
                    <a:pt x="2837" y="293"/>
                  </a:lnTo>
                  <a:lnTo>
                    <a:pt x="2988" y="317"/>
                  </a:lnTo>
                  <a:lnTo>
                    <a:pt x="3139" y="343"/>
                  </a:lnTo>
                  <a:lnTo>
                    <a:pt x="3286" y="369"/>
                  </a:lnTo>
                  <a:lnTo>
                    <a:pt x="3430" y="397"/>
                  </a:lnTo>
                  <a:lnTo>
                    <a:pt x="3574" y="427"/>
                  </a:lnTo>
                  <a:lnTo>
                    <a:pt x="3715" y="457"/>
                  </a:lnTo>
                  <a:lnTo>
                    <a:pt x="3854" y="488"/>
                  </a:lnTo>
                  <a:lnTo>
                    <a:pt x="3990" y="520"/>
                  </a:lnTo>
                  <a:lnTo>
                    <a:pt x="4123" y="554"/>
                  </a:lnTo>
                  <a:lnTo>
                    <a:pt x="4255" y="588"/>
                  </a:lnTo>
                  <a:lnTo>
                    <a:pt x="4383" y="624"/>
                  </a:lnTo>
                  <a:lnTo>
                    <a:pt x="4509" y="660"/>
                  </a:lnTo>
                  <a:lnTo>
                    <a:pt x="4633" y="698"/>
                  </a:lnTo>
                  <a:lnTo>
                    <a:pt x="4754" y="736"/>
                  </a:lnTo>
                  <a:lnTo>
                    <a:pt x="4872" y="775"/>
                  </a:lnTo>
                  <a:lnTo>
                    <a:pt x="4987" y="815"/>
                  </a:lnTo>
                  <a:lnTo>
                    <a:pt x="5099" y="857"/>
                  </a:lnTo>
                  <a:lnTo>
                    <a:pt x="5208" y="899"/>
                  </a:lnTo>
                  <a:lnTo>
                    <a:pt x="5316" y="942"/>
                  </a:lnTo>
                  <a:lnTo>
                    <a:pt x="5419" y="986"/>
                  </a:lnTo>
                  <a:lnTo>
                    <a:pt x="5519" y="1031"/>
                  </a:lnTo>
                  <a:lnTo>
                    <a:pt x="5617" y="1076"/>
                  </a:lnTo>
                  <a:lnTo>
                    <a:pt x="5711" y="1123"/>
                  </a:lnTo>
                  <a:lnTo>
                    <a:pt x="5756" y="1146"/>
                  </a:lnTo>
                  <a:lnTo>
                    <a:pt x="5801" y="1170"/>
                  </a:lnTo>
                  <a:lnTo>
                    <a:pt x="5845" y="1194"/>
                  </a:lnTo>
                  <a:lnTo>
                    <a:pt x="5889" y="1218"/>
                  </a:lnTo>
                  <a:lnTo>
                    <a:pt x="5931" y="1242"/>
                  </a:lnTo>
                  <a:lnTo>
                    <a:pt x="5972" y="1267"/>
                  </a:lnTo>
                  <a:lnTo>
                    <a:pt x="6013" y="1291"/>
                  </a:lnTo>
                  <a:lnTo>
                    <a:pt x="6053" y="1316"/>
                  </a:lnTo>
                  <a:lnTo>
                    <a:pt x="6092" y="1341"/>
                  </a:lnTo>
                  <a:lnTo>
                    <a:pt x="6130" y="1366"/>
                  </a:lnTo>
                  <a:lnTo>
                    <a:pt x="6167" y="1391"/>
                  </a:lnTo>
                  <a:lnTo>
                    <a:pt x="6204" y="1416"/>
                  </a:lnTo>
                  <a:lnTo>
                    <a:pt x="6239" y="1442"/>
                  </a:lnTo>
                  <a:lnTo>
                    <a:pt x="6274" y="1468"/>
                  </a:lnTo>
                  <a:lnTo>
                    <a:pt x="6308" y="1493"/>
                  </a:lnTo>
                  <a:lnTo>
                    <a:pt x="6340" y="1519"/>
                  </a:lnTo>
                  <a:lnTo>
                    <a:pt x="6371" y="1545"/>
                  </a:lnTo>
                  <a:lnTo>
                    <a:pt x="6403" y="1572"/>
                  </a:lnTo>
                  <a:lnTo>
                    <a:pt x="6433" y="1598"/>
                  </a:lnTo>
                  <a:lnTo>
                    <a:pt x="6461" y="1624"/>
                  </a:lnTo>
                  <a:lnTo>
                    <a:pt x="6489" y="1651"/>
                  </a:lnTo>
                  <a:lnTo>
                    <a:pt x="6516" y="1678"/>
                  </a:lnTo>
                  <a:lnTo>
                    <a:pt x="6542" y="1704"/>
                  </a:lnTo>
                  <a:lnTo>
                    <a:pt x="6567" y="1731"/>
                  </a:lnTo>
                  <a:lnTo>
                    <a:pt x="6591" y="1758"/>
                  </a:lnTo>
                  <a:lnTo>
                    <a:pt x="6615" y="1786"/>
                  </a:lnTo>
                  <a:lnTo>
                    <a:pt x="6637" y="1814"/>
                  </a:lnTo>
                  <a:lnTo>
                    <a:pt x="6658" y="1841"/>
                  </a:lnTo>
                  <a:lnTo>
                    <a:pt x="6679" y="1868"/>
                  </a:lnTo>
                  <a:lnTo>
                    <a:pt x="6698" y="1896"/>
                  </a:lnTo>
                  <a:lnTo>
                    <a:pt x="6716" y="1923"/>
                  </a:lnTo>
                  <a:lnTo>
                    <a:pt x="6733" y="1951"/>
                  </a:lnTo>
                  <a:lnTo>
                    <a:pt x="6750" y="1979"/>
                  </a:lnTo>
                  <a:lnTo>
                    <a:pt x="6764" y="2006"/>
                  </a:lnTo>
                  <a:lnTo>
                    <a:pt x="6779" y="2035"/>
                  </a:lnTo>
                  <a:lnTo>
                    <a:pt x="6792" y="2063"/>
                  </a:lnTo>
                  <a:lnTo>
                    <a:pt x="6804" y="2091"/>
                  </a:lnTo>
                  <a:lnTo>
                    <a:pt x="6814" y="2119"/>
                  </a:lnTo>
                  <a:lnTo>
                    <a:pt x="6825" y="2148"/>
                  </a:lnTo>
                  <a:lnTo>
                    <a:pt x="6834" y="2176"/>
                  </a:lnTo>
                  <a:lnTo>
                    <a:pt x="6842" y="2204"/>
                  </a:lnTo>
                  <a:lnTo>
                    <a:pt x="6849" y="2233"/>
                  </a:lnTo>
                  <a:lnTo>
                    <a:pt x="6854" y="2262"/>
                  </a:lnTo>
                  <a:lnTo>
                    <a:pt x="6859" y="2290"/>
                  </a:lnTo>
                  <a:lnTo>
                    <a:pt x="6862" y="2319"/>
                  </a:lnTo>
                  <a:lnTo>
                    <a:pt x="6865" y="2347"/>
                  </a:lnTo>
                  <a:lnTo>
                    <a:pt x="6868" y="2376"/>
                  </a:lnTo>
                  <a:lnTo>
                    <a:pt x="6868" y="2406"/>
                  </a:lnTo>
                  <a:lnTo>
                    <a:pt x="6952" y="2406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9EB33E45-A289-4229-9827-06EEC8B4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47" y="2311400"/>
              <a:ext cx="1046163" cy="254000"/>
            </a:xfrm>
            <a:custGeom>
              <a:avLst/>
              <a:gdLst>
                <a:gd name="T0" fmla="*/ 0 w 13841"/>
                <a:gd name="T1" fmla="*/ 0 h 3375"/>
                <a:gd name="T2" fmla="*/ 0 w 13841"/>
                <a:gd name="T3" fmla="*/ 3375 h 3375"/>
                <a:gd name="T4" fmla="*/ 13839 w 13841"/>
                <a:gd name="T5" fmla="*/ 3375 h 3375"/>
                <a:gd name="T6" fmla="*/ 13841 w 13841"/>
                <a:gd name="T7" fmla="*/ 2 h 3375"/>
                <a:gd name="T8" fmla="*/ 0 w 13841"/>
                <a:gd name="T9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41" h="3375">
                  <a:moveTo>
                    <a:pt x="0" y="0"/>
                  </a:moveTo>
                  <a:lnTo>
                    <a:pt x="0" y="3375"/>
                  </a:lnTo>
                  <a:lnTo>
                    <a:pt x="13839" y="3375"/>
                  </a:lnTo>
                  <a:lnTo>
                    <a:pt x="1384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B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7" name="Freeform 47">
              <a:extLst>
                <a:ext uri="{FF2B5EF4-FFF2-40B4-BE49-F238E27FC236}">
                  <a16:creationId xmlns:a16="http://schemas.microsoft.com/office/drawing/2014/main" id="{0CC52D56-489E-46BB-A9D4-90ED73D5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234" y="2127250"/>
              <a:ext cx="1044575" cy="357188"/>
            </a:xfrm>
            <a:custGeom>
              <a:avLst/>
              <a:gdLst>
                <a:gd name="T0" fmla="*/ 13782 w 13818"/>
                <a:gd name="T1" fmla="*/ 2604 h 4725"/>
                <a:gd name="T2" fmla="*/ 13600 w 13818"/>
                <a:gd name="T3" fmla="*/ 2953 h 4725"/>
                <a:gd name="T4" fmla="*/ 13274 w 13818"/>
                <a:gd name="T5" fmla="*/ 3282 h 4725"/>
                <a:gd name="T6" fmla="*/ 12817 w 13818"/>
                <a:gd name="T7" fmla="*/ 3588 h 4725"/>
                <a:gd name="T8" fmla="*/ 12239 w 13818"/>
                <a:gd name="T9" fmla="*/ 3865 h 4725"/>
                <a:gd name="T10" fmla="*/ 11554 w 13818"/>
                <a:gd name="T11" fmla="*/ 4111 h 4725"/>
                <a:gd name="T12" fmla="*/ 10771 w 13818"/>
                <a:gd name="T13" fmla="*/ 4321 h 4725"/>
                <a:gd name="T14" fmla="*/ 9904 w 13818"/>
                <a:gd name="T15" fmla="*/ 4492 h 4725"/>
                <a:gd name="T16" fmla="*/ 8963 w 13818"/>
                <a:gd name="T17" fmla="*/ 4618 h 4725"/>
                <a:gd name="T18" fmla="*/ 7961 w 13818"/>
                <a:gd name="T19" fmla="*/ 4698 h 4725"/>
                <a:gd name="T20" fmla="*/ 6908 w 13818"/>
                <a:gd name="T21" fmla="*/ 4725 h 4725"/>
                <a:gd name="T22" fmla="*/ 5857 w 13818"/>
                <a:gd name="T23" fmla="*/ 4698 h 4725"/>
                <a:gd name="T24" fmla="*/ 4855 w 13818"/>
                <a:gd name="T25" fmla="*/ 4618 h 4725"/>
                <a:gd name="T26" fmla="*/ 3914 w 13818"/>
                <a:gd name="T27" fmla="*/ 4492 h 4725"/>
                <a:gd name="T28" fmla="*/ 3047 w 13818"/>
                <a:gd name="T29" fmla="*/ 4321 h 4725"/>
                <a:gd name="T30" fmla="*/ 2264 w 13818"/>
                <a:gd name="T31" fmla="*/ 4111 h 4725"/>
                <a:gd name="T32" fmla="*/ 1579 w 13818"/>
                <a:gd name="T33" fmla="*/ 3865 h 4725"/>
                <a:gd name="T34" fmla="*/ 1001 w 13818"/>
                <a:gd name="T35" fmla="*/ 3588 h 4725"/>
                <a:gd name="T36" fmla="*/ 544 w 13818"/>
                <a:gd name="T37" fmla="*/ 3282 h 4725"/>
                <a:gd name="T38" fmla="*/ 218 w 13818"/>
                <a:gd name="T39" fmla="*/ 2953 h 4725"/>
                <a:gd name="T40" fmla="*/ 36 w 13818"/>
                <a:gd name="T41" fmla="*/ 2604 h 4725"/>
                <a:gd name="T42" fmla="*/ 9 w 13818"/>
                <a:gd name="T43" fmla="*/ 2241 h 4725"/>
                <a:gd name="T44" fmla="*/ 140 w 13818"/>
                <a:gd name="T45" fmla="*/ 1887 h 4725"/>
                <a:gd name="T46" fmla="*/ 420 w 13818"/>
                <a:gd name="T47" fmla="*/ 1550 h 4725"/>
                <a:gd name="T48" fmla="*/ 834 w 13818"/>
                <a:gd name="T49" fmla="*/ 1237 h 4725"/>
                <a:gd name="T50" fmla="*/ 1373 w 13818"/>
                <a:gd name="T51" fmla="*/ 949 h 4725"/>
                <a:gd name="T52" fmla="*/ 2025 w 13818"/>
                <a:gd name="T53" fmla="*/ 693 h 4725"/>
                <a:gd name="T54" fmla="*/ 2776 w 13818"/>
                <a:gd name="T55" fmla="*/ 470 h 4725"/>
                <a:gd name="T56" fmla="*/ 3617 w 13818"/>
                <a:gd name="T57" fmla="*/ 285 h 4725"/>
                <a:gd name="T58" fmla="*/ 4534 w 13818"/>
                <a:gd name="T59" fmla="*/ 143 h 4725"/>
                <a:gd name="T60" fmla="*/ 5517 w 13818"/>
                <a:gd name="T61" fmla="*/ 49 h 4725"/>
                <a:gd name="T62" fmla="*/ 6554 w 13818"/>
                <a:gd name="T63" fmla="*/ 3 h 4725"/>
                <a:gd name="T64" fmla="*/ 7615 w 13818"/>
                <a:gd name="T65" fmla="*/ 12 h 4725"/>
                <a:gd name="T66" fmla="*/ 8635 w 13818"/>
                <a:gd name="T67" fmla="*/ 75 h 4725"/>
                <a:gd name="T68" fmla="*/ 9597 w 13818"/>
                <a:gd name="T69" fmla="*/ 186 h 4725"/>
                <a:gd name="T70" fmla="*/ 10491 w 13818"/>
                <a:gd name="T71" fmla="*/ 343 h 4725"/>
                <a:gd name="T72" fmla="*/ 11302 w 13818"/>
                <a:gd name="T73" fmla="*/ 540 h 4725"/>
                <a:gd name="T74" fmla="*/ 12023 w 13818"/>
                <a:gd name="T75" fmla="*/ 774 h 4725"/>
                <a:gd name="T76" fmla="*/ 12637 w 13818"/>
                <a:gd name="T77" fmla="*/ 1042 h 4725"/>
                <a:gd name="T78" fmla="*/ 13136 w 13818"/>
                <a:gd name="T79" fmla="*/ 1339 h 4725"/>
                <a:gd name="T80" fmla="*/ 13507 w 13818"/>
                <a:gd name="T81" fmla="*/ 1661 h 4725"/>
                <a:gd name="T82" fmla="*/ 13738 w 13818"/>
                <a:gd name="T83" fmla="*/ 2003 h 4725"/>
                <a:gd name="T84" fmla="*/ 13818 w 13818"/>
                <a:gd name="T85" fmla="*/ 2362 h 4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18" h="4725">
                  <a:moveTo>
                    <a:pt x="13818" y="2362"/>
                  </a:moveTo>
                  <a:lnTo>
                    <a:pt x="13809" y="2484"/>
                  </a:lnTo>
                  <a:lnTo>
                    <a:pt x="13782" y="2604"/>
                  </a:lnTo>
                  <a:lnTo>
                    <a:pt x="13738" y="2723"/>
                  </a:lnTo>
                  <a:lnTo>
                    <a:pt x="13678" y="2838"/>
                  </a:lnTo>
                  <a:lnTo>
                    <a:pt x="13600" y="2953"/>
                  </a:lnTo>
                  <a:lnTo>
                    <a:pt x="13507" y="3065"/>
                  </a:lnTo>
                  <a:lnTo>
                    <a:pt x="13398" y="3175"/>
                  </a:lnTo>
                  <a:lnTo>
                    <a:pt x="13274" y="3282"/>
                  </a:lnTo>
                  <a:lnTo>
                    <a:pt x="13136" y="3387"/>
                  </a:lnTo>
                  <a:lnTo>
                    <a:pt x="12984" y="3489"/>
                  </a:lnTo>
                  <a:lnTo>
                    <a:pt x="12817" y="3588"/>
                  </a:lnTo>
                  <a:lnTo>
                    <a:pt x="12637" y="3684"/>
                  </a:lnTo>
                  <a:lnTo>
                    <a:pt x="12445" y="3776"/>
                  </a:lnTo>
                  <a:lnTo>
                    <a:pt x="12239" y="3865"/>
                  </a:lnTo>
                  <a:lnTo>
                    <a:pt x="12023" y="3950"/>
                  </a:lnTo>
                  <a:lnTo>
                    <a:pt x="11793" y="4033"/>
                  </a:lnTo>
                  <a:lnTo>
                    <a:pt x="11554" y="4111"/>
                  </a:lnTo>
                  <a:lnTo>
                    <a:pt x="11302" y="4186"/>
                  </a:lnTo>
                  <a:lnTo>
                    <a:pt x="11042" y="4256"/>
                  </a:lnTo>
                  <a:lnTo>
                    <a:pt x="10771" y="4321"/>
                  </a:lnTo>
                  <a:lnTo>
                    <a:pt x="10491" y="4383"/>
                  </a:lnTo>
                  <a:lnTo>
                    <a:pt x="10201" y="4440"/>
                  </a:lnTo>
                  <a:lnTo>
                    <a:pt x="9904" y="4492"/>
                  </a:lnTo>
                  <a:lnTo>
                    <a:pt x="9597" y="4539"/>
                  </a:lnTo>
                  <a:lnTo>
                    <a:pt x="9284" y="4582"/>
                  </a:lnTo>
                  <a:lnTo>
                    <a:pt x="8963" y="4618"/>
                  </a:lnTo>
                  <a:lnTo>
                    <a:pt x="8635" y="4651"/>
                  </a:lnTo>
                  <a:lnTo>
                    <a:pt x="8301" y="4677"/>
                  </a:lnTo>
                  <a:lnTo>
                    <a:pt x="7961" y="4698"/>
                  </a:lnTo>
                  <a:lnTo>
                    <a:pt x="7615" y="4713"/>
                  </a:lnTo>
                  <a:lnTo>
                    <a:pt x="7264" y="4722"/>
                  </a:lnTo>
                  <a:lnTo>
                    <a:pt x="6908" y="4725"/>
                  </a:lnTo>
                  <a:lnTo>
                    <a:pt x="6554" y="4722"/>
                  </a:lnTo>
                  <a:lnTo>
                    <a:pt x="6203" y="4713"/>
                  </a:lnTo>
                  <a:lnTo>
                    <a:pt x="5857" y="4698"/>
                  </a:lnTo>
                  <a:lnTo>
                    <a:pt x="5517" y="4677"/>
                  </a:lnTo>
                  <a:lnTo>
                    <a:pt x="5183" y="4651"/>
                  </a:lnTo>
                  <a:lnTo>
                    <a:pt x="4855" y="4618"/>
                  </a:lnTo>
                  <a:lnTo>
                    <a:pt x="4534" y="4582"/>
                  </a:lnTo>
                  <a:lnTo>
                    <a:pt x="4221" y="4539"/>
                  </a:lnTo>
                  <a:lnTo>
                    <a:pt x="3914" y="4492"/>
                  </a:lnTo>
                  <a:lnTo>
                    <a:pt x="3617" y="4440"/>
                  </a:lnTo>
                  <a:lnTo>
                    <a:pt x="3327" y="4383"/>
                  </a:lnTo>
                  <a:lnTo>
                    <a:pt x="3047" y="4321"/>
                  </a:lnTo>
                  <a:lnTo>
                    <a:pt x="2776" y="4256"/>
                  </a:lnTo>
                  <a:lnTo>
                    <a:pt x="2516" y="4186"/>
                  </a:lnTo>
                  <a:lnTo>
                    <a:pt x="2264" y="4111"/>
                  </a:lnTo>
                  <a:lnTo>
                    <a:pt x="2025" y="4033"/>
                  </a:lnTo>
                  <a:lnTo>
                    <a:pt x="1795" y="3950"/>
                  </a:lnTo>
                  <a:lnTo>
                    <a:pt x="1579" y="3865"/>
                  </a:lnTo>
                  <a:lnTo>
                    <a:pt x="1373" y="3776"/>
                  </a:lnTo>
                  <a:lnTo>
                    <a:pt x="1181" y="3684"/>
                  </a:lnTo>
                  <a:lnTo>
                    <a:pt x="1001" y="3588"/>
                  </a:lnTo>
                  <a:lnTo>
                    <a:pt x="834" y="3489"/>
                  </a:lnTo>
                  <a:lnTo>
                    <a:pt x="681" y="3387"/>
                  </a:lnTo>
                  <a:lnTo>
                    <a:pt x="544" y="3282"/>
                  </a:lnTo>
                  <a:lnTo>
                    <a:pt x="420" y="3175"/>
                  </a:lnTo>
                  <a:lnTo>
                    <a:pt x="311" y="3065"/>
                  </a:lnTo>
                  <a:lnTo>
                    <a:pt x="218" y="2953"/>
                  </a:lnTo>
                  <a:lnTo>
                    <a:pt x="140" y="2838"/>
                  </a:lnTo>
                  <a:lnTo>
                    <a:pt x="80" y="2723"/>
                  </a:lnTo>
                  <a:lnTo>
                    <a:pt x="36" y="2604"/>
                  </a:lnTo>
                  <a:lnTo>
                    <a:pt x="9" y="2484"/>
                  </a:lnTo>
                  <a:lnTo>
                    <a:pt x="0" y="2362"/>
                  </a:lnTo>
                  <a:lnTo>
                    <a:pt x="9" y="2241"/>
                  </a:lnTo>
                  <a:lnTo>
                    <a:pt x="36" y="2121"/>
                  </a:lnTo>
                  <a:lnTo>
                    <a:pt x="80" y="2003"/>
                  </a:lnTo>
                  <a:lnTo>
                    <a:pt x="140" y="1887"/>
                  </a:lnTo>
                  <a:lnTo>
                    <a:pt x="218" y="1772"/>
                  </a:lnTo>
                  <a:lnTo>
                    <a:pt x="311" y="1661"/>
                  </a:lnTo>
                  <a:lnTo>
                    <a:pt x="420" y="1550"/>
                  </a:lnTo>
                  <a:lnTo>
                    <a:pt x="544" y="1443"/>
                  </a:lnTo>
                  <a:lnTo>
                    <a:pt x="681" y="1339"/>
                  </a:lnTo>
                  <a:lnTo>
                    <a:pt x="834" y="1237"/>
                  </a:lnTo>
                  <a:lnTo>
                    <a:pt x="1001" y="1138"/>
                  </a:lnTo>
                  <a:lnTo>
                    <a:pt x="1181" y="1042"/>
                  </a:lnTo>
                  <a:lnTo>
                    <a:pt x="1373" y="949"/>
                  </a:lnTo>
                  <a:lnTo>
                    <a:pt x="1579" y="860"/>
                  </a:lnTo>
                  <a:lnTo>
                    <a:pt x="1795" y="774"/>
                  </a:lnTo>
                  <a:lnTo>
                    <a:pt x="2025" y="693"/>
                  </a:lnTo>
                  <a:lnTo>
                    <a:pt x="2264" y="615"/>
                  </a:lnTo>
                  <a:lnTo>
                    <a:pt x="2516" y="540"/>
                  </a:lnTo>
                  <a:lnTo>
                    <a:pt x="2776" y="470"/>
                  </a:lnTo>
                  <a:lnTo>
                    <a:pt x="3047" y="404"/>
                  </a:lnTo>
                  <a:lnTo>
                    <a:pt x="3327" y="343"/>
                  </a:lnTo>
                  <a:lnTo>
                    <a:pt x="3617" y="285"/>
                  </a:lnTo>
                  <a:lnTo>
                    <a:pt x="3914" y="233"/>
                  </a:lnTo>
                  <a:lnTo>
                    <a:pt x="4221" y="186"/>
                  </a:lnTo>
                  <a:lnTo>
                    <a:pt x="4534" y="143"/>
                  </a:lnTo>
                  <a:lnTo>
                    <a:pt x="4855" y="106"/>
                  </a:lnTo>
                  <a:lnTo>
                    <a:pt x="5183" y="75"/>
                  </a:lnTo>
                  <a:lnTo>
                    <a:pt x="5517" y="49"/>
                  </a:lnTo>
                  <a:lnTo>
                    <a:pt x="5857" y="28"/>
                  </a:lnTo>
                  <a:lnTo>
                    <a:pt x="6203" y="12"/>
                  </a:lnTo>
                  <a:lnTo>
                    <a:pt x="6554" y="3"/>
                  </a:lnTo>
                  <a:lnTo>
                    <a:pt x="6908" y="0"/>
                  </a:lnTo>
                  <a:lnTo>
                    <a:pt x="7264" y="3"/>
                  </a:lnTo>
                  <a:lnTo>
                    <a:pt x="7615" y="12"/>
                  </a:lnTo>
                  <a:lnTo>
                    <a:pt x="7961" y="28"/>
                  </a:lnTo>
                  <a:lnTo>
                    <a:pt x="8301" y="49"/>
                  </a:lnTo>
                  <a:lnTo>
                    <a:pt x="8635" y="75"/>
                  </a:lnTo>
                  <a:lnTo>
                    <a:pt x="8963" y="106"/>
                  </a:lnTo>
                  <a:lnTo>
                    <a:pt x="9284" y="143"/>
                  </a:lnTo>
                  <a:lnTo>
                    <a:pt x="9597" y="186"/>
                  </a:lnTo>
                  <a:lnTo>
                    <a:pt x="9904" y="233"/>
                  </a:lnTo>
                  <a:lnTo>
                    <a:pt x="10201" y="285"/>
                  </a:lnTo>
                  <a:lnTo>
                    <a:pt x="10491" y="343"/>
                  </a:lnTo>
                  <a:lnTo>
                    <a:pt x="10771" y="404"/>
                  </a:lnTo>
                  <a:lnTo>
                    <a:pt x="11042" y="470"/>
                  </a:lnTo>
                  <a:lnTo>
                    <a:pt x="11302" y="540"/>
                  </a:lnTo>
                  <a:lnTo>
                    <a:pt x="11554" y="615"/>
                  </a:lnTo>
                  <a:lnTo>
                    <a:pt x="11793" y="693"/>
                  </a:lnTo>
                  <a:lnTo>
                    <a:pt x="12023" y="774"/>
                  </a:lnTo>
                  <a:lnTo>
                    <a:pt x="12239" y="860"/>
                  </a:lnTo>
                  <a:lnTo>
                    <a:pt x="12445" y="949"/>
                  </a:lnTo>
                  <a:lnTo>
                    <a:pt x="12637" y="1042"/>
                  </a:lnTo>
                  <a:lnTo>
                    <a:pt x="12817" y="1138"/>
                  </a:lnTo>
                  <a:lnTo>
                    <a:pt x="12984" y="1237"/>
                  </a:lnTo>
                  <a:lnTo>
                    <a:pt x="13136" y="1339"/>
                  </a:lnTo>
                  <a:lnTo>
                    <a:pt x="13274" y="1443"/>
                  </a:lnTo>
                  <a:lnTo>
                    <a:pt x="13398" y="1550"/>
                  </a:lnTo>
                  <a:lnTo>
                    <a:pt x="13507" y="1661"/>
                  </a:lnTo>
                  <a:lnTo>
                    <a:pt x="13600" y="1772"/>
                  </a:lnTo>
                  <a:lnTo>
                    <a:pt x="13678" y="1887"/>
                  </a:lnTo>
                  <a:lnTo>
                    <a:pt x="13738" y="2003"/>
                  </a:lnTo>
                  <a:lnTo>
                    <a:pt x="13782" y="2121"/>
                  </a:lnTo>
                  <a:lnTo>
                    <a:pt x="13809" y="2241"/>
                  </a:lnTo>
                  <a:lnTo>
                    <a:pt x="13818" y="2362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8" name="Freeform 48">
              <a:extLst>
                <a:ext uri="{FF2B5EF4-FFF2-40B4-BE49-F238E27FC236}">
                  <a16:creationId xmlns:a16="http://schemas.microsoft.com/office/drawing/2014/main" id="{B34A266B-7096-45B9-9F1B-37B8DFA5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347" y="2305050"/>
              <a:ext cx="528638" cy="182563"/>
            </a:xfrm>
            <a:custGeom>
              <a:avLst/>
              <a:gdLst>
                <a:gd name="T0" fmla="*/ 398 w 6993"/>
                <a:gd name="T1" fmla="*/ 2402 h 2405"/>
                <a:gd name="T2" fmla="*/ 1096 w 6993"/>
                <a:gd name="T3" fmla="*/ 2378 h 2405"/>
                <a:gd name="T4" fmla="*/ 1772 w 6993"/>
                <a:gd name="T5" fmla="*/ 2330 h 2405"/>
                <a:gd name="T6" fmla="*/ 2422 w 6993"/>
                <a:gd name="T7" fmla="*/ 2262 h 2405"/>
                <a:gd name="T8" fmla="*/ 3043 w 6993"/>
                <a:gd name="T9" fmla="*/ 2172 h 2405"/>
                <a:gd name="T10" fmla="*/ 3632 w 6993"/>
                <a:gd name="T11" fmla="*/ 2063 h 2405"/>
                <a:gd name="T12" fmla="*/ 4185 w 6993"/>
                <a:gd name="T13" fmla="*/ 1934 h 2405"/>
                <a:gd name="T14" fmla="*/ 4699 w 6993"/>
                <a:gd name="T15" fmla="*/ 1790 h 2405"/>
                <a:gd name="T16" fmla="*/ 5170 w 6993"/>
                <a:gd name="T17" fmla="*/ 1628 h 2405"/>
                <a:gd name="T18" fmla="*/ 5595 w 6993"/>
                <a:gd name="T19" fmla="*/ 1452 h 2405"/>
                <a:gd name="T20" fmla="*/ 5789 w 6993"/>
                <a:gd name="T21" fmla="*/ 1359 h 2405"/>
                <a:gd name="T22" fmla="*/ 5971 w 6993"/>
                <a:gd name="T23" fmla="*/ 1262 h 2405"/>
                <a:gd name="T24" fmla="*/ 6138 w 6993"/>
                <a:gd name="T25" fmla="*/ 1162 h 2405"/>
                <a:gd name="T26" fmla="*/ 6294 w 6993"/>
                <a:gd name="T27" fmla="*/ 1059 h 2405"/>
                <a:gd name="T28" fmla="*/ 6434 w 6993"/>
                <a:gd name="T29" fmla="*/ 953 h 2405"/>
                <a:gd name="T30" fmla="*/ 6559 w 6993"/>
                <a:gd name="T31" fmla="*/ 843 h 2405"/>
                <a:gd name="T32" fmla="*/ 6671 w 6993"/>
                <a:gd name="T33" fmla="*/ 732 h 2405"/>
                <a:gd name="T34" fmla="*/ 6767 w 6993"/>
                <a:gd name="T35" fmla="*/ 616 h 2405"/>
                <a:gd name="T36" fmla="*/ 6846 w 6993"/>
                <a:gd name="T37" fmla="*/ 498 h 2405"/>
                <a:gd name="T38" fmla="*/ 6910 w 6993"/>
                <a:gd name="T39" fmla="*/ 377 h 2405"/>
                <a:gd name="T40" fmla="*/ 6955 w 6993"/>
                <a:gd name="T41" fmla="*/ 254 h 2405"/>
                <a:gd name="T42" fmla="*/ 6984 w 6993"/>
                <a:gd name="T43" fmla="*/ 128 h 2405"/>
                <a:gd name="T44" fmla="*/ 6993 w 6993"/>
                <a:gd name="T45" fmla="*/ 0 h 2405"/>
                <a:gd name="T46" fmla="*/ 6903 w 6993"/>
                <a:gd name="T47" fmla="*/ 88 h 2405"/>
                <a:gd name="T48" fmla="*/ 6883 w 6993"/>
                <a:gd name="T49" fmla="*/ 201 h 2405"/>
                <a:gd name="T50" fmla="*/ 6845 w 6993"/>
                <a:gd name="T51" fmla="*/ 315 h 2405"/>
                <a:gd name="T52" fmla="*/ 6791 w 6993"/>
                <a:gd name="T53" fmla="*/ 427 h 2405"/>
                <a:gd name="T54" fmla="*/ 6720 w 6993"/>
                <a:gd name="T55" fmla="*/ 538 h 2405"/>
                <a:gd name="T56" fmla="*/ 6632 w 6993"/>
                <a:gd name="T57" fmla="*/ 647 h 2405"/>
                <a:gd name="T58" fmla="*/ 6530 w 6993"/>
                <a:gd name="T59" fmla="*/ 756 h 2405"/>
                <a:gd name="T60" fmla="*/ 6412 w 6993"/>
                <a:gd name="T61" fmla="*/ 861 h 2405"/>
                <a:gd name="T62" fmla="*/ 6280 w 6993"/>
                <a:gd name="T63" fmla="*/ 965 h 2405"/>
                <a:gd name="T64" fmla="*/ 6133 w 6993"/>
                <a:gd name="T65" fmla="*/ 1066 h 2405"/>
                <a:gd name="T66" fmla="*/ 5972 w 6993"/>
                <a:gd name="T67" fmla="*/ 1164 h 2405"/>
                <a:gd name="T68" fmla="*/ 5797 w 6993"/>
                <a:gd name="T69" fmla="*/ 1260 h 2405"/>
                <a:gd name="T70" fmla="*/ 5609 w 6993"/>
                <a:gd name="T71" fmla="*/ 1353 h 2405"/>
                <a:gd name="T72" fmla="*/ 5249 w 6993"/>
                <a:gd name="T73" fmla="*/ 1507 h 2405"/>
                <a:gd name="T74" fmla="*/ 4795 w 6993"/>
                <a:gd name="T75" fmla="*/ 1671 h 2405"/>
                <a:gd name="T76" fmla="*/ 4296 w 6993"/>
                <a:gd name="T77" fmla="*/ 1819 h 2405"/>
                <a:gd name="T78" fmla="*/ 3756 w 6993"/>
                <a:gd name="T79" fmla="*/ 1950 h 2405"/>
                <a:gd name="T80" fmla="*/ 3180 w 6993"/>
                <a:gd name="T81" fmla="*/ 2063 h 2405"/>
                <a:gd name="T82" fmla="*/ 2569 w 6993"/>
                <a:gd name="T83" fmla="*/ 2157 h 2405"/>
                <a:gd name="T84" fmla="*/ 1929 w 6993"/>
                <a:gd name="T85" fmla="*/ 2231 h 2405"/>
                <a:gd name="T86" fmla="*/ 1262 w 6993"/>
                <a:gd name="T87" fmla="*/ 2285 h 2405"/>
                <a:gd name="T88" fmla="*/ 572 w 6993"/>
                <a:gd name="T89" fmla="*/ 2314 h 2405"/>
                <a:gd name="T90" fmla="*/ 41 w 6993"/>
                <a:gd name="T91" fmla="*/ 2321 h 2405"/>
                <a:gd name="T92" fmla="*/ 16 w 6993"/>
                <a:gd name="T93" fmla="*/ 2328 h 2405"/>
                <a:gd name="T94" fmla="*/ 1 w 6993"/>
                <a:gd name="T95" fmla="*/ 2355 h 2405"/>
                <a:gd name="T96" fmla="*/ 6 w 6993"/>
                <a:gd name="T97" fmla="*/ 2386 h 2405"/>
                <a:gd name="T98" fmla="*/ 32 w 6993"/>
                <a:gd name="T99" fmla="*/ 2404 h 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93" h="2405">
                  <a:moveTo>
                    <a:pt x="41" y="2405"/>
                  </a:moveTo>
                  <a:lnTo>
                    <a:pt x="41" y="2405"/>
                  </a:lnTo>
                  <a:lnTo>
                    <a:pt x="221" y="2404"/>
                  </a:lnTo>
                  <a:lnTo>
                    <a:pt x="398" y="2402"/>
                  </a:lnTo>
                  <a:lnTo>
                    <a:pt x="574" y="2398"/>
                  </a:lnTo>
                  <a:lnTo>
                    <a:pt x="749" y="2393"/>
                  </a:lnTo>
                  <a:lnTo>
                    <a:pt x="923" y="2386"/>
                  </a:lnTo>
                  <a:lnTo>
                    <a:pt x="1096" y="2378"/>
                  </a:lnTo>
                  <a:lnTo>
                    <a:pt x="1267" y="2368"/>
                  </a:lnTo>
                  <a:lnTo>
                    <a:pt x="1437" y="2357"/>
                  </a:lnTo>
                  <a:lnTo>
                    <a:pt x="1605" y="2345"/>
                  </a:lnTo>
                  <a:lnTo>
                    <a:pt x="1772" y="2330"/>
                  </a:lnTo>
                  <a:lnTo>
                    <a:pt x="1936" y="2316"/>
                  </a:lnTo>
                  <a:lnTo>
                    <a:pt x="2100" y="2299"/>
                  </a:lnTo>
                  <a:lnTo>
                    <a:pt x="2261" y="2280"/>
                  </a:lnTo>
                  <a:lnTo>
                    <a:pt x="2422" y="2262"/>
                  </a:lnTo>
                  <a:lnTo>
                    <a:pt x="2580" y="2241"/>
                  </a:lnTo>
                  <a:lnTo>
                    <a:pt x="2737" y="2219"/>
                  </a:lnTo>
                  <a:lnTo>
                    <a:pt x="2891" y="2196"/>
                  </a:lnTo>
                  <a:lnTo>
                    <a:pt x="3043" y="2172"/>
                  </a:lnTo>
                  <a:lnTo>
                    <a:pt x="3193" y="2146"/>
                  </a:lnTo>
                  <a:lnTo>
                    <a:pt x="3342" y="2119"/>
                  </a:lnTo>
                  <a:lnTo>
                    <a:pt x="3488" y="2092"/>
                  </a:lnTo>
                  <a:lnTo>
                    <a:pt x="3632" y="2063"/>
                  </a:lnTo>
                  <a:lnTo>
                    <a:pt x="3774" y="2032"/>
                  </a:lnTo>
                  <a:lnTo>
                    <a:pt x="3913" y="2000"/>
                  </a:lnTo>
                  <a:lnTo>
                    <a:pt x="4051" y="1968"/>
                  </a:lnTo>
                  <a:lnTo>
                    <a:pt x="4185" y="1934"/>
                  </a:lnTo>
                  <a:lnTo>
                    <a:pt x="4318" y="1900"/>
                  </a:lnTo>
                  <a:lnTo>
                    <a:pt x="4447" y="1864"/>
                  </a:lnTo>
                  <a:lnTo>
                    <a:pt x="4574" y="1827"/>
                  </a:lnTo>
                  <a:lnTo>
                    <a:pt x="4699" y="1790"/>
                  </a:lnTo>
                  <a:lnTo>
                    <a:pt x="4821" y="1751"/>
                  </a:lnTo>
                  <a:lnTo>
                    <a:pt x="4940" y="1710"/>
                  </a:lnTo>
                  <a:lnTo>
                    <a:pt x="5057" y="1670"/>
                  </a:lnTo>
                  <a:lnTo>
                    <a:pt x="5170" y="1628"/>
                  </a:lnTo>
                  <a:lnTo>
                    <a:pt x="5281" y="1585"/>
                  </a:lnTo>
                  <a:lnTo>
                    <a:pt x="5388" y="1543"/>
                  </a:lnTo>
                  <a:lnTo>
                    <a:pt x="5493" y="1498"/>
                  </a:lnTo>
                  <a:lnTo>
                    <a:pt x="5595" y="1452"/>
                  </a:lnTo>
                  <a:lnTo>
                    <a:pt x="5644" y="1429"/>
                  </a:lnTo>
                  <a:lnTo>
                    <a:pt x="5693" y="1406"/>
                  </a:lnTo>
                  <a:lnTo>
                    <a:pt x="5742" y="1382"/>
                  </a:lnTo>
                  <a:lnTo>
                    <a:pt x="5789" y="1359"/>
                  </a:lnTo>
                  <a:lnTo>
                    <a:pt x="5836" y="1335"/>
                  </a:lnTo>
                  <a:lnTo>
                    <a:pt x="5882" y="1311"/>
                  </a:lnTo>
                  <a:lnTo>
                    <a:pt x="5927" y="1286"/>
                  </a:lnTo>
                  <a:lnTo>
                    <a:pt x="5971" y="1262"/>
                  </a:lnTo>
                  <a:lnTo>
                    <a:pt x="6014" y="1237"/>
                  </a:lnTo>
                  <a:lnTo>
                    <a:pt x="6056" y="1212"/>
                  </a:lnTo>
                  <a:lnTo>
                    <a:pt x="6098" y="1187"/>
                  </a:lnTo>
                  <a:lnTo>
                    <a:pt x="6138" y="1162"/>
                  </a:lnTo>
                  <a:lnTo>
                    <a:pt x="6179" y="1136"/>
                  </a:lnTo>
                  <a:lnTo>
                    <a:pt x="6218" y="1111"/>
                  </a:lnTo>
                  <a:lnTo>
                    <a:pt x="6256" y="1085"/>
                  </a:lnTo>
                  <a:lnTo>
                    <a:pt x="6294" y="1059"/>
                  </a:lnTo>
                  <a:lnTo>
                    <a:pt x="6330" y="1033"/>
                  </a:lnTo>
                  <a:lnTo>
                    <a:pt x="6366" y="1006"/>
                  </a:lnTo>
                  <a:lnTo>
                    <a:pt x="6400" y="980"/>
                  </a:lnTo>
                  <a:lnTo>
                    <a:pt x="6434" y="953"/>
                  </a:lnTo>
                  <a:lnTo>
                    <a:pt x="6467" y="926"/>
                  </a:lnTo>
                  <a:lnTo>
                    <a:pt x="6499" y="898"/>
                  </a:lnTo>
                  <a:lnTo>
                    <a:pt x="6530" y="871"/>
                  </a:lnTo>
                  <a:lnTo>
                    <a:pt x="6559" y="843"/>
                  </a:lnTo>
                  <a:lnTo>
                    <a:pt x="6590" y="816"/>
                  </a:lnTo>
                  <a:lnTo>
                    <a:pt x="6618" y="788"/>
                  </a:lnTo>
                  <a:lnTo>
                    <a:pt x="6645" y="760"/>
                  </a:lnTo>
                  <a:lnTo>
                    <a:pt x="6671" y="732"/>
                  </a:lnTo>
                  <a:lnTo>
                    <a:pt x="6697" y="703"/>
                  </a:lnTo>
                  <a:lnTo>
                    <a:pt x="6721" y="674"/>
                  </a:lnTo>
                  <a:lnTo>
                    <a:pt x="6744" y="645"/>
                  </a:lnTo>
                  <a:lnTo>
                    <a:pt x="6767" y="616"/>
                  </a:lnTo>
                  <a:lnTo>
                    <a:pt x="6789" y="587"/>
                  </a:lnTo>
                  <a:lnTo>
                    <a:pt x="6809" y="558"/>
                  </a:lnTo>
                  <a:lnTo>
                    <a:pt x="6828" y="527"/>
                  </a:lnTo>
                  <a:lnTo>
                    <a:pt x="6846" y="498"/>
                  </a:lnTo>
                  <a:lnTo>
                    <a:pt x="6864" y="468"/>
                  </a:lnTo>
                  <a:lnTo>
                    <a:pt x="6880" y="438"/>
                  </a:lnTo>
                  <a:lnTo>
                    <a:pt x="6895" y="408"/>
                  </a:lnTo>
                  <a:lnTo>
                    <a:pt x="6910" y="377"/>
                  </a:lnTo>
                  <a:lnTo>
                    <a:pt x="6923" y="347"/>
                  </a:lnTo>
                  <a:lnTo>
                    <a:pt x="6935" y="316"/>
                  </a:lnTo>
                  <a:lnTo>
                    <a:pt x="6945" y="285"/>
                  </a:lnTo>
                  <a:lnTo>
                    <a:pt x="6955" y="254"/>
                  </a:lnTo>
                  <a:lnTo>
                    <a:pt x="6964" y="223"/>
                  </a:lnTo>
                  <a:lnTo>
                    <a:pt x="6972" y="191"/>
                  </a:lnTo>
                  <a:lnTo>
                    <a:pt x="6978" y="160"/>
                  </a:lnTo>
                  <a:lnTo>
                    <a:pt x="6984" y="128"/>
                  </a:lnTo>
                  <a:lnTo>
                    <a:pt x="6988" y="96"/>
                  </a:lnTo>
                  <a:lnTo>
                    <a:pt x="6991" y="65"/>
                  </a:lnTo>
                  <a:lnTo>
                    <a:pt x="6992" y="32"/>
                  </a:lnTo>
                  <a:lnTo>
                    <a:pt x="6993" y="0"/>
                  </a:lnTo>
                  <a:lnTo>
                    <a:pt x="6909" y="0"/>
                  </a:lnTo>
                  <a:lnTo>
                    <a:pt x="6909" y="29"/>
                  </a:lnTo>
                  <a:lnTo>
                    <a:pt x="6906" y="59"/>
                  </a:lnTo>
                  <a:lnTo>
                    <a:pt x="6903" y="88"/>
                  </a:lnTo>
                  <a:lnTo>
                    <a:pt x="6900" y="116"/>
                  </a:lnTo>
                  <a:lnTo>
                    <a:pt x="6895" y="145"/>
                  </a:lnTo>
                  <a:lnTo>
                    <a:pt x="6890" y="173"/>
                  </a:lnTo>
                  <a:lnTo>
                    <a:pt x="6883" y="201"/>
                  </a:lnTo>
                  <a:lnTo>
                    <a:pt x="6875" y="230"/>
                  </a:lnTo>
                  <a:lnTo>
                    <a:pt x="6866" y="259"/>
                  </a:lnTo>
                  <a:lnTo>
                    <a:pt x="6855" y="287"/>
                  </a:lnTo>
                  <a:lnTo>
                    <a:pt x="6845" y="315"/>
                  </a:lnTo>
                  <a:lnTo>
                    <a:pt x="6833" y="343"/>
                  </a:lnTo>
                  <a:lnTo>
                    <a:pt x="6820" y="371"/>
                  </a:lnTo>
                  <a:lnTo>
                    <a:pt x="6805" y="399"/>
                  </a:lnTo>
                  <a:lnTo>
                    <a:pt x="6791" y="427"/>
                  </a:lnTo>
                  <a:lnTo>
                    <a:pt x="6774" y="455"/>
                  </a:lnTo>
                  <a:lnTo>
                    <a:pt x="6757" y="483"/>
                  </a:lnTo>
                  <a:lnTo>
                    <a:pt x="6739" y="511"/>
                  </a:lnTo>
                  <a:lnTo>
                    <a:pt x="6720" y="538"/>
                  </a:lnTo>
                  <a:lnTo>
                    <a:pt x="6699" y="565"/>
                  </a:lnTo>
                  <a:lnTo>
                    <a:pt x="6678" y="593"/>
                  </a:lnTo>
                  <a:lnTo>
                    <a:pt x="6656" y="620"/>
                  </a:lnTo>
                  <a:lnTo>
                    <a:pt x="6632" y="647"/>
                  </a:lnTo>
                  <a:lnTo>
                    <a:pt x="6608" y="674"/>
                  </a:lnTo>
                  <a:lnTo>
                    <a:pt x="6583" y="702"/>
                  </a:lnTo>
                  <a:lnTo>
                    <a:pt x="6557" y="729"/>
                  </a:lnTo>
                  <a:lnTo>
                    <a:pt x="6530" y="756"/>
                  </a:lnTo>
                  <a:lnTo>
                    <a:pt x="6502" y="782"/>
                  </a:lnTo>
                  <a:lnTo>
                    <a:pt x="6474" y="809"/>
                  </a:lnTo>
                  <a:lnTo>
                    <a:pt x="6444" y="835"/>
                  </a:lnTo>
                  <a:lnTo>
                    <a:pt x="6412" y="861"/>
                  </a:lnTo>
                  <a:lnTo>
                    <a:pt x="6381" y="887"/>
                  </a:lnTo>
                  <a:lnTo>
                    <a:pt x="6349" y="913"/>
                  </a:lnTo>
                  <a:lnTo>
                    <a:pt x="6315" y="939"/>
                  </a:lnTo>
                  <a:lnTo>
                    <a:pt x="6280" y="965"/>
                  </a:lnTo>
                  <a:lnTo>
                    <a:pt x="6245" y="990"/>
                  </a:lnTo>
                  <a:lnTo>
                    <a:pt x="6208" y="1016"/>
                  </a:lnTo>
                  <a:lnTo>
                    <a:pt x="6171" y="1041"/>
                  </a:lnTo>
                  <a:lnTo>
                    <a:pt x="6133" y="1066"/>
                  </a:lnTo>
                  <a:lnTo>
                    <a:pt x="6094" y="1091"/>
                  </a:lnTo>
                  <a:lnTo>
                    <a:pt x="6054" y="1115"/>
                  </a:lnTo>
                  <a:lnTo>
                    <a:pt x="6013" y="1140"/>
                  </a:lnTo>
                  <a:lnTo>
                    <a:pt x="5972" y="1164"/>
                  </a:lnTo>
                  <a:lnTo>
                    <a:pt x="5930" y="1188"/>
                  </a:lnTo>
                  <a:lnTo>
                    <a:pt x="5886" y="1213"/>
                  </a:lnTo>
                  <a:lnTo>
                    <a:pt x="5842" y="1237"/>
                  </a:lnTo>
                  <a:lnTo>
                    <a:pt x="5797" y="1260"/>
                  </a:lnTo>
                  <a:lnTo>
                    <a:pt x="5752" y="1284"/>
                  </a:lnTo>
                  <a:lnTo>
                    <a:pt x="5705" y="1307"/>
                  </a:lnTo>
                  <a:lnTo>
                    <a:pt x="5658" y="1330"/>
                  </a:lnTo>
                  <a:lnTo>
                    <a:pt x="5609" y="1353"/>
                  </a:lnTo>
                  <a:lnTo>
                    <a:pt x="5560" y="1376"/>
                  </a:lnTo>
                  <a:lnTo>
                    <a:pt x="5460" y="1421"/>
                  </a:lnTo>
                  <a:lnTo>
                    <a:pt x="5357" y="1464"/>
                  </a:lnTo>
                  <a:lnTo>
                    <a:pt x="5249" y="1507"/>
                  </a:lnTo>
                  <a:lnTo>
                    <a:pt x="5140" y="1550"/>
                  </a:lnTo>
                  <a:lnTo>
                    <a:pt x="5028" y="1590"/>
                  </a:lnTo>
                  <a:lnTo>
                    <a:pt x="4913" y="1631"/>
                  </a:lnTo>
                  <a:lnTo>
                    <a:pt x="4795" y="1671"/>
                  </a:lnTo>
                  <a:lnTo>
                    <a:pt x="4674" y="1709"/>
                  </a:lnTo>
                  <a:lnTo>
                    <a:pt x="4550" y="1747"/>
                  </a:lnTo>
                  <a:lnTo>
                    <a:pt x="4424" y="1783"/>
                  </a:lnTo>
                  <a:lnTo>
                    <a:pt x="4296" y="1819"/>
                  </a:lnTo>
                  <a:lnTo>
                    <a:pt x="4164" y="1853"/>
                  </a:lnTo>
                  <a:lnTo>
                    <a:pt x="4031" y="1886"/>
                  </a:lnTo>
                  <a:lnTo>
                    <a:pt x="3895" y="1919"/>
                  </a:lnTo>
                  <a:lnTo>
                    <a:pt x="3756" y="1950"/>
                  </a:lnTo>
                  <a:lnTo>
                    <a:pt x="3615" y="1980"/>
                  </a:lnTo>
                  <a:lnTo>
                    <a:pt x="3471" y="2008"/>
                  </a:lnTo>
                  <a:lnTo>
                    <a:pt x="3327" y="2036"/>
                  </a:lnTo>
                  <a:lnTo>
                    <a:pt x="3180" y="2063"/>
                  </a:lnTo>
                  <a:lnTo>
                    <a:pt x="3029" y="2089"/>
                  </a:lnTo>
                  <a:lnTo>
                    <a:pt x="2878" y="2113"/>
                  </a:lnTo>
                  <a:lnTo>
                    <a:pt x="2724" y="2135"/>
                  </a:lnTo>
                  <a:lnTo>
                    <a:pt x="2569" y="2157"/>
                  </a:lnTo>
                  <a:lnTo>
                    <a:pt x="2411" y="2178"/>
                  </a:lnTo>
                  <a:lnTo>
                    <a:pt x="2252" y="2197"/>
                  </a:lnTo>
                  <a:lnTo>
                    <a:pt x="2092" y="2215"/>
                  </a:lnTo>
                  <a:lnTo>
                    <a:pt x="1929" y="2231"/>
                  </a:lnTo>
                  <a:lnTo>
                    <a:pt x="1764" y="2247"/>
                  </a:lnTo>
                  <a:lnTo>
                    <a:pt x="1599" y="2261"/>
                  </a:lnTo>
                  <a:lnTo>
                    <a:pt x="1431" y="2273"/>
                  </a:lnTo>
                  <a:lnTo>
                    <a:pt x="1262" y="2285"/>
                  </a:lnTo>
                  <a:lnTo>
                    <a:pt x="1091" y="2294"/>
                  </a:lnTo>
                  <a:lnTo>
                    <a:pt x="920" y="2302"/>
                  </a:lnTo>
                  <a:lnTo>
                    <a:pt x="747" y="2308"/>
                  </a:lnTo>
                  <a:lnTo>
                    <a:pt x="572" y="2314"/>
                  </a:lnTo>
                  <a:lnTo>
                    <a:pt x="397" y="2318"/>
                  </a:lnTo>
                  <a:lnTo>
                    <a:pt x="220" y="2320"/>
                  </a:lnTo>
                  <a:lnTo>
                    <a:pt x="41" y="2321"/>
                  </a:lnTo>
                  <a:lnTo>
                    <a:pt x="41" y="2321"/>
                  </a:lnTo>
                  <a:lnTo>
                    <a:pt x="41" y="2321"/>
                  </a:lnTo>
                  <a:lnTo>
                    <a:pt x="32" y="2322"/>
                  </a:lnTo>
                  <a:lnTo>
                    <a:pt x="24" y="2324"/>
                  </a:lnTo>
                  <a:lnTo>
                    <a:pt x="16" y="2328"/>
                  </a:lnTo>
                  <a:lnTo>
                    <a:pt x="10" y="2335"/>
                  </a:lnTo>
                  <a:lnTo>
                    <a:pt x="6" y="2341"/>
                  </a:lnTo>
                  <a:lnTo>
                    <a:pt x="3" y="2348"/>
                  </a:lnTo>
                  <a:lnTo>
                    <a:pt x="1" y="2355"/>
                  </a:lnTo>
                  <a:lnTo>
                    <a:pt x="0" y="2363"/>
                  </a:lnTo>
                  <a:lnTo>
                    <a:pt x="1" y="2371"/>
                  </a:lnTo>
                  <a:lnTo>
                    <a:pt x="3" y="2378"/>
                  </a:lnTo>
                  <a:lnTo>
                    <a:pt x="6" y="2386"/>
                  </a:lnTo>
                  <a:lnTo>
                    <a:pt x="10" y="2392"/>
                  </a:lnTo>
                  <a:lnTo>
                    <a:pt x="16" y="2397"/>
                  </a:lnTo>
                  <a:lnTo>
                    <a:pt x="24" y="2401"/>
                  </a:lnTo>
                  <a:lnTo>
                    <a:pt x="32" y="2404"/>
                  </a:lnTo>
                  <a:lnTo>
                    <a:pt x="41" y="2405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9">
              <a:extLst>
                <a:ext uri="{FF2B5EF4-FFF2-40B4-BE49-F238E27FC236}">
                  <a16:creationId xmlns:a16="http://schemas.microsoft.com/office/drawing/2014/main" id="{5318B577-3E50-4923-85B7-AFC65516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059" y="2301875"/>
              <a:ext cx="525463" cy="185738"/>
            </a:xfrm>
            <a:custGeom>
              <a:avLst/>
              <a:gdLst>
                <a:gd name="T0" fmla="*/ 2 w 6950"/>
                <a:gd name="T1" fmla="*/ 107 h 2447"/>
                <a:gd name="T2" fmla="*/ 21 w 6950"/>
                <a:gd name="T3" fmla="*/ 233 h 2447"/>
                <a:gd name="T4" fmla="*/ 58 w 6950"/>
                <a:gd name="T5" fmla="*/ 358 h 2447"/>
                <a:gd name="T6" fmla="*/ 113 w 6950"/>
                <a:gd name="T7" fmla="*/ 480 h 2447"/>
                <a:gd name="T8" fmla="*/ 184 w 6950"/>
                <a:gd name="T9" fmla="*/ 600 h 2447"/>
                <a:gd name="T10" fmla="*/ 272 w 6950"/>
                <a:gd name="T11" fmla="*/ 716 h 2447"/>
                <a:gd name="T12" fmla="*/ 375 w 6950"/>
                <a:gd name="T13" fmla="*/ 830 h 2447"/>
                <a:gd name="T14" fmla="*/ 494 w 6950"/>
                <a:gd name="T15" fmla="*/ 940 h 2447"/>
                <a:gd name="T16" fmla="*/ 627 w 6950"/>
                <a:gd name="T17" fmla="*/ 1048 h 2447"/>
                <a:gd name="T18" fmla="*/ 775 w 6950"/>
                <a:gd name="T19" fmla="*/ 1153 h 2447"/>
                <a:gd name="T20" fmla="*/ 937 w 6950"/>
                <a:gd name="T21" fmla="*/ 1254 h 2447"/>
                <a:gd name="T22" fmla="*/ 1111 w 6950"/>
                <a:gd name="T23" fmla="*/ 1353 h 2447"/>
                <a:gd name="T24" fmla="*/ 1300 w 6950"/>
                <a:gd name="T25" fmla="*/ 1448 h 2447"/>
                <a:gd name="T26" fmla="*/ 1604 w 6950"/>
                <a:gd name="T27" fmla="*/ 1585 h 2447"/>
                <a:gd name="T28" fmla="*/ 2053 w 6950"/>
                <a:gd name="T29" fmla="*/ 1752 h 2447"/>
                <a:gd name="T30" fmla="*/ 2546 w 6950"/>
                <a:gd name="T31" fmla="*/ 1906 h 2447"/>
                <a:gd name="T32" fmla="*/ 3080 w 6950"/>
                <a:gd name="T33" fmla="*/ 2042 h 2447"/>
                <a:gd name="T34" fmla="*/ 3651 w 6950"/>
                <a:gd name="T35" fmla="*/ 2161 h 2447"/>
                <a:gd name="T36" fmla="*/ 4256 w 6950"/>
                <a:gd name="T37" fmla="*/ 2261 h 2447"/>
                <a:gd name="T38" fmla="*/ 4893 w 6950"/>
                <a:gd name="T39" fmla="*/ 2341 h 2447"/>
                <a:gd name="T40" fmla="*/ 5556 w 6950"/>
                <a:gd name="T41" fmla="*/ 2399 h 2447"/>
                <a:gd name="T42" fmla="*/ 6244 w 6950"/>
                <a:gd name="T43" fmla="*/ 2435 h 2447"/>
                <a:gd name="T44" fmla="*/ 6950 w 6950"/>
                <a:gd name="T45" fmla="*/ 2447 h 2447"/>
                <a:gd name="T46" fmla="*/ 6421 w 6950"/>
                <a:gd name="T47" fmla="*/ 2356 h 2447"/>
                <a:gd name="T48" fmla="*/ 5731 w 6950"/>
                <a:gd name="T49" fmla="*/ 2327 h 2447"/>
                <a:gd name="T50" fmla="*/ 5064 w 6950"/>
                <a:gd name="T51" fmla="*/ 2273 h 2447"/>
                <a:gd name="T52" fmla="*/ 4424 w 6950"/>
                <a:gd name="T53" fmla="*/ 2199 h 2447"/>
                <a:gd name="T54" fmla="*/ 3813 w 6950"/>
                <a:gd name="T55" fmla="*/ 2105 h 2447"/>
                <a:gd name="T56" fmla="*/ 3237 w 6950"/>
                <a:gd name="T57" fmla="*/ 1992 h 2447"/>
                <a:gd name="T58" fmla="*/ 2697 w 6950"/>
                <a:gd name="T59" fmla="*/ 1861 h 2447"/>
                <a:gd name="T60" fmla="*/ 2198 w 6950"/>
                <a:gd name="T61" fmla="*/ 1713 h 2447"/>
                <a:gd name="T62" fmla="*/ 1743 w 6950"/>
                <a:gd name="T63" fmla="*/ 1549 h 2447"/>
                <a:gd name="T64" fmla="*/ 1384 w 6950"/>
                <a:gd name="T65" fmla="*/ 1395 h 2447"/>
                <a:gd name="T66" fmla="*/ 1195 w 6950"/>
                <a:gd name="T67" fmla="*/ 1302 h 2447"/>
                <a:gd name="T68" fmla="*/ 1021 w 6950"/>
                <a:gd name="T69" fmla="*/ 1206 h 2447"/>
                <a:gd name="T70" fmla="*/ 860 w 6950"/>
                <a:gd name="T71" fmla="*/ 1108 h 2447"/>
                <a:gd name="T72" fmla="*/ 713 w 6950"/>
                <a:gd name="T73" fmla="*/ 1007 h 2447"/>
                <a:gd name="T74" fmla="*/ 581 w 6950"/>
                <a:gd name="T75" fmla="*/ 903 h 2447"/>
                <a:gd name="T76" fmla="*/ 463 w 6950"/>
                <a:gd name="T77" fmla="*/ 798 h 2447"/>
                <a:gd name="T78" fmla="*/ 360 w 6950"/>
                <a:gd name="T79" fmla="*/ 689 h 2447"/>
                <a:gd name="T80" fmla="*/ 273 w 6950"/>
                <a:gd name="T81" fmla="*/ 580 h 2447"/>
                <a:gd name="T82" fmla="*/ 202 w 6950"/>
                <a:gd name="T83" fmla="*/ 469 h 2447"/>
                <a:gd name="T84" fmla="*/ 148 w 6950"/>
                <a:gd name="T85" fmla="*/ 357 h 2447"/>
                <a:gd name="T86" fmla="*/ 110 w 6950"/>
                <a:gd name="T87" fmla="*/ 243 h 2447"/>
                <a:gd name="T88" fmla="*/ 89 w 6950"/>
                <a:gd name="T89" fmla="*/ 130 h 2447"/>
                <a:gd name="T90" fmla="*/ 84 w 6950"/>
                <a:gd name="T91" fmla="*/ 42 h 2447"/>
                <a:gd name="T92" fmla="*/ 76 w 6950"/>
                <a:gd name="T93" fmla="*/ 17 h 2447"/>
                <a:gd name="T94" fmla="*/ 50 w 6950"/>
                <a:gd name="T95" fmla="*/ 2 h 2447"/>
                <a:gd name="T96" fmla="*/ 20 w 6950"/>
                <a:gd name="T97" fmla="*/ 7 h 2447"/>
                <a:gd name="T98" fmla="*/ 1 w 6950"/>
                <a:gd name="T99" fmla="*/ 33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50" h="2447">
                  <a:moveTo>
                    <a:pt x="0" y="42"/>
                  </a:moveTo>
                  <a:lnTo>
                    <a:pt x="0" y="42"/>
                  </a:lnTo>
                  <a:lnTo>
                    <a:pt x="1" y="74"/>
                  </a:lnTo>
                  <a:lnTo>
                    <a:pt x="2" y="107"/>
                  </a:lnTo>
                  <a:lnTo>
                    <a:pt x="5" y="138"/>
                  </a:lnTo>
                  <a:lnTo>
                    <a:pt x="9" y="170"/>
                  </a:lnTo>
                  <a:lnTo>
                    <a:pt x="15" y="202"/>
                  </a:lnTo>
                  <a:lnTo>
                    <a:pt x="21" y="233"/>
                  </a:lnTo>
                  <a:lnTo>
                    <a:pt x="29" y="265"/>
                  </a:lnTo>
                  <a:lnTo>
                    <a:pt x="38" y="296"/>
                  </a:lnTo>
                  <a:lnTo>
                    <a:pt x="47" y="327"/>
                  </a:lnTo>
                  <a:lnTo>
                    <a:pt x="58" y="358"/>
                  </a:lnTo>
                  <a:lnTo>
                    <a:pt x="70" y="389"/>
                  </a:lnTo>
                  <a:lnTo>
                    <a:pt x="83" y="419"/>
                  </a:lnTo>
                  <a:lnTo>
                    <a:pt x="98" y="450"/>
                  </a:lnTo>
                  <a:lnTo>
                    <a:pt x="113" y="480"/>
                  </a:lnTo>
                  <a:lnTo>
                    <a:pt x="129" y="510"/>
                  </a:lnTo>
                  <a:lnTo>
                    <a:pt x="147" y="540"/>
                  </a:lnTo>
                  <a:lnTo>
                    <a:pt x="165" y="569"/>
                  </a:lnTo>
                  <a:lnTo>
                    <a:pt x="184" y="600"/>
                  </a:lnTo>
                  <a:lnTo>
                    <a:pt x="204" y="629"/>
                  </a:lnTo>
                  <a:lnTo>
                    <a:pt x="226" y="658"/>
                  </a:lnTo>
                  <a:lnTo>
                    <a:pt x="249" y="687"/>
                  </a:lnTo>
                  <a:lnTo>
                    <a:pt x="272" y="716"/>
                  </a:lnTo>
                  <a:lnTo>
                    <a:pt x="296" y="745"/>
                  </a:lnTo>
                  <a:lnTo>
                    <a:pt x="322" y="774"/>
                  </a:lnTo>
                  <a:lnTo>
                    <a:pt x="348" y="802"/>
                  </a:lnTo>
                  <a:lnTo>
                    <a:pt x="375" y="830"/>
                  </a:lnTo>
                  <a:lnTo>
                    <a:pt x="403" y="858"/>
                  </a:lnTo>
                  <a:lnTo>
                    <a:pt x="433" y="885"/>
                  </a:lnTo>
                  <a:lnTo>
                    <a:pt x="463" y="913"/>
                  </a:lnTo>
                  <a:lnTo>
                    <a:pt x="494" y="940"/>
                  </a:lnTo>
                  <a:lnTo>
                    <a:pt x="526" y="968"/>
                  </a:lnTo>
                  <a:lnTo>
                    <a:pt x="559" y="995"/>
                  </a:lnTo>
                  <a:lnTo>
                    <a:pt x="593" y="1022"/>
                  </a:lnTo>
                  <a:lnTo>
                    <a:pt x="627" y="1048"/>
                  </a:lnTo>
                  <a:lnTo>
                    <a:pt x="663" y="1075"/>
                  </a:lnTo>
                  <a:lnTo>
                    <a:pt x="699" y="1101"/>
                  </a:lnTo>
                  <a:lnTo>
                    <a:pt x="737" y="1127"/>
                  </a:lnTo>
                  <a:lnTo>
                    <a:pt x="775" y="1153"/>
                  </a:lnTo>
                  <a:lnTo>
                    <a:pt x="814" y="1178"/>
                  </a:lnTo>
                  <a:lnTo>
                    <a:pt x="854" y="1204"/>
                  </a:lnTo>
                  <a:lnTo>
                    <a:pt x="895" y="1229"/>
                  </a:lnTo>
                  <a:lnTo>
                    <a:pt x="937" y="1254"/>
                  </a:lnTo>
                  <a:lnTo>
                    <a:pt x="979" y="1279"/>
                  </a:lnTo>
                  <a:lnTo>
                    <a:pt x="1022" y="1304"/>
                  </a:lnTo>
                  <a:lnTo>
                    <a:pt x="1066" y="1328"/>
                  </a:lnTo>
                  <a:lnTo>
                    <a:pt x="1111" y="1353"/>
                  </a:lnTo>
                  <a:lnTo>
                    <a:pt x="1157" y="1377"/>
                  </a:lnTo>
                  <a:lnTo>
                    <a:pt x="1204" y="1401"/>
                  </a:lnTo>
                  <a:lnTo>
                    <a:pt x="1251" y="1424"/>
                  </a:lnTo>
                  <a:lnTo>
                    <a:pt x="1300" y="1448"/>
                  </a:lnTo>
                  <a:lnTo>
                    <a:pt x="1348" y="1471"/>
                  </a:lnTo>
                  <a:lnTo>
                    <a:pt x="1398" y="1494"/>
                  </a:lnTo>
                  <a:lnTo>
                    <a:pt x="1500" y="1540"/>
                  </a:lnTo>
                  <a:lnTo>
                    <a:pt x="1604" y="1585"/>
                  </a:lnTo>
                  <a:lnTo>
                    <a:pt x="1712" y="1627"/>
                  </a:lnTo>
                  <a:lnTo>
                    <a:pt x="1823" y="1670"/>
                  </a:lnTo>
                  <a:lnTo>
                    <a:pt x="1936" y="1712"/>
                  </a:lnTo>
                  <a:lnTo>
                    <a:pt x="2053" y="1752"/>
                  </a:lnTo>
                  <a:lnTo>
                    <a:pt x="2172" y="1793"/>
                  </a:lnTo>
                  <a:lnTo>
                    <a:pt x="2294" y="1832"/>
                  </a:lnTo>
                  <a:lnTo>
                    <a:pt x="2419" y="1869"/>
                  </a:lnTo>
                  <a:lnTo>
                    <a:pt x="2546" y="1906"/>
                  </a:lnTo>
                  <a:lnTo>
                    <a:pt x="2675" y="1942"/>
                  </a:lnTo>
                  <a:lnTo>
                    <a:pt x="2808" y="1976"/>
                  </a:lnTo>
                  <a:lnTo>
                    <a:pt x="2942" y="2010"/>
                  </a:lnTo>
                  <a:lnTo>
                    <a:pt x="3080" y="2042"/>
                  </a:lnTo>
                  <a:lnTo>
                    <a:pt x="3219" y="2074"/>
                  </a:lnTo>
                  <a:lnTo>
                    <a:pt x="3361" y="2105"/>
                  </a:lnTo>
                  <a:lnTo>
                    <a:pt x="3505" y="2134"/>
                  </a:lnTo>
                  <a:lnTo>
                    <a:pt x="3651" y="2161"/>
                  </a:lnTo>
                  <a:lnTo>
                    <a:pt x="3799" y="2188"/>
                  </a:lnTo>
                  <a:lnTo>
                    <a:pt x="3950" y="2214"/>
                  </a:lnTo>
                  <a:lnTo>
                    <a:pt x="4102" y="2238"/>
                  </a:lnTo>
                  <a:lnTo>
                    <a:pt x="4256" y="2261"/>
                  </a:lnTo>
                  <a:lnTo>
                    <a:pt x="4413" y="2283"/>
                  </a:lnTo>
                  <a:lnTo>
                    <a:pt x="4571" y="2304"/>
                  </a:lnTo>
                  <a:lnTo>
                    <a:pt x="4731" y="2322"/>
                  </a:lnTo>
                  <a:lnTo>
                    <a:pt x="4893" y="2341"/>
                  </a:lnTo>
                  <a:lnTo>
                    <a:pt x="5057" y="2358"/>
                  </a:lnTo>
                  <a:lnTo>
                    <a:pt x="5221" y="2372"/>
                  </a:lnTo>
                  <a:lnTo>
                    <a:pt x="5388" y="2387"/>
                  </a:lnTo>
                  <a:lnTo>
                    <a:pt x="5556" y="2399"/>
                  </a:lnTo>
                  <a:lnTo>
                    <a:pt x="5726" y="2410"/>
                  </a:lnTo>
                  <a:lnTo>
                    <a:pt x="5897" y="2420"/>
                  </a:lnTo>
                  <a:lnTo>
                    <a:pt x="6070" y="2428"/>
                  </a:lnTo>
                  <a:lnTo>
                    <a:pt x="6244" y="2435"/>
                  </a:lnTo>
                  <a:lnTo>
                    <a:pt x="6419" y="2440"/>
                  </a:lnTo>
                  <a:lnTo>
                    <a:pt x="6595" y="2444"/>
                  </a:lnTo>
                  <a:lnTo>
                    <a:pt x="6772" y="2446"/>
                  </a:lnTo>
                  <a:lnTo>
                    <a:pt x="6950" y="2447"/>
                  </a:lnTo>
                  <a:lnTo>
                    <a:pt x="6950" y="2363"/>
                  </a:lnTo>
                  <a:lnTo>
                    <a:pt x="6773" y="2362"/>
                  </a:lnTo>
                  <a:lnTo>
                    <a:pt x="6596" y="2360"/>
                  </a:lnTo>
                  <a:lnTo>
                    <a:pt x="6421" y="2356"/>
                  </a:lnTo>
                  <a:lnTo>
                    <a:pt x="6246" y="2350"/>
                  </a:lnTo>
                  <a:lnTo>
                    <a:pt x="6073" y="2344"/>
                  </a:lnTo>
                  <a:lnTo>
                    <a:pt x="5901" y="2336"/>
                  </a:lnTo>
                  <a:lnTo>
                    <a:pt x="5731" y="2327"/>
                  </a:lnTo>
                  <a:lnTo>
                    <a:pt x="5562" y="2315"/>
                  </a:lnTo>
                  <a:lnTo>
                    <a:pt x="5394" y="2303"/>
                  </a:lnTo>
                  <a:lnTo>
                    <a:pt x="5229" y="2289"/>
                  </a:lnTo>
                  <a:lnTo>
                    <a:pt x="5064" y="2273"/>
                  </a:lnTo>
                  <a:lnTo>
                    <a:pt x="4901" y="2257"/>
                  </a:lnTo>
                  <a:lnTo>
                    <a:pt x="4741" y="2239"/>
                  </a:lnTo>
                  <a:lnTo>
                    <a:pt x="4582" y="2220"/>
                  </a:lnTo>
                  <a:lnTo>
                    <a:pt x="4424" y="2199"/>
                  </a:lnTo>
                  <a:lnTo>
                    <a:pt x="4269" y="2177"/>
                  </a:lnTo>
                  <a:lnTo>
                    <a:pt x="4115" y="2155"/>
                  </a:lnTo>
                  <a:lnTo>
                    <a:pt x="3964" y="2131"/>
                  </a:lnTo>
                  <a:lnTo>
                    <a:pt x="3813" y="2105"/>
                  </a:lnTo>
                  <a:lnTo>
                    <a:pt x="3666" y="2078"/>
                  </a:lnTo>
                  <a:lnTo>
                    <a:pt x="3521" y="2050"/>
                  </a:lnTo>
                  <a:lnTo>
                    <a:pt x="3378" y="2022"/>
                  </a:lnTo>
                  <a:lnTo>
                    <a:pt x="3237" y="1992"/>
                  </a:lnTo>
                  <a:lnTo>
                    <a:pt x="3098" y="1961"/>
                  </a:lnTo>
                  <a:lnTo>
                    <a:pt x="2962" y="1928"/>
                  </a:lnTo>
                  <a:lnTo>
                    <a:pt x="2829" y="1895"/>
                  </a:lnTo>
                  <a:lnTo>
                    <a:pt x="2697" y="1861"/>
                  </a:lnTo>
                  <a:lnTo>
                    <a:pt x="2568" y="1825"/>
                  </a:lnTo>
                  <a:lnTo>
                    <a:pt x="2442" y="1789"/>
                  </a:lnTo>
                  <a:lnTo>
                    <a:pt x="2319" y="1751"/>
                  </a:lnTo>
                  <a:lnTo>
                    <a:pt x="2198" y="1713"/>
                  </a:lnTo>
                  <a:lnTo>
                    <a:pt x="2080" y="1673"/>
                  </a:lnTo>
                  <a:lnTo>
                    <a:pt x="1965" y="1632"/>
                  </a:lnTo>
                  <a:lnTo>
                    <a:pt x="1852" y="1592"/>
                  </a:lnTo>
                  <a:lnTo>
                    <a:pt x="1743" y="1549"/>
                  </a:lnTo>
                  <a:lnTo>
                    <a:pt x="1636" y="1506"/>
                  </a:lnTo>
                  <a:lnTo>
                    <a:pt x="1533" y="1463"/>
                  </a:lnTo>
                  <a:lnTo>
                    <a:pt x="1433" y="1418"/>
                  </a:lnTo>
                  <a:lnTo>
                    <a:pt x="1384" y="1395"/>
                  </a:lnTo>
                  <a:lnTo>
                    <a:pt x="1335" y="1372"/>
                  </a:lnTo>
                  <a:lnTo>
                    <a:pt x="1288" y="1349"/>
                  </a:lnTo>
                  <a:lnTo>
                    <a:pt x="1241" y="1326"/>
                  </a:lnTo>
                  <a:lnTo>
                    <a:pt x="1195" y="1302"/>
                  </a:lnTo>
                  <a:lnTo>
                    <a:pt x="1151" y="1279"/>
                  </a:lnTo>
                  <a:lnTo>
                    <a:pt x="1107" y="1255"/>
                  </a:lnTo>
                  <a:lnTo>
                    <a:pt x="1063" y="1230"/>
                  </a:lnTo>
                  <a:lnTo>
                    <a:pt x="1021" y="1206"/>
                  </a:lnTo>
                  <a:lnTo>
                    <a:pt x="980" y="1182"/>
                  </a:lnTo>
                  <a:lnTo>
                    <a:pt x="939" y="1157"/>
                  </a:lnTo>
                  <a:lnTo>
                    <a:pt x="898" y="1133"/>
                  </a:lnTo>
                  <a:lnTo>
                    <a:pt x="860" y="1108"/>
                  </a:lnTo>
                  <a:lnTo>
                    <a:pt x="821" y="1083"/>
                  </a:lnTo>
                  <a:lnTo>
                    <a:pt x="785" y="1058"/>
                  </a:lnTo>
                  <a:lnTo>
                    <a:pt x="748" y="1032"/>
                  </a:lnTo>
                  <a:lnTo>
                    <a:pt x="713" y="1007"/>
                  </a:lnTo>
                  <a:lnTo>
                    <a:pt x="678" y="981"/>
                  </a:lnTo>
                  <a:lnTo>
                    <a:pt x="644" y="955"/>
                  </a:lnTo>
                  <a:lnTo>
                    <a:pt x="612" y="929"/>
                  </a:lnTo>
                  <a:lnTo>
                    <a:pt x="581" y="903"/>
                  </a:lnTo>
                  <a:lnTo>
                    <a:pt x="549" y="877"/>
                  </a:lnTo>
                  <a:lnTo>
                    <a:pt x="519" y="851"/>
                  </a:lnTo>
                  <a:lnTo>
                    <a:pt x="490" y="824"/>
                  </a:lnTo>
                  <a:lnTo>
                    <a:pt x="463" y="798"/>
                  </a:lnTo>
                  <a:lnTo>
                    <a:pt x="436" y="771"/>
                  </a:lnTo>
                  <a:lnTo>
                    <a:pt x="410" y="744"/>
                  </a:lnTo>
                  <a:lnTo>
                    <a:pt x="385" y="716"/>
                  </a:lnTo>
                  <a:lnTo>
                    <a:pt x="360" y="689"/>
                  </a:lnTo>
                  <a:lnTo>
                    <a:pt x="337" y="662"/>
                  </a:lnTo>
                  <a:lnTo>
                    <a:pt x="315" y="635"/>
                  </a:lnTo>
                  <a:lnTo>
                    <a:pt x="294" y="608"/>
                  </a:lnTo>
                  <a:lnTo>
                    <a:pt x="273" y="580"/>
                  </a:lnTo>
                  <a:lnTo>
                    <a:pt x="254" y="553"/>
                  </a:lnTo>
                  <a:lnTo>
                    <a:pt x="236" y="525"/>
                  </a:lnTo>
                  <a:lnTo>
                    <a:pt x="219" y="497"/>
                  </a:lnTo>
                  <a:lnTo>
                    <a:pt x="202" y="469"/>
                  </a:lnTo>
                  <a:lnTo>
                    <a:pt x="188" y="441"/>
                  </a:lnTo>
                  <a:lnTo>
                    <a:pt x="173" y="413"/>
                  </a:lnTo>
                  <a:lnTo>
                    <a:pt x="160" y="385"/>
                  </a:lnTo>
                  <a:lnTo>
                    <a:pt x="148" y="357"/>
                  </a:lnTo>
                  <a:lnTo>
                    <a:pt x="138" y="329"/>
                  </a:lnTo>
                  <a:lnTo>
                    <a:pt x="127" y="301"/>
                  </a:lnTo>
                  <a:lnTo>
                    <a:pt x="118" y="272"/>
                  </a:lnTo>
                  <a:lnTo>
                    <a:pt x="110" y="243"/>
                  </a:lnTo>
                  <a:lnTo>
                    <a:pt x="103" y="215"/>
                  </a:lnTo>
                  <a:lnTo>
                    <a:pt x="98" y="187"/>
                  </a:lnTo>
                  <a:lnTo>
                    <a:pt x="93" y="158"/>
                  </a:lnTo>
                  <a:lnTo>
                    <a:pt x="89" y="130"/>
                  </a:lnTo>
                  <a:lnTo>
                    <a:pt x="87" y="101"/>
                  </a:lnTo>
                  <a:lnTo>
                    <a:pt x="84" y="71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3" y="33"/>
                  </a:lnTo>
                  <a:lnTo>
                    <a:pt x="80" y="24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7" y="3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4" y="11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1" y="3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0" name="Freeform 50">
              <a:extLst>
                <a:ext uri="{FF2B5EF4-FFF2-40B4-BE49-F238E27FC236}">
                  <a16:creationId xmlns:a16="http://schemas.microsoft.com/office/drawing/2014/main" id="{987BAEBE-917E-4AD4-A071-19543B66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059" y="2124075"/>
              <a:ext cx="528638" cy="180975"/>
            </a:xfrm>
            <a:custGeom>
              <a:avLst/>
              <a:gdLst>
                <a:gd name="T0" fmla="*/ 6595 w 6993"/>
                <a:gd name="T1" fmla="*/ 3 h 2404"/>
                <a:gd name="T2" fmla="*/ 5897 w 6993"/>
                <a:gd name="T3" fmla="*/ 27 h 2404"/>
                <a:gd name="T4" fmla="*/ 5221 w 6993"/>
                <a:gd name="T5" fmla="*/ 75 h 2404"/>
                <a:gd name="T6" fmla="*/ 4571 w 6993"/>
                <a:gd name="T7" fmla="*/ 144 h 2404"/>
                <a:gd name="T8" fmla="*/ 3950 w 6993"/>
                <a:gd name="T9" fmla="*/ 233 h 2404"/>
                <a:gd name="T10" fmla="*/ 3361 w 6993"/>
                <a:gd name="T11" fmla="*/ 343 h 2404"/>
                <a:gd name="T12" fmla="*/ 2808 w 6993"/>
                <a:gd name="T13" fmla="*/ 471 h 2404"/>
                <a:gd name="T14" fmla="*/ 2294 w 6993"/>
                <a:gd name="T15" fmla="*/ 616 h 2404"/>
                <a:gd name="T16" fmla="*/ 1823 w 6993"/>
                <a:gd name="T17" fmla="*/ 777 h 2404"/>
                <a:gd name="T18" fmla="*/ 1398 w 6993"/>
                <a:gd name="T19" fmla="*/ 954 h 2404"/>
                <a:gd name="T20" fmla="*/ 1204 w 6993"/>
                <a:gd name="T21" fmla="*/ 1046 h 2404"/>
                <a:gd name="T22" fmla="*/ 1022 w 6993"/>
                <a:gd name="T23" fmla="*/ 1143 h 2404"/>
                <a:gd name="T24" fmla="*/ 854 w 6993"/>
                <a:gd name="T25" fmla="*/ 1243 h 2404"/>
                <a:gd name="T26" fmla="*/ 699 w 6993"/>
                <a:gd name="T27" fmla="*/ 1346 h 2404"/>
                <a:gd name="T28" fmla="*/ 559 w 6993"/>
                <a:gd name="T29" fmla="*/ 1453 h 2404"/>
                <a:gd name="T30" fmla="*/ 433 w 6993"/>
                <a:gd name="T31" fmla="*/ 1562 h 2404"/>
                <a:gd name="T32" fmla="*/ 322 w 6993"/>
                <a:gd name="T33" fmla="*/ 1674 h 2404"/>
                <a:gd name="T34" fmla="*/ 226 w 6993"/>
                <a:gd name="T35" fmla="*/ 1789 h 2404"/>
                <a:gd name="T36" fmla="*/ 147 w 6993"/>
                <a:gd name="T37" fmla="*/ 1907 h 2404"/>
                <a:gd name="T38" fmla="*/ 83 w 6993"/>
                <a:gd name="T39" fmla="*/ 2028 h 2404"/>
                <a:gd name="T40" fmla="*/ 38 w 6993"/>
                <a:gd name="T41" fmla="*/ 2151 h 2404"/>
                <a:gd name="T42" fmla="*/ 9 w 6993"/>
                <a:gd name="T43" fmla="*/ 2277 h 2404"/>
                <a:gd name="T44" fmla="*/ 0 w 6993"/>
                <a:gd name="T45" fmla="*/ 2404 h 2404"/>
                <a:gd name="T46" fmla="*/ 89 w 6993"/>
                <a:gd name="T47" fmla="*/ 2318 h 2404"/>
                <a:gd name="T48" fmla="*/ 110 w 6993"/>
                <a:gd name="T49" fmla="*/ 2204 h 2404"/>
                <a:gd name="T50" fmla="*/ 148 w 6993"/>
                <a:gd name="T51" fmla="*/ 2091 h 2404"/>
                <a:gd name="T52" fmla="*/ 202 w 6993"/>
                <a:gd name="T53" fmla="*/ 1978 h 2404"/>
                <a:gd name="T54" fmla="*/ 273 w 6993"/>
                <a:gd name="T55" fmla="*/ 1867 h 2404"/>
                <a:gd name="T56" fmla="*/ 360 w 6993"/>
                <a:gd name="T57" fmla="*/ 1758 h 2404"/>
                <a:gd name="T58" fmla="*/ 463 w 6993"/>
                <a:gd name="T59" fmla="*/ 1650 h 2404"/>
                <a:gd name="T60" fmla="*/ 581 w 6993"/>
                <a:gd name="T61" fmla="*/ 1544 h 2404"/>
                <a:gd name="T62" fmla="*/ 713 w 6993"/>
                <a:gd name="T63" fmla="*/ 1440 h 2404"/>
                <a:gd name="T64" fmla="*/ 860 w 6993"/>
                <a:gd name="T65" fmla="*/ 1339 h 2404"/>
                <a:gd name="T66" fmla="*/ 1021 w 6993"/>
                <a:gd name="T67" fmla="*/ 1241 h 2404"/>
                <a:gd name="T68" fmla="*/ 1195 w 6993"/>
                <a:gd name="T69" fmla="*/ 1145 h 2404"/>
                <a:gd name="T70" fmla="*/ 1384 w 6993"/>
                <a:gd name="T71" fmla="*/ 1053 h 2404"/>
                <a:gd name="T72" fmla="*/ 1743 w 6993"/>
                <a:gd name="T73" fmla="*/ 898 h 2404"/>
                <a:gd name="T74" fmla="*/ 2198 w 6993"/>
                <a:gd name="T75" fmla="*/ 735 h 2404"/>
                <a:gd name="T76" fmla="*/ 2697 w 6993"/>
                <a:gd name="T77" fmla="*/ 587 h 2404"/>
                <a:gd name="T78" fmla="*/ 3237 w 6993"/>
                <a:gd name="T79" fmla="*/ 455 h 2404"/>
                <a:gd name="T80" fmla="*/ 3813 w 6993"/>
                <a:gd name="T81" fmla="*/ 343 h 2404"/>
                <a:gd name="T82" fmla="*/ 4424 w 6993"/>
                <a:gd name="T83" fmla="*/ 248 h 2404"/>
                <a:gd name="T84" fmla="*/ 5064 w 6993"/>
                <a:gd name="T85" fmla="*/ 174 h 2404"/>
                <a:gd name="T86" fmla="*/ 5731 w 6993"/>
                <a:gd name="T87" fmla="*/ 121 h 2404"/>
                <a:gd name="T88" fmla="*/ 6421 w 6993"/>
                <a:gd name="T89" fmla="*/ 91 h 2404"/>
                <a:gd name="T90" fmla="*/ 6950 w 6993"/>
                <a:gd name="T91" fmla="*/ 84 h 2404"/>
                <a:gd name="T92" fmla="*/ 6977 w 6993"/>
                <a:gd name="T93" fmla="*/ 77 h 2404"/>
                <a:gd name="T94" fmla="*/ 6992 w 6993"/>
                <a:gd name="T95" fmla="*/ 50 h 2404"/>
                <a:gd name="T96" fmla="*/ 6987 w 6993"/>
                <a:gd name="T97" fmla="*/ 20 h 2404"/>
                <a:gd name="T98" fmla="*/ 6961 w 6993"/>
                <a:gd name="T99" fmla="*/ 1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93" h="2404">
                  <a:moveTo>
                    <a:pt x="6950" y="0"/>
                  </a:moveTo>
                  <a:lnTo>
                    <a:pt x="6950" y="0"/>
                  </a:lnTo>
                  <a:lnTo>
                    <a:pt x="6772" y="1"/>
                  </a:lnTo>
                  <a:lnTo>
                    <a:pt x="6595" y="3"/>
                  </a:lnTo>
                  <a:lnTo>
                    <a:pt x="6419" y="7"/>
                  </a:lnTo>
                  <a:lnTo>
                    <a:pt x="6244" y="13"/>
                  </a:lnTo>
                  <a:lnTo>
                    <a:pt x="6070" y="19"/>
                  </a:lnTo>
                  <a:lnTo>
                    <a:pt x="5897" y="27"/>
                  </a:lnTo>
                  <a:lnTo>
                    <a:pt x="5726" y="38"/>
                  </a:lnTo>
                  <a:lnTo>
                    <a:pt x="5556" y="48"/>
                  </a:lnTo>
                  <a:lnTo>
                    <a:pt x="5388" y="60"/>
                  </a:lnTo>
                  <a:lnTo>
                    <a:pt x="5221" y="75"/>
                  </a:lnTo>
                  <a:lnTo>
                    <a:pt x="5057" y="90"/>
                  </a:lnTo>
                  <a:lnTo>
                    <a:pt x="4893" y="106"/>
                  </a:lnTo>
                  <a:lnTo>
                    <a:pt x="4731" y="125"/>
                  </a:lnTo>
                  <a:lnTo>
                    <a:pt x="4571" y="144"/>
                  </a:lnTo>
                  <a:lnTo>
                    <a:pt x="4413" y="165"/>
                  </a:lnTo>
                  <a:lnTo>
                    <a:pt x="4256" y="187"/>
                  </a:lnTo>
                  <a:lnTo>
                    <a:pt x="4102" y="209"/>
                  </a:lnTo>
                  <a:lnTo>
                    <a:pt x="3950" y="233"/>
                  </a:lnTo>
                  <a:lnTo>
                    <a:pt x="3799" y="259"/>
                  </a:lnTo>
                  <a:lnTo>
                    <a:pt x="3651" y="287"/>
                  </a:lnTo>
                  <a:lnTo>
                    <a:pt x="3505" y="314"/>
                  </a:lnTo>
                  <a:lnTo>
                    <a:pt x="3361" y="343"/>
                  </a:lnTo>
                  <a:lnTo>
                    <a:pt x="3219" y="373"/>
                  </a:lnTo>
                  <a:lnTo>
                    <a:pt x="3080" y="404"/>
                  </a:lnTo>
                  <a:lnTo>
                    <a:pt x="2942" y="438"/>
                  </a:lnTo>
                  <a:lnTo>
                    <a:pt x="2808" y="471"/>
                  </a:lnTo>
                  <a:lnTo>
                    <a:pt x="2675" y="505"/>
                  </a:lnTo>
                  <a:lnTo>
                    <a:pt x="2546" y="541"/>
                  </a:lnTo>
                  <a:lnTo>
                    <a:pt x="2419" y="578"/>
                  </a:lnTo>
                  <a:lnTo>
                    <a:pt x="2294" y="616"/>
                  </a:lnTo>
                  <a:lnTo>
                    <a:pt x="2172" y="654"/>
                  </a:lnTo>
                  <a:lnTo>
                    <a:pt x="2053" y="694"/>
                  </a:lnTo>
                  <a:lnTo>
                    <a:pt x="1936" y="736"/>
                  </a:lnTo>
                  <a:lnTo>
                    <a:pt x="1823" y="777"/>
                  </a:lnTo>
                  <a:lnTo>
                    <a:pt x="1712" y="820"/>
                  </a:lnTo>
                  <a:lnTo>
                    <a:pt x="1604" y="863"/>
                  </a:lnTo>
                  <a:lnTo>
                    <a:pt x="1500" y="908"/>
                  </a:lnTo>
                  <a:lnTo>
                    <a:pt x="1398" y="954"/>
                  </a:lnTo>
                  <a:lnTo>
                    <a:pt x="1348" y="976"/>
                  </a:lnTo>
                  <a:lnTo>
                    <a:pt x="1300" y="999"/>
                  </a:lnTo>
                  <a:lnTo>
                    <a:pt x="1251" y="1023"/>
                  </a:lnTo>
                  <a:lnTo>
                    <a:pt x="1204" y="1046"/>
                  </a:lnTo>
                  <a:lnTo>
                    <a:pt x="1157" y="1070"/>
                  </a:lnTo>
                  <a:lnTo>
                    <a:pt x="1111" y="1094"/>
                  </a:lnTo>
                  <a:lnTo>
                    <a:pt x="1066" y="1119"/>
                  </a:lnTo>
                  <a:lnTo>
                    <a:pt x="1022" y="1143"/>
                  </a:lnTo>
                  <a:lnTo>
                    <a:pt x="979" y="1168"/>
                  </a:lnTo>
                  <a:lnTo>
                    <a:pt x="937" y="1193"/>
                  </a:lnTo>
                  <a:lnTo>
                    <a:pt x="895" y="1218"/>
                  </a:lnTo>
                  <a:lnTo>
                    <a:pt x="854" y="1243"/>
                  </a:lnTo>
                  <a:lnTo>
                    <a:pt x="814" y="1269"/>
                  </a:lnTo>
                  <a:lnTo>
                    <a:pt x="775" y="1294"/>
                  </a:lnTo>
                  <a:lnTo>
                    <a:pt x="737" y="1320"/>
                  </a:lnTo>
                  <a:lnTo>
                    <a:pt x="699" y="1346"/>
                  </a:lnTo>
                  <a:lnTo>
                    <a:pt x="663" y="1372"/>
                  </a:lnTo>
                  <a:lnTo>
                    <a:pt x="627" y="1400"/>
                  </a:lnTo>
                  <a:lnTo>
                    <a:pt x="593" y="1426"/>
                  </a:lnTo>
                  <a:lnTo>
                    <a:pt x="559" y="1453"/>
                  </a:lnTo>
                  <a:lnTo>
                    <a:pt x="526" y="1480"/>
                  </a:lnTo>
                  <a:lnTo>
                    <a:pt x="494" y="1507"/>
                  </a:lnTo>
                  <a:lnTo>
                    <a:pt x="463" y="1534"/>
                  </a:lnTo>
                  <a:lnTo>
                    <a:pt x="433" y="1562"/>
                  </a:lnTo>
                  <a:lnTo>
                    <a:pt x="403" y="1590"/>
                  </a:lnTo>
                  <a:lnTo>
                    <a:pt x="375" y="1617"/>
                  </a:lnTo>
                  <a:lnTo>
                    <a:pt x="348" y="1646"/>
                  </a:lnTo>
                  <a:lnTo>
                    <a:pt x="322" y="1674"/>
                  </a:lnTo>
                  <a:lnTo>
                    <a:pt x="296" y="1703"/>
                  </a:lnTo>
                  <a:lnTo>
                    <a:pt x="272" y="1731"/>
                  </a:lnTo>
                  <a:lnTo>
                    <a:pt x="249" y="1760"/>
                  </a:lnTo>
                  <a:lnTo>
                    <a:pt x="226" y="1789"/>
                  </a:lnTo>
                  <a:lnTo>
                    <a:pt x="204" y="1819"/>
                  </a:lnTo>
                  <a:lnTo>
                    <a:pt x="184" y="1848"/>
                  </a:lnTo>
                  <a:lnTo>
                    <a:pt x="165" y="1878"/>
                  </a:lnTo>
                  <a:lnTo>
                    <a:pt x="147" y="1907"/>
                  </a:lnTo>
                  <a:lnTo>
                    <a:pt x="129" y="1937"/>
                  </a:lnTo>
                  <a:lnTo>
                    <a:pt x="113" y="1968"/>
                  </a:lnTo>
                  <a:lnTo>
                    <a:pt x="98" y="1998"/>
                  </a:lnTo>
                  <a:lnTo>
                    <a:pt x="83" y="2028"/>
                  </a:lnTo>
                  <a:lnTo>
                    <a:pt x="70" y="2058"/>
                  </a:lnTo>
                  <a:lnTo>
                    <a:pt x="58" y="2089"/>
                  </a:lnTo>
                  <a:lnTo>
                    <a:pt x="47" y="2120"/>
                  </a:lnTo>
                  <a:lnTo>
                    <a:pt x="38" y="2151"/>
                  </a:lnTo>
                  <a:lnTo>
                    <a:pt x="29" y="2182"/>
                  </a:lnTo>
                  <a:lnTo>
                    <a:pt x="21" y="2213"/>
                  </a:lnTo>
                  <a:lnTo>
                    <a:pt x="15" y="2246"/>
                  </a:lnTo>
                  <a:lnTo>
                    <a:pt x="9" y="2277"/>
                  </a:lnTo>
                  <a:lnTo>
                    <a:pt x="5" y="2308"/>
                  </a:lnTo>
                  <a:lnTo>
                    <a:pt x="2" y="2341"/>
                  </a:lnTo>
                  <a:lnTo>
                    <a:pt x="1" y="2373"/>
                  </a:lnTo>
                  <a:lnTo>
                    <a:pt x="0" y="2404"/>
                  </a:lnTo>
                  <a:lnTo>
                    <a:pt x="84" y="2404"/>
                  </a:lnTo>
                  <a:lnTo>
                    <a:pt x="84" y="2376"/>
                  </a:lnTo>
                  <a:lnTo>
                    <a:pt x="87" y="2347"/>
                  </a:lnTo>
                  <a:lnTo>
                    <a:pt x="89" y="2318"/>
                  </a:lnTo>
                  <a:lnTo>
                    <a:pt x="93" y="2290"/>
                  </a:lnTo>
                  <a:lnTo>
                    <a:pt x="98" y="2260"/>
                  </a:lnTo>
                  <a:lnTo>
                    <a:pt x="103" y="2232"/>
                  </a:lnTo>
                  <a:lnTo>
                    <a:pt x="110" y="2204"/>
                  </a:lnTo>
                  <a:lnTo>
                    <a:pt x="118" y="2175"/>
                  </a:lnTo>
                  <a:lnTo>
                    <a:pt x="127" y="2147"/>
                  </a:lnTo>
                  <a:lnTo>
                    <a:pt x="138" y="2119"/>
                  </a:lnTo>
                  <a:lnTo>
                    <a:pt x="148" y="2091"/>
                  </a:lnTo>
                  <a:lnTo>
                    <a:pt x="160" y="2062"/>
                  </a:lnTo>
                  <a:lnTo>
                    <a:pt x="173" y="2034"/>
                  </a:lnTo>
                  <a:lnTo>
                    <a:pt x="188" y="2006"/>
                  </a:lnTo>
                  <a:lnTo>
                    <a:pt x="202" y="1978"/>
                  </a:lnTo>
                  <a:lnTo>
                    <a:pt x="219" y="1950"/>
                  </a:lnTo>
                  <a:lnTo>
                    <a:pt x="236" y="1923"/>
                  </a:lnTo>
                  <a:lnTo>
                    <a:pt x="254" y="1895"/>
                  </a:lnTo>
                  <a:lnTo>
                    <a:pt x="273" y="1867"/>
                  </a:lnTo>
                  <a:lnTo>
                    <a:pt x="294" y="1840"/>
                  </a:lnTo>
                  <a:lnTo>
                    <a:pt x="315" y="1812"/>
                  </a:lnTo>
                  <a:lnTo>
                    <a:pt x="337" y="1785"/>
                  </a:lnTo>
                  <a:lnTo>
                    <a:pt x="360" y="1758"/>
                  </a:lnTo>
                  <a:lnTo>
                    <a:pt x="385" y="1731"/>
                  </a:lnTo>
                  <a:lnTo>
                    <a:pt x="410" y="1704"/>
                  </a:lnTo>
                  <a:lnTo>
                    <a:pt x="436" y="1677"/>
                  </a:lnTo>
                  <a:lnTo>
                    <a:pt x="463" y="1650"/>
                  </a:lnTo>
                  <a:lnTo>
                    <a:pt x="490" y="1624"/>
                  </a:lnTo>
                  <a:lnTo>
                    <a:pt x="519" y="1597"/>
                  </a:lnTo>
                  <a:lnTo>
                    <a:pt x="549" y="1570"/>
                  </a:lnTo>
                  <a:lnTo>
                    <a:pt x="581" y="1544"/>
                  </a:lnTo>
                  <a:lnTo>
                    <a:pt x="612" y="1518"/>
                  </a:lnTo>
                  <a:lnTo>
                    <a:pt x="644" y="1492"/>
                  </a:lnTo>
                  <a:lnTo>
                    <a:pt x="678" y="1466"/>
                  </a:lnTo>
                  <a:lnTo>
                    <a:pt x="713" y="1440"/>
                  </a:lnTo>
                  <a:lnTo>
                    <a:pt x="748" y="1415"/>
                  </a:lnTo>
                  <a:lnTo>
                    <a:pt x="785" y="1390"/>
                  </a:lnTo>
                  <a:lnTo>
                    <a:pt x="821" y="1364"/>
                  </a:lnTo>
                  <a:lnTo>
                    <a:pt x="860" y="1339"/>
                  </a:lnTo>
                  <a:lnTo>
                    <a:pt x="898" y="1314"/>
                  </a:lnTo>
                  <a:lnTo>
                    <a:pt x="939" y="1290"/>
                  </a:lnTo>
                  <a:lnTo>
                    <a:pt x="980" y="1265"/>
                  </a:lnTo>
                  <a:lnTo>
                    <a:pt x="1021" y="1241"/>
                  </a:lnTo>
                  <a:lnTo>
                    <a:pt x="1063" y="1217"/>
                  </a:lnTo>
                  <a:lnTo>
                    <a:pt x="1107" y="1192"/>
                  </a:lnTo>
                  <a:lnTo>
                    <a:pt x="1151" y="1168"/>
                  </a:lnTo>
                  <a:lnTo>
                    <a:pt x="1195" y="1145"/>
                  </a:lnTo>
                  <a:lnTo>
                    <a:pt x="1241" y="1121"/>
                  </a:lnTo>
                  <a:lnTo>
                    <a:pt x="1288" y="1098"/>
                  </a:lnTo>
                  <a:lnTo>
                    <a:pt x="1335" y="1075"/>
                  </a:lnTo>
                  <a:lnTo>
                    <a:pt x="1384" y="1053"/>
                  </a:lnTo>
                  <a:lnTo>
                    <a:pt x="1433" y="1030"/>
                  </a:lnTo>
                  <a:lnTo>
                    <a:pt x="1533" y="985"/>
                  </a:lnTo>
                  <a:lnTo>
                    <a:pt x="1636" y="941"/>
                  </a:lnTo>
                  <a:lnTo>
                    <a:pt x="1743" y="898"/>
                  </a:lnTo>
                  <a:lnTo>
                    <a:pt x="1852" y="856"/>
                  </a:lnTo>
                  <a:lnTo>
                    <a:pt x="1965" y="815"/>
                  </a:lnTo>
                  <a:lnTo>
                    <a:pt x="2080" y="774"/>
                  </a:lnTo>
                  <a:lnTo>
                    <a:pt x="2198" y="735"/>
                  </a:lnTo>
                  <a:lnTo>
                    <a:pt x="2319" y="696"/>
                  </a:lnTo>
                  <a:lnTo>
                    <a:pt x="2442" y="659"/>
                  </a:lnTo>
                  <a:lnTo>
                    <a:pt x="2568" y="622"/>
                  </a:lnTo>
                  <a:lnTo>
                    <a:pt x="2697" y="587"/>
                  </a:lnTo>
                  <a:lnTo>
                    <a:pt x="2829" y="552"/>
                  </a:lnTo>
                  <a:lnTo>
                    <a:pt x="2962" y="519"/>
                  </a:lnTo>
                  <a:lnTo>
                    <a:pt x="3098" y="487"/>
                  </a:lnTo>
                  <a:lnTo>
                    <a:pt x="3237" y="455"/>
                  </a:lnTo>
                  <a:lnTo>
                    <a:pt x="3378" y="425"/>
                  </a:lnTo>
                  <a:lnTo>
                    <a:pt x="3521" y="397"/>
                  </a:lnTo>
                  <a:lnTo>
                    <a:pt x="3666" y="369"/>
                  </a:lnTo>
                  <a:lnTo>
                    <a:pt x="3813" y="343"/>
                  </a:lnTo>
                  <a:lnTo>
                    <a:pt x="3964" y="317"/>
                  </a:lnTo>
                  <a:lnTo>
                    <a:pt x="4115" y="293"/>
                  </a:lnTo>
                  <a:lnTo>
                    <a:pt x="4269" y="270"/>
                  </a:lnTo>
                  <a:lnTo>
                    <a:pt x="4424" y="248"/>
                  </a:lnTo>
                  <a:lnTo>
                    <a:pt x="4582" y="227"/>
                  </a:lnTo>
                  <a:lnTo>
                    <a:pt x="4741" y="208"/>
                  </a:lnTo>
                  <a:lnTo>
                    <a:pt x="4901" y="191"/>
                  </a:lnTo>
                  <a:lnTo>
                    <a:pt x="5064" y="174"/>
                  </a:lnTo>
                  <a:lnTo>
                    <a:pt x="5229" y="158"/>
                  </a:lnTo>
                  <a:lnTo>
                    <a:pt x="5394" y="145"/>
                  </a:lnTo>
                  <a:lnTo>
                    <a:pt x="5562" y="132"/>
                  </a:lnTo>
                  <a:lnTo>
                    <a:pt x="5731" y="121"/>
                  </a:lnTo>
                  <a:lnTo>
                    <a:pt x="5901" y="112"/>
                  </a:lnTo>
                  <a:lnTo>
                    <a:pt x="6073" y="103"/>
                  </a:lnTo>
                  <a:lnTo>
                    <a:pt x="6246" y="97"/>
                  </a:lnTo>
                  <a:lnTo>
                    <a:pt x="6421" y="91"/>
                  </a:lnTo>
                  <a:lnTo>
                    <a:pt x="6596" y="88"/>
                  </a:lnTo>
                  <a:lnTo>
                    <a:pt x="6773" y="85"/>
                  </a:lnTo>
                  <a:lnTo>
                    <a:pt x="6950" y="84"/>
                  </a:lnTo>
                  <a:lnTo>
                    <a:pt x="6950" y="84"/>
                  </a:lnTo>
                  <a:lnTo>
                    <a:pt x="6950" y="84"/>
                  </a:lnTo>
                  <a:lnTo>
                    <a:pt x="6961" y="83"/>
                  </a:lnTo>
                  <a:lnTo>
                    <a:pt x="6969" y="81"/>
                  </a:lnTo>
                  <a:lnTo>
                    <a:pt x="6977" y="77"/>
                  </a:lnTo>
                  <a:lnTo>
                    <a:pt x="6983" y="71"/>
                  </a:lnTo>
                  <a:lnTo>
                    <a:pt x="6987" y="65"/>
                  </a:lnTo>
                  <a:lnTo>
                    <a:pt x="6990" y="57"/>
                  </a:lnTo>
                  <a:lnTo>
                    <a:pt x="6992" y="50"/>
                  </a:lnTo>
                  <a:lnTo>
                    <a:pt x="6993" y="42"/>
                  </a:lnTo>
                  <a:lnTo>
                    <a:pt x="6992" y="34"/>
                  </a:lnTo>
                  <a:lnTo>
                    <a:pt x="6990" y="27"/>
                  </a:lnTo>
                  <a:lnTo>
                    <a:pt x="6987" y="20"/>
                  </a:lnTo>
                  <a:lnTo>
                    <a:pt x="6983" y="14"/>
                  </a:lnTo>
                  <a:lnTo>
                    <a:pt x="6977" y="8"/>
                  </a:lnTo>
                  <a:lnTo>
                    <a:pt x="6969" y="4"/>
                  </a:lnTo>
                  <a:lnTo>
                    <a:pt x="6961" y="1"/>
                  </a:lnTo>
                  <a:lnTo>
                    <a:pt x="6950" y="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1">
              <a:extLst>
                <a:ext uri="{FF2B5EF4-FFF2-40B4-BE49-F238E27FC236}">
                  <a16:creationId xmlns:a16="http://schemas.microsoft.com/office/drawing/2014/main" id="{D067B58C-2F02-4E27-BC87-254B3D684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522" y="2124075"/>
              <a:ext cx="525463" cy="180975"/>
            </a:xfrm>
            <a:custGeom>
              <a:avLst/>
              <a:gdLst>
                <a:gd name="T0" fmla="*/ 6950 w 6952"/>
                <a:gd name="T1" fmla="*/ 2341 h 2404"/>
                <a:gd name="T2" fmla="*/ 6937 w 6952"/>
                <a:gd name="T3" fmla="*/ 2246 h 2404"/>
                <a:gd name="T4" fmla="*/ 6914 w 6952"/>
                <a:gd name="T5" fmla="*/ 2151 h 2404"/>
                <a:gd name="T6" fmla="*/ 6882 w 6952"/>
                <a:gd name="T7" fmla="*/ 2058 h 2404"/>
                <a:gd name="T8" fmla="*/ 6839 w 6952"/>
                <a:gd name="T9" fmla="*/ 1968 h 2404"/>
                <a:gd name="T10" fmla="*/ 6787 w 6952"/>
                <a:gd name="T11" fmla="*/ 1878 h 2404"/>
                <a:gd name="T12" fmla="*/ 6726 w 6952"/>
                <a:gd name="T13" fmla="*/ 1789 h 2404"/>
                <a:gd name="T14" fmla="*/ 6656 w 6952"/>
                <a:gd name="T15" fmla="*/ 1703 h 2404"/>
                <a:gd name="T16" fmla="*/ 6577 w 6952"/>
                <a:gd name="T17" fmla="*/ 1617 h 2404"/>
                <a:gd name="T18" fmla="*/ 6489 w 6952"/>
                <a:gd name="T19" fmla="*/ 1534 h 2404"/>
                <a:gd name="T20" fmla="*/ 6393 w 6952"/>
                <a:gd name="T21" fmla="*/ 1453 h 2404"/>
                <a:gd name="T22" fmla="*/ 6289 w 6952"/>
                <a:gd name="T23" fmla="*/ 1372 h 2404"/>
                <a:gd name="T24" fmla="*/ 6177 w 6952"/>
                <a:gd name="T25" fmla="*/ 1294 h 2404"/>
                <a:gd name="T26" fmla="*/ 6057 w 6952"/>
                <a:gd name="T27" fmla="*/ 1218 h 2404"/>
                <a:gd name="T28" fmla="*/ 5930 w 6952"/>
                <a:gd name="T29" fmla="*/ 1143 h 2404"/>
                <a:gd name="T30" fmla="*/ 5795 w 6952"/>
                <a:gd name="T31" fmla="*/ 1070 h 2404"/>
                <a:gd name="T32" fmla="*/ 5554 w 6952"/>
                <a:gd name="T33" fmla="*/ 954 h 2404"/>
                <a:gd name="T34" fmla="*/ 5240 w 6952"/>
                <a:gd name="T35" fmla="*/ 820 h 2404"/>
                <a:gd name="T36" fmla="*/ 4899 w 6952"/>
                <a:gd name="T37" fmla="*/ 694 h 2404"/>
                <a:gd name="T38" fmla="*/ 4533 w 6952"/>
                <a:gd name="T39" fmla="*/ 578 h 2404"/>
                <a:gd name="T40" fmla="*/ 4144 w 6952"/>
                <a:gd name="T41" fmla="*/ 471 h 2404"/>
                <a:gd name="T42" fmla="*/ 3733 w 6952"/>
                <a:gd name="T43" fmla="*/ 373 h 2404"/>
                <a:gd name="T44" fmla="*/ 3301 w 6952"/>
                <a:gd name="T45" fmla="*/ 287 h 2404"/>
                <a:gd name="T46" fmla="*/ 2850 w 6952"/>
                <a:gd name="T47" fmla="*/ 209 h 2404"/>
                <a:gd name="T48" fmla="*/ 2381 w 6952"/>
                <a:gd name="T49" fmla="*/ 144 h 2404"/>
                <a:gd name="T50" fmla="*/ 1895 w 6952"/>
                <a:gd name="T51" fmla="*/ 90 h 2404"/>
                <a:gd name="T52" fmla="*/ 1396 w 6952"/>
                <a:gd name="T53" fmla="*/ 48 h 2404"/>
                <a:gd name="T54" fmla="*/ 882 w 6952"/>
                <a:gd name="T55" fmla="*/ 19 h 2404"/>
                <a:gd name="T56" fmla="*/ 357 w 6952"/>
                <a:gd name="T57" fmla="*/ 3 h 2404"/>
                <a:gd name="T58" fmla="*/ 0 w 6952"/>
                <a:gd name="T59" fmla="*/ 84 h 2404"/>
                <a:gd name="T60" fmla="*/ 531 w 6952"/>
                <a:gd name="T61" fmla="*/ 91 h 2404"/>
                <a:gd name="T62" fmla="*/ 1050 w 6952"/>
                <a:gd name="T63" fmla="*/ 112 h 2404"/>
                <a:gd name="T64" fmla="*/ 1558 w 6952"/>
                <a:gd name="T65" fmla="*/ 145 h 2404"/>
                <a:gd name="T66" fmla="*/ 2051 w 6952"/>
                <a:gd name="T67" fmla="*/ 191 h 2404"/>
                <a:gd name="T68" fmla="*/ 2528 w 6952"/>
                <a:gd name="T69" fmla="*/ 248 h 2404"/>
                <a:gd name="T70" fmla="*/ 2988 w 6952"/>
                <a:gd name="T71" fmla="*/ 317 h 2404"/>
                <a:gd name="T72" fmla="*/ 3430 w 6952"/>
                <a:gd name="T73" fmla="*/ 397 h 2404"/>
                <a:gd name="T74" fmla="*/ 3854 w 6952"/>
                <a:gd name="T75" fmla="*/ 487 h 2404"/>
                <a:gd name="T76" fmla="*/ 4255 w 6952"/>
                <a:gd name="T77" fmla="*/ 587 h 2404"/>
                <a:gd name="T78" fmla="*/ 4633 w 6952"/>
                <a:gd name="T79" fmla="*/ 696 h 2404"/>
                <a:gd name="T80" fmla="*/ 4987 w 6952"/>
                <a:gd name="T81" fmla="*/ 815 h 2404"/>
                <a:gd name="T82" fmla="*/ 5316 w 6952"/>
                <a:gd name="T83" fmla="*/ 941 h 2404"/>
                <a:gd name="T84" fmla="*/ 5617 w 6952"/>
                <a:gd name="T85" fmla="*/ 1075 h 2404"/>
                <a:gd name="T86" fmla="*/ 5801 w 6952"/>
                <a:gd name="T87" fmla="*/ 1168 h 2404"/>
                <a:gd name="T88" fmla="*/ 5931 w 6952"/>
                <a:gd name="T89" fmla="*/ 1241 h 2404"/>
                <a:gd name="T90" fmla="*/ 6053 w 6952"/>
                <a:gd name="T91" fmla="*/ 1314 h 2404"/>
                <a:gd name="T92" fmla="*/ 6167 w 6952"/>
                <a:gd name="T93" fmla="*/ 1390 h 2404"/>
                <a:gd name="T94" fmla="*/ 6274 w 6952"/>
                <a:gd name="T95" fmla="*/ 1466 h 2404"/>
                <a:gd name="T96" fmla="*/ 6371 w 6952"/>
                <a:gd name="T97" fmla="*/ 1544 h 2404"/>
                <a:gd name="T98" fmla="*/ 6461 w 6952"/>
                <a:gd name="T99" fmla="*/ 1624 h 2404"/>
                <a:gd name="T100" fmla="*/ 6542 w 6952"/>
                <a:gd name="T101" fmla="*/ 1704 h 2404"/>
                <a:gd name="T102" fmla="*/ 6615 w 6952"/>
                <a:gd name="T103" fmla="*/ 1785 h 2404"/>
                <a:gd name="T104" fmla="*/ 6679 w 6952"/>
                <a:gd name="T105" fmla="*/ 1867 h 2404"/>
                <a:gd name="T106" fmla="*/ 6733 w 6952"/>
                <a:gd name="T107" fmla="*/ 1950 h 2404"/>
                <a:gd name="T108" fmla="*/ 6779 w 6952"/>
                <a:gd name="T109" fmla="*/ 2034 h 2404"/>
                <a:gd name="T110" fmla="*/ 6814 w 6952"/>
                <a:gd name="T111" fmla="*/ 2119 h 2404"/>
                <a:gd name="T112" fmla="*/ 6842 w 6952"/>
                <a:gd name="T113" fmla="*/ 2204 h 2404"/>
                <a:gd name="T114" fmla="*/ 6859 w 6952"/>
                <a:gd name="T115" fmla="*/ 2290 h 2404"/>
                <a:gd name="T116" fmla="*/ 6868 w 6952"/>
                <a:gd name="T117" fmla="*/ 2376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2" h="2404">
                  <a:moveTo>
                    <a:pt x="6952" y="2404"/>
                  </a:moveTo>
                  <a:lnTo>
                    <a:pt x="6951" y="2373"/>
                  </a:lnTo>
                  <a:lnTo>
                    <a:pt x="6950" y="2341"/>
                  </a:lnTo>
                  <a:lnTo>
                    <a:pt x="6947" y="2308"/>
                  </a:lnTo>
                  <a:lnTo>
                    <a:pt x="6943" y="2277"/>
                  </a:lnTo>
                  <a:lnTo>
                    <a:pt x="6937" y="2246"/>
                  </a:lnTo>
                  <a:lnTo>
                    <a:pt x="6931" y="2213"/>
                  </a:lnTo>
                  <a:lnTo>
                    <a:pt x="6923" y="2182"/>
                  </a:lnTo>
                  <a:lnTo>
                    <a:pt x="6914" y="2151"/>
                  </a:lnTo>
                  <a:lnTo>
                    <a:pt x="6904" y="2120"/>
                  </a:lnTo>
                  <a:lnTo>
                    <a:pt x="6894" y="2089"/>
                  </a:lnTo>
                  <a:lnTo>
                    <a:pt x="6882" y="2058"/>
                  </a:lnTo>
                  <a:lnTo>
                    <a:pt x="6869" y="2028"/>
                  </a:lnTo>
                  <a:lnTo>
                    <a:pt x="6854" y="1998"/>
                  </a:lnTo>
                  <a:lnTo>
                    <a:pt x="6839" y="1968"/>
                  </a:lnTo>
                  <a:lnTo>
                    <a:pt x="6823" y="1937"/>
                  </a:lnTo>
                  <a:lnTo>
                    <a:pt x="6805" y="1907"/>
                  </a:lnTo>
                  <a:lnTo>
                    <a:pt x="6787" y="1878"/>
                  </a:lnTo>
                  <a:lnTo>
                    <a:pt x="6768" y="1848"/>
                  </a:lnTo>
                  <a:lnTo>
                    <a:pt x="6748" y="1819"/>
                  </a:lnTo>
                  <a:lnTo>
                    <a:pt x="6726" y="1789"/>
                  </a:lnTo>
                  <a:lnTo>
                    <a:pt x="6703" y="1760"/>
                  </a:lnTo>
                  <a:lnTo>
                    <a:pt x="6680" y="1731"/>
                  </a:lnTo>
                  <a:lnTo>
                    <a:pt x="6656" y="1703"/>
                  </a:lnTo>
                  <a:lnTo>
                    <a:pt x="6630" y="1674"/>
                  </a:lnTo>
                  <a:lnTo>
                    <a:pt x="6604" y="1646"/>
                  </a:lnTo>
                  <a:lnTo>
                    <a:pt x="6577" y="1617"/>
                  </a:lnTo>
                  <a:lnTo>
                    <a:pt x="6549" y="1590"/>
                  </a:lnTo>
                  <a:lnTo>
                    <a:pt x="6518" y="1562"/>
                  </a:lnTo>
                  <a:lnTo>
                    <a:pt x="6489" y="1534"/>
                  </a:lnTo>
                  <a:lnTo>
                    <a:pt x="6458" y="1507"/>
                  </a:lnTo>
                  <a:lnTo>
                    <a:pt x="6426" y="1480"/>
                  </a:lnTo>
                  <a:lnTo>
                    <a:pt x="6393" y="1453"/>
                  </a:lnTo>
                  <a:lnTo>
                    <a:pt x="6359" y="1426"/>
                  </a:lnTo>
                  <a:lnTo>
                    <a:pt x="6325" y="1400"/>
                  </a:lnTo>
                  <a:lnTo>
                    <a:pt x="6289" y="1372"/>
                  </a:lnTo>
                  <a:lnTo>
                    <a:pt x="6253" y="1346"/>
                  </a:lnTo>
                  <a:lnTo>
                    <a:pt x="6215" y="1320"/>
                  </a:lnTo>
                  <a:lnTo>
                    <a:pt x="6177" y="1294"/>
                  </a:lnTo>
                  <a:lnTo>
                    <a:pt x="6138" y="1269"/>
                  </a:lnTo>
                  <a:lnTo>
                    <a:pt x="6097" y="1243"/>
                  </a:lnTo>
                  <a:lnTo>
                    <a:pt x="6057" y="1218"/>
                  </a:lnTo>
                  <a:lnTo>
                    <a:pt x="6015" y="1193"/>
                  </a:lnTo>
                  <a:lnTo>
                    <a:pt x="5973" y="1168"/>
                  </a:lnTo>
                  <a:lnTo>
                    <a:pt x="5930" y="1143"/>
                  </a:lnTo>
                  <a:lnTo>
                    <a:pt x="5886" y="1119"/>
                  </a:lnTo>
                  <a:lnTo>
                    <a:pt x="5841" y="1094"/>
                  </a:lnTo>
                  <a:lnTo>
                    <a:pt x="5795" y="1070"/>
                  </a:lnTo>
                  <a:lnTo>
                    <a:pt x="5748" y="1046"/>
                  </a:lnTo>
                  <a:lnTo>
                    <a:pt x="5652" y="999"/>
                  </a:lnTo>
                  <a:lnTo>
                    <a:pt x="5554" y="954"/>
                  </a:lnTo>
                  <a:lnTo>
                    <a:pt x="5452" y="908"/>
                  </a:lnTo>
                  <a:lnTo>
                    <a:pt x="5347" y="863"/>
                  </a:lnTo>
                  <a:lnTo>
                    <a:pt x="5240" y="820"/>
                  </a:lnTo>
                  <a:lnTo>
                    <a:pt x="5129" y="777"/>
                  </a:lnTo>
                  <a:lnTo>
                    <a:pt x="5016" y="736"/>
                  </a:lnTo>
                  <a:lnTo>
                    <a:pt x="4899" y="694"/>
                  </a:lnTo>
                  <a:lnTo>
                    <a:pt x="4780" y="654"/>
                  </a:lnTo>
                  <a:lnTo>
                    <a:pt x="4658" y="616"/>
                  </a:lnTo>
                  <a:lnTo>
                    <a:pt x="4533" y="578"/>
                  </a:lnTo>
                  <a:lnTo>
                    <a:pt x="4406" y="541"/>
                  </a:lnTo>
                  <a:lnTo>
                    <a:pt x="4277" y="505"/>
                  </a:lnTo>
                  <a:lnTo>
                    <a:pt x="4144" y="471"/>
                  </a:lnTo>
                  <a:lnTo>
                    <a:pt x="4010" y="438"/>
                  </a:lnTo>
                  <a:lnTo>
                    <a:pt x="3872" y="404"/>
                  </a:lnTo>
                  <a:lnTo>
                    <a:pt x="3733" y="373"/>
                  </a:lnTo>
                  <a:lnTo>
                    <a:pt x="3591" y="343"/>
                  </a:lnTo>
                  <a:lnTo>
                    <a:pt x="3447" y="314"/>
                  </a:lnTo>
                  <a:lnTo>
                    <a:pt x="3301" y="287"/>
                  </a:lnTo>
                  <a:lnTo>
                    <a:pt x="3152" y="259"/>
                  </a:lnTo>
                  <a:lnTo>
                    <a:pt x="3002" y="233"/>
                  </a:lnTo>
                  <a:lnTo>
                    <a:pt x="2850" y="209"/>
                  </a:lnTo>
                  <a:lnTo>
                    <a:pt x="2696" y="187"/>
                  </a:lnTo>
                  <a:lnTo>
                    <a:pt x="2539" y="165"/>
                  </a:lnTo>
                  <a:lnTo>
                    <a:pt x="2381" y="144"/>
                  </a:lnTo>
                  <a:lnTo>
                    <a:pt x="2220" y="125"/>
                  </a:lnTo>
                  <a:lnTo>
                    <a:pt x="2059" y="106"/>
                  </a:lnTo>
                  <a:lnTo>
                    <a:pt x="1895" y="90"/>
                  </a:lnTo>
                  <a:lnTo>
                    <a:pt x="1731" y="75"/>
                  </a:lnTo>
                  <a:lnTo>
                    <a:pt x="1564" y="60"/>
                  </a:lnTo>
                  <a:lnTo>
                    <a:pt x="1396" y="48"/>
                  </a:lnTo>
                  <a:lnTo>
                    <a:pt x="1226" y="38"/>
                  </a:lnTo>
                  <a:lnTo>
                    <a:pt x="1055" y="27"/>
                  </a:lnTo>
                  <a:lnTo>
                    <a:pt x="882" y="19"/>
                  </a:lnTo>
                  <a:lnTo>
                    <a:pt x="708" y="13"/>
                  </a:lnTo>
                  <a:lnTo>
                    <a:pt x="533" y="7"/>
                  </a:lnTo>
                  <a:lnTo>
                    <a:pt x="357" y="3"/>
                  </a:lnTo>
                  <a:lnTo>
                    <a:pt x="180" y="1"/>
                  </a:lnTo>
                  <a:lnTo>
                    <a:pt x="0" y="0"/>
                  </a:lnTo>
                  <a:lnTo>
                    <a:pt x="0" y="84"/>
                  </a:lnTo>
                  <a:lnTo>
                    <a:pt x="179" y="85"/>
                  </a:lnTo>
                  <a:lnTo>
                    <a:pt x="356" y="88"/>
                  </a:lnTo>
                  <a:lnTo>
                    <a:pt x="531" y="91"/>
                  </a:lnTo>
                  <a:lnTo>
                    <a:pt x="706" y="97"/>
                  </a:lnTo>
                  <a:lnTo>
                    <a:pt x="879" y="103"/>
                  </a:lnTo>
                  <a:lnTo>
                    <a:pt x="1050" y="112"/>
                  </a:lnTo>
                  <a:lnTo>
                    <a:pt x="1221" y="121"/>
                  </a:lnTo>
                  <a:lnTo>
                    <a:pt x="1390" y="132"/>
                  </a:lnTo>
                  <a:lnTo>
                    <a:pt x="1558" y="145"/>
                  </a:lnTo>
                  <a:lnTo>
                    <a:pt x="1723" y="158"/>
                  </a:lnTo>
                  <a:lnTo>
                    <a:pt x="1888" y="174"/>
                  </a:lnTo>
                  <a:lnTo>
                    <a:pt x="2051" y="191"/>
                  </a:lnTo>
                  <a:lnTo>
                    <a:pt x="2211" y="208"/>
                  </a:lnTo>
                  <a:lnTo>
                    <a:pt x="2370" y="227"/>
                  </a:lnTo>
                  <a:lnTo>
                    <a:pt x="2528" y="248"/>
                  </a:lnTo>
                  <a:lnTo>
                    <a:pt x="2683" y="270"/>
                  </a:lnTo>
                  <a:lnTo>
                    <a:pt x="2837" y="293"/>
                  </a:lnTo>
                  <a:lnTo>
                    <a:pt x="2988" y="317"/>
                  </a:lnTo>
                  <a:lnTo>
                    <a:pt x="3139" y="343"/>
                  </a:lnTo>
                  <a:lnTo>
                    <a:pt x="3286" y="369"/>
                  </a:lnTo>
                  <a:lnTo>
                    <a:pt x="3430" y="397"/>
                  </a:lnTo>
                  <a:lnTo>
                    <a:pt x="3574" y="425"/>
                  </a:lnTo>
                  <a:lnTo>
                    <a:pt x="3715" y="455"/>
                  </a:lnTo>
                  <a:lnTo>
                    <a:pt x="3854" y="487"/>
                  </a:lnTo>
                  <a:lnTo>
                    <a:pt x="3990" y="519"/>
                  </a:lnTo>
                  <a:lnTo>
                    <a:pt x="4123" y="552"/>
                  </a:lnTo>
                  <a:lnTo>
                    <a:pt x="4255" y="587"/>
                  </a:lnTo>
                  <a:lnTo>
                    <a:pt x="4383" y="622"/>
                  </a:lnTo>
                  <a:lnTo>
                    <a:pt x="4509" y="659"/>
                  </a:lnTo>
                  <a:lnTo>
                    <a:pt x="4633" y="696"/>
                  </a:lnTo>
                  <a:lnTo>
                    <a:pt x="4754" y="735"/>
                  </a:lnTo>
                  <a:lnTo>
                    <a:pt x="4872" y="774"/>
                  </a:lnTo>
                  <a:lnTo>
                    <a:pt x="4987" y="815"/>
                  </a:lnTo>
                  <a:lnTo>
                    <a:pt x="5099" y="856"/>
                  </a:lnTo>
                  <a:lnTo>
                    <a:pt x="5208" y="898"/>
                  </a:lnTo>
                  <a:lnTo>
                    <a:pt x="5316" y="941"/>
                  </a:lnTo>
                  <a:lnTo>
                    <a:pt x="5419" y="985"/>
                  </a:lnTo>
                  <a:lnTo>
                    <a:pt x="5519" y="1030"/>
                  </a:lnTo>
                  <a:lnTo>
                    <a:pt x="5617" y="1075"/>
                  </a:lnTo>
                  <a:lnTo>
                    <a:pt x="5711" y="1121"/>
                  </a:lnTo>
                  <a:lnTo>
                    <a:pt x="5756" y="1145"/>
                  </a:lnTo>
                  <a:lnTo>
                    <a:pt x="5801" y="1168"/>
                  </a:lnTo>
                  <a:lnTo>
                    <a:pt x="5845" y="1192"/>
                  </a:lnTo>
                  <a:lnTo>
                    <a:pt x="5889" y="1217"/>
                  </a:lnTo>
                  <a:lnTo>
                    <a:pt x="5931" y="1241"/>
                  </a:lnTo>
                  <a:lnTo>
                    <a:pt x="5972" y="1265"/>
                  </a:lnTo>
                  <a:lnTo>
                    <a:pt x="6013" y="1290"/>
                  </a:lnTo>
                  <a:lnTo>
                    <a:pt x="6053" y="1314"/>
                  </a:lnTo>
                  <a:lnTo>
                    <a:pt x="6092" y="1339"/>
                  </a:lnTo>
                  <a:lnTo>
                    <a:pt x="6130" y="1364"/>
                  </a:lnTo>
                  <a:lnTo>
                    <a:pt x="6167" y="1390"/>
                  </a:lnTo>
                  <a:lnTo>
                    <a:pt x="6204" y="1415"/>
                  </a:lnTo>
                  <a:lnTo>
                    <a:pt x="6239" y="1440"/>
                  </a:lnTo>
                  <a:lnTo>
                    <a:pt x="6274" y="1466"/>
                  </a:lnTo>
                  <a:lnTo>
                    <a:pt x="6308" y="1492"/>
                  </a:lnTo>
                  <a:lnTo>
                    <a:pt x="6340" y="1518"/>
                  </a:lnTo>
                  <a:lnTo>
                    <a:pt x="6371" y="1544"/>
                  </a:lnTo>
                  <a:lnTo>
                    <a:pt x="6403" y="1570"/>
                  </a:lnTo>
                  <a:lnTo>
                    <a:pt x="6433" y="1597"/>
                  </a:lnTo>
                  <a:lnTo>
                    <a:pt x="6461" y="1624"/>
                  </a:lnTo>
                  <a:lnTo>
                    <a:pt x="6489" y="1650"/>
                  </a:lnTo>
                  <a:lnTo>
                    <a:pt x="6516" y="1677"/>
                  </a:lnTo>
                  <a:lnTo>
                    <a:pt x="6542" y="1704"/>
                  </a:lnTo>
                  <a:lnTo>
                    <a:pt x="6567" y="1731"/>
                  </a:lnTo>
                  <a:lnTo>
                    <a:pt x="6591" y="1758"/>
                  </a:lnTo>
                  <a:lnTo>
                    <a:pt x="6615" y="1785"/>
                  </a:lnTo>
                  <a:lnTo>
                    <a:pt x="6637" y="1812"/>
                  </a:lnTo>
                  <a:lnTo>
                    <a:pt x="6658" y="1840"/>
                  </a:lnTo>
                  <a:lnTo>
                    <a:pt x="6679" y="1867"/>
                  </a:lnTo>
                  <a:lnTo>
                    <a:pt x="6698" y="1895"/>
                  </a:lnTo>
                  <a:lnTo>
                    <a:pt x="6716" y="1923"/>
                  </a:lnTo>
                  <a:lnTo>
                    <a:pt x="6733" y="1950"/>
                  </a:lnTo>
                  <a:lnTo>
                    <a:pt x="6750" y="1978"/>
                  </a:lnTo>
                  <a:lnTo>
                    <a:pt x="6764" y="2006"/>
                  </a:lnTo>
                  <a:lnTo>
                    <a:pt x="6779" y="2034"/>
                  </a:lnTo>
                  <a:lnTo>
                    <a:pt x="6792" y="2062"/>
                  </a:lnTo>
                  <a:lnTo>
                    <a:pt x="6804" y="2091"/>
                  </a:lnTo>
                  <a:lnTo>
                    <a:pt x="6814" y="2119"/>
                  </a:lnTo>
                  <a:lnTo>
                    <a:pt x="6825" y="2147"/>
                  </a:lnTo>
                  <a:lnTo>
                    <a:pt x="6834" y="2175"/>
                  </a:lnTo>
                  <a:lnTo>
                    <a:pt x="6842" y="2204"/>
                  </a:lnTo>
                  <a:lnTo>
                    <a:pt x="6849" y="2232"/>
                  </a:lnTo>
                  <a:lnTo>
                    <a:pt x="6854" y="2260"/>
                  </a:lnTo>
                  <a:lnTo>
                    <a:pt x="6859" y="2290"/>
                  </a:lnTo>
                  <a:lnTo>
                    <a:pt x="6862" y="2318"/>
                  </a:lnTo>
                  <a:lnTo>
                    <a:pt x="6865" y="2347"/>
                  </a:lnTo>
                  <a:lnTo>
                    <a:pt x="6868" y="2376"/>
                  </a:lnTo>
                  <a:lnTo>
                    <a:pt x="6868" y="2404"/>
                  </a:lnTo>
                  <a:lnTo>
                    <a:pt x="6952" y="2404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2">
              <a:extLst>
                <a:ext uri="{FF2B5EF4-FFF2-40B4-BE49-F238E27FC236}">
                  <a16:creationId xmlns:a16="http://schemas.microsoft.com/office/drawing/2014/main" id="{1145A67C-C57A-4FC1-B586-D11777B16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222" y="2176463"/>
              <a:ext cx="344488" cy="115888"/>
            </a:xfrm>
            <a:custGeom>
              <a:avLst/>
              <a:gdLst>
                <a:gd name="T0" fmla="*/ 0 w 4547"/>
                <a:gd name="T1" fmla="*/ 1197 h 1534"/>
                <a:gd name="T2" fmla="*/ 1018 w 4547"/>
                <a:gd name="T3" fmla="*/ 1534 h 1534"/>
                <a:gd name="T4" fmla="*/ 3424 w 4547"/>
                <a:gd name="T5" fmla="*/ 576 h 1534"/>
                <a:gd name="T6" fmla="*/ 4547 w 4547"/>
                <a:gd name="T7" fmla="*/ 850 h 1534"/>
                <a:gd name="T8" fmla="*/ 3955 w 4547"/>
                <a:gd name="T9" fmla="*/ 0 h 1534"/>
                <a:gd name="T10" fmla="*/ 1056 w 4547"/>
                <a:gd name="T11" fmla="*/ 0 h 1534"/>
                <a:gd name="T12" fmla="*/ 2268 w 4547"/>
                <a:gd name="T13" fmla="*/ 295 h 1534"/>
                <a:gd name="T14" fmla="*/ 0 w 4547"/>
                <a:gd name="T15" fmla="*/ 119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1197"/>
                  </a:moveTo>
                  <a:lnTo>
                    <a:pt x="1018" y="1534"/>
                  </a:lnTo>
                  <a:lnTo>
                    <a:pt x="3424" y="576"/>
                  </a:lnTo>
                  <a:lnTo>
                    <a:pt x="4547" y="850"/>
                  </a:lnTo>
                  <a:lnTo>
                    <a:pt x="3955" y="0"/>
                  </a:lnTo>
                  <a:lnTo>
                    <a:pt x="1056" y="0"/>
                  </a:lnTo>
                  <a:lnTo>
                    <a:pt x="2268" y="295"/>
                  </a:lnTo>
                  <a:lnTo>
                    <a:pt x="0" y="119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B27DBE4E-890E-408A-BB1C-1D67E9CF1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572" y="2314575"/>
              <a:ext cx="342900" cy="115888"/>
            </a:xfrm>
            <a:custGeom>
              <a:avLst/>
              <a:gdLst>
                <a:gd name="T0" fmla="*/ 4547 w 4547"/>
                <a:gd name="T1" fmla="*/ 337 h 1534"/>
                <a:gd name="T2" fmla="*/ 3528 w 4547"/>
                <a:gd name="T3" fmla="*/ 0 h 1534"/>
                <a:gd name="T4" fmla="*/ 1122 w 4547"/>
                <a:gd name="T5" fmla="*/ 957 h 1534"/>
                <a:gd name="T6" fmla="*/ 0 w 4547"/>
                <a:gd name="T7" fmla="*/ 684 h 1534"/>
                <a:gd name="T8" fmla="*/ 592 w 4547"/>
                <a:gd name="T9" fmla="*/ 1534 h 1534"/>
                <a:gd name="T10" fmla="*/ 3490 w 4547"/>
                <a:gd name="T11" fmla="*/ 1534 h 1534"/>
                <a:gd name="T12" fmla="*/ 2279 w 4547"/>
                <a:gd name="T13" fmla="*/ 1238 h 1534"/>
                <a:gd name="T14" fmla="*/ 4547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337"/>
                  </a:moveTo>
                  <a:lnTo>
                    <a:pt x="3528" y="0"/>
                  </a:lnTo>
                  <a:lnTo>
                    <a:pt x="1122" y="957"/>
                  </a:lnTo>
                  <a:lnTo>
                    <a:pt x="0" y="684"/>
                  </a:lnTo>
                  <a:lnTo>
                    <a:pt x="592" y="1534"/>
                  </a:lnTo>
                  <a:lnTo>
                    <a:pt x="3490" y="1534"/>
                  </a:lnTo>
                  <a:lnTo>
                    <a:pt x="2279" y="1238"/>
                  </a:lnTo>
                  <a:lnTo>
                    <a:pt x="4547" y="3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AD482A10-7BA8-4C9C-A364-978CE9B5A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622" y="2173288"/>
              <a:ext cx="342900" cy="115888"/>
            </a:xfrm>
            <a:custGeom>
              <a:avLst/>
              <a:gdLst>
                <a:gd name="T0" fmla="*/ 0 w 4547"/>
                <a:gd name="T1" fmla="*/ 337 h 1534"/>
                <a:gd name="T2" fmla="*/ 1018 w 4547"/>
                <a:gd name="T3" fmla="*/ 0 h 1534"/>
                <a:gd name="T4" fmla="*/ 3423 w 4547"/>
                <a:gd name="T5" fmla="*/ 958 h 1534"/>
                <a:gd name="T6" fmla="*/ 4547 w 4547"/>
                <a:gd name="T7" fmla="*/ 684 h 1534"/>
                <a:gd name="T8" fmla="*/ 3954 w 4547"/>
                <a:gd name="T9" fmla="*/ 1534 h 1534"/>
                <a:gd name="T10" fmla="*/ 1056 w 4547"/>
                <a:gd name="T11" fmla="*/ 1534 h 1534"/>
                <a:gd name="T12" fmla="*/ 2267 w 4547"/>
                <a:gd name="T13" fmla="*/ 1239 h 1534"/>
                <a:gd name="T14" fmla="*/ 0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337"/>
                  </a:moveTo>
                  <a:lnTo>
                    <a:pt x="1018" y="0"/>
                  </a:lnTo>
                  <a:lnTo>
                    <a:pt x="3423" y="958"/>
                  </a:lnTo>
                  <a:lnTo>
                    <a:pt x="4547" y="684"/>
                  </a:lnTo>
                  <a:lnTo>
                    <a:pt x="3954" y="1534"/>
                  </a:lnTo>
                  <a:lnTo>
                    <a:pt x="1056" y="1534"/>
                  </a:lnTo>
                  <a:lnTo>
                    <a:pt x="2267" y="1239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EADADFD6-AEDF-40B1-8DBE-0C11F7D40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5109" y="2322513"/>
              <a:ext cx="344488" cy="115888"/>
            </a:xfrm>
            <a:custGeom>
              <a:avLst/>
              <a:gdLst>
                <a:gd name="T0" fmla="*/ 4547 w 4547"/>
                <a:gd name="T1" fmla="*/ 1198 h 1534"/>
                <a:gd name="T2" fmla="*/ 3529 w 4547"/>
                <a:gd name="T3" fmla="*/ 1534 h 1534"/>
                <a:gd name="T4" fmla="*/ 1122 w 4547"/>
                <a:gd name="T5" fmla="*/ 576 h 1534"/>
                <a:gd name="T6" fmla="*/ 0 w 4547"/>
                <a:gd name="T7" fmla="*/ 851 h 1534"/>
                <a:gd name="T8" fmla="*/ 592 w 4547"/>
                <a:gd name="T9" fmla="*/ 0 h 1534"/>
                <a:gd name="T10" fmla="*/ 3490 w 4547"/>
                <a:gd name="T11" fmla="*/ 0 h 1534"/>
                <a:gd name="T12" fmla="*/ 2279 w 4547"/>
                <a:gd name="T13" fmla="*/ 295 h 1534"/>
                <a:gd name="T14" fmla="*/ 4547 w 4547"/>
                <a:gd name="T15" fmla="*/ 1198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1198"/>
                  </a:moveTo>
                  <a:lnTo>
                    <a:pt x="3529" y="1534"/>
                  </a:lnTo>
                  <a:lnTo>
                    <a:pt x="1122" y="576"/>
                  </a:lnTo>
                  <a:lnTo>
                    <a:pt x="0" y="851"/>
                  </a:lnTo>
                  <a:lnTo>
                    <a:pt x="592" y="0"/>
                  </a:lnTo>
                  <a:lnTo>
                    <a:pt x="3490" y="0"/>
                  </a:lnTo>
                  <a:lnTo>
                    <a:pt x="2279" y="295"/>
                  </a:lnTo>
                  <a:lnTo>
                    <a:pt x="4547" y="119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8E22ACA6-4C1E-4D34-858D-AD761383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572" y="2182813"/>
              <a:ext cx="344488" cy="115888"/>
            </a:xfrm>
            <a:custGeom>
              <a:avLst/>
              <a:gdLst>
                <a:gd name="T0" fmla="*/ 0 w 4547"/>
                <a:gd name="T1" fmla="*/ 1198 h 1534"/>
                <a:gd name="T2" fmla="*/ 1018 w 4547"/>
                <a:gd name="T3" fmla="*/ 1534 h 1534"/>
                <a:gd name="T4" fmla="*/ 3424 w 4547"/>
                <a:gd name="T5" fmla="*/ 576 h 1534"/>
                <a:gd name="T6" fmla="*/ 4547 w 4547"/>
                <a:gd name="T7" fmla="*/ 851 h 1534"/>
                <a:gd name="T8" fmla="*/ 3955 w 4547"/>
                <a:gd name="T9" fmla="*/ 0 h 1534"/>
                <a:gd name="T10" fmla="*/ 1057 w 4547"/>
                <a:gd name="T11" fmla="*/ 0 h 1534"/>
                <a:gd name="T12" fmla="*/ 2268 w 4547"/>
                <a:gd name="T13" fmla="*/ 295 h 1534"/>
                <a:gd name="T14" fmla="*/ 0 w 4547"/>
                <a:gd name="T15" fmla="*/ 1198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1198"/>
                  </a:moveTo>
                  <a:lnTo>
                    <a:pt x="1018" y="1534"/>
                  </a:lnTo>
                  <a:lnTo>
                    <a:pt x="3424" y="576"/>
                  </a:lnTo>
                  <a:lnTo>
                    <a:pt x="4547" y="851"/>
                  </a:lnTo>
                  <a:lnTo>
                    <a:pt x="3955" y="0"/>
                  </a:lnTo>
                  <a:lnTo>
                    <a:pt x="1057" y="0"/>
                  </a:lnTo>
                  <a:lnTo>
                    <a:pt x="2268" y="295"/>
                  </a:lnTo>
                  <a:lnTo>
                    <a:pt x="0" y="1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35611619-0171-49E1-888E-A9926174C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922" y="2320925"/>
              <a:ext cx="342900" cy="115888"/>
            </a:xfrm>
            <a:custGeom>
              <a:avLst/>
              <a:gdLst>
                <a:gd name="T0" fmla="*/ 4547 w 4547"/>
                <a:gd name="T1" fmla="*/ 337 h 1534"/>
                <a:gd name="T2" fmla="*/ 3529 w 4547"/>
                <a:gd name="T3" fmla="*/ 0 h 1534"/>
                <a:gd name="T4" fmla="*/ 1122 w 4547"/>
                <a:gd name="T5" fmla="*/ 957 h 1534"/>
                <a:gd name="T6" fmla="*/ 0 w 4547"/>
                <a:gd name="T7" fmla="*/ 684 h 1534"/>
                <a:gd name="T8" fmla="*/ 592 w 4547"/>
                <a:gd name="T9" fmla="*/ 1534 h 1534"/>
                <a:gd name="T10" fmla="*/ 3490 w 4547"/>
                <a:gd name="T11" fmla="*/ 1534 h 1534"/>
                <a:gd name="T12" fmla="*/ 2279 w 4547"/>
                <a:gd name="T13" fmla="*/ 1238 h 1534"/>
                <a:gd name="T14" fmla="*/ 4547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337"/>
                  </a:moveTo>
                  <a:lnTo>
                    <a:pt x="3529" y="0"/>
                  </a:lnTo>
                  <a:lnTo>
                    <a:pt x="1122" y="957"/>
                  </a:lnTo>
                  <a:lnTo>
                    <a:pt x="0" y="684"/>
                  </a:lnTo>
                  <a:lnTo>
                    <a:pt x="592" y="1534"/>
                  </a:lnTo>
                  <a:lnTo>
                    <a:pt x="3490" y="1534"/>
                  </a:lnTo>
                  <a:lnTo>
                    <a:pt x="2279" y="1238"/>
                  </a:lnTo>
                  <a:lnTo>
                    <a:pt x="4547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8">
              <a:extLst>
                <a:ext uri="{FF2B5EF4-FFF2-40B4-BE49-F238E27FC236}">
                  <a16:creationId xmlns:a16="http://schemas.microsoft.com/office/drawing/2014/main" id="{FB01F250-7CB3-42B4-8B1F-E2A245E6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972" y="2179638"/>
              <a:ext cx="342900" cy="115888"/>
            </a:xfrm>
            <a:custGeom>
              <a:avLst/>
              <a:gdLst>
                <a:gd name="T0" fmla="*/ 0 w 4547"/>
                <a:gd name="T1" fmla="*/ 337 h 1534"/>
                <a:gd name="T2" fmla="*/ 1018 w 4547"/>
                <a:gd name="T3" fmla="*/ 0 h 1534"/>
                <a:gd name="T4" fmla="*/ 3424 w 4547"/>
                <a:gd name="T5" fmla="*/ 958 h 1534"/>
                <a:gd name="T6" fmla="*/ 4547 w 4547"/>
                <a:gd name="T7" fmla="*/ 684 h 1534"/>
                <a:gd name="T8" fmla="*/ 3954 w 4547"/>
                <a:gd name="T9" fmla="*/ 1534 h 1534"/>
                <a:gd name="T10" fmla="*/ 1057 w 4547"/>
                <a:gd name="T11" fmla="*/ 1534 h 1534"/>
                <a:gd name="T12" fmla="*/ 2268 w 4547"/>
                <a:gd name="T13" fmla="*/ 1239 h 1534"/>
                <a:gd name="T14" fmla="*/ 0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337"/>
                  </a:moveTo>
                  <a:lnTo>
                    <a:pt x="1018" y="0"/>
                  </a:lnTo>
                  <a:lnTo>
                    <a:pt x="3424" y="958"/>
                  </a:lnTo>
                  <a:lnTo>
                    <a:pt x="4547" y="684"/>
                  </a:lnTo>
                  <a:lnTo>
                    <a:pt x="3954" y="1534"/>
                  </a:lnTo>
                  <a:lnTo>
                    <a:pt x="1057" y="1534"/>
                  </a:lnTo>
                  <a:lnTo>
                    <a:pt x="2268" y="1239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9">
              <a:extLst>
                <a:ext uri="{FF2B5EF4-FFF2-40B4-BE49-F238E27FC236}">
                  <a16:creationId xmlns:a16="http://schemas.microsoft.com/office/drawing/2014/main" id="{339B06D1-36C3-4ECC-9CAF-30A5F2B0E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459" y="2328863"/>
              <a:ext cx="344488" cy="115888"/>
            </a:xfrm>
            <a:custGeom>
              <a:avLst/>
              <a:gdLst>
                <a:gd name="T0" fmla="*/ 4547 w 4547"/>
                <a:gd name="T1" fmla="*/ 1197 h 1534"/>
                <a:gd name="T2" fmla="*/ 3529 w 4547"/>
                <a:gd name="T3" fmla="*/ 1534 h 1534"/>
                <a:gd name="T4" fmla="*/ 1123 w 4547"/>
                <a:gd name="T5" fmla="*/ 576 h 1534"/>
                <a:gd name="T6" fmla="*/ 0 w 4547"/>
                <a:gd name="T7" fmla="*/ 850 h 1534"/>
                <a:gd name="T8" fmla="*/ 592 w 4547"/>
                <a:gd name="T9" fmla="*/ 0 h 1534"/>
                <a:gd name="T10" fmla="*/ 3490 w 4547"/>
                <a:gd name="T11" fmla="*/ 0 h 1534"/>
                <a:gd name="T12" fmla="*/ 2279 w 4547"/>
                <a:gd name="T13" fmla="*/ 294 h 1534"/>
                <a:gd name="T14" fmla="*/ 4547 w 4547"/>
                <a:gd name="T15" fmla="*/ 119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1197"/>
                  </a:moveTo>
                  <a:lnTo>
                    <a:pt x="3529" y="1534"/>
                  </a:lnTo>
                  <a:lnTo>
                    <a:pt x="1123" y="576"/>
                  </a:lnTo>
                  <a:lnTo>
                    <a:pt x="0" y="850"/>
                  </a:lnTo>
                  <a:lnTo>
                    <a:pt x="592" y="0"/>
                  </a:lnTo>
                  <a:lnTo>
                    <a:pt x="3490" y="0"/>
                  </a:lnTo>
                  <a:lnTo>
                    <a:pt x="2279" y="294"/>
                  </a:lnTo>
                  <a:lnTo>
                    <a:pt x="4547" y="1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60">
              <a:extLst>
                <a:ext uri="{FF2B5EF4-FFF2-40B4-BE49-F238E27FC236}">
                  <a16:creationId xmlns:a16="http://schemas.microsoft.com/office/drawing/2014/main" id="{8088C0AE-C774-4D4D-8593-B8DD2B30A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59" y="2305050"/>
              <a:ext cx="6350" cy="4763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61">
              <a:extLst>
                <a:ext uri="{FF2B5EF4-FFF2-40B4-BE49-F238E27FC236}">
                  <a16:creationId xmlns:a16="http://schemas.microsoft.com/office/drawing/2014/main" id="{BD97F047-9B6C-48A9-90AA-BD335E8BF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59" y="2309813"/>
              <a:ext cx="6350" cy="255588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62">
              <a:extLst>
                <a:ext uri="{FF2B5EF4-FFF2-40B4-BE49-F238E27FC236}">
                  <a16:creationId xmlns:a16="http://schemas.microsoft.com/office/drawing/2014/main" id="{B017E352-42FB-425A-8803-68648FA1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59" y="2565400"/>
              <a:ext cx="6350" cy="3175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63">
              <a:extLst>
                <a:ext uri="{FF2B5EF4-FFF2-40B4-BE49-F238E27FC236}">
                  <a16:creationId xmlns:a16="http://schemas.microsoft.com/office/drawing/2014/main" id="{671C0668-A7A1-4026-940D-7AF60E05A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634" y="2305050"/>
              <a:ext cx="6350" cy="4763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C18B831F-19D6-4FD0-BD0C-5316028D8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634" y="2309813"/>
              <a:ext cx="6350" cy="255588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65">
              <a:extLst>
                <a:ext uri="{FF2B5EF4-FFF2-40B4-BE49-F238E27FC236}">
                  <a16:creationId xmlns:a16="http://schemas.microsoft.com/office/drawing/2014/main" id="{9511B2A3-3391-4752-B75A-B4C1C335B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634" y="2565400"/>
              <a:ext cx="6350" cy="3175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05830E8-7306-4F2F-8239-E024691031C0}"/>
              </a:ext>
            </a:extLst>
          </p:cNvPr>
          <p:cNvGrpSpPr/>
          <p:nvPr/>
        </p:nvGrpSpPr>
        <p:grpSpPr>
          <a:xfrm>
            <a:off x="6780789" y="3166266"/>
            <a:ext cx="1050926" cy="616745"/>
            <a:chOff x="4058059" y="2124075"/>
            <a:chExt cx="1050926" cy="616745"/>
          </a:xfrm>
        </p:grpSpPr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8C1B6416-F448-4C80-B9CB-11202E40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97" y="2689225"/>
              <a:ext cx="703263" cy="6350"/>
            </a:xfrm>
            <a:custGeom>
              <a:avLst/>
              <a:gdLst>
                <a:gd name="T0" fmla="*/ 0 w 9313"/>
                <a:gd name="T1" fmla="*/ 43 h 85"/>
                <a:gd name="T2" fmla="*/ 41 w 9313"/>
                <a:gd name="T3" fmla="*/ 85 h 85"/>
                <a:gd name="T4" fmla="*/ 9313 w 9313"/>
                <a:gd name="T5" fmla="*/ 85 h 85"/>
                <a:gd name="T6" fmla="*/ 9313 w 9313"/>
                <a:gd name="T7" fmla="*/ 0 h 85"/>
                <a:gd name="T8" fmla="*/ 41 w 9313"/>
                <a:gd name="T9" fmla="*/ 0 h 85"/>
                <a:gd name="T10" fmla="*/ 0 w 9313"/>
                <a:gd name="T1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3" h="85">
                  <a:moveTo>
                    <a:pt x="0" y="43"/>
                  </a:moveTo>
                  <a:lnTo>
                    <a:pt x="41" y="85"/>
                  </a:lnTo>
                  <a:lnTo>
                    <a:pt x="9313" y="85"/>
                  </a:lnTo>
                  <a:lnTo>
                    <a:pt x="9313" y="0"/>
                  </a:lnTo>
                  <a:lnTo>
                    <a:pt x="4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073510C9-45E0-465B-ABC4-2DF2AB9D3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272" y="2606675"/>
              <a:ext cx="787400" cy="85725"/>
            </a:xfrm>
            <a:custGeom>
              <a:avLst/>
              <a:gdLst>
                <a:gd name="T0" fmla="*/ 0 w 10411"/>
                <a:gd name="T1" fmla="*/ 1139 h 1139"/>
                <a:gd name="T2" fmla="*/ 1143 w 10411"/>
                <a:gd name="T3" fmla="*/ 0 h 1139"/>
                <a:gd name="T4" fmla="*/ 10411 w 10411"/>
                <a:gd name="T5" fmla="*/ 0 h 1139"/>
                <a:gd name="T6" fmla="*/ 9272 w 10411"/>
                <a:gd name="T7" fmla="*/ 1139 h 1139"/>
                <a:gd name="T8" fmla="*/ 0 w 10411"/>
                <a:gd name="T9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11" h="1139">
                  <a:moveTo>
                    <a:pt x="0" y="1139"/>
                  </a:moveTo>
                  <a:lnTo>
                    <a:pt x="1143" y="0"/>
                  </a:lnTo>
                  <a:lnTo>
                    <a:pt x="10411" y="0"/>
                  </a:lnTo>
                  <a:lnTo>
                    <a:pt x="9272" y="1139"/>
                  </a:lnTo>
                  <a:lnTo>
                    <a:pt x="0" y="1139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9DA1C92F-384A-486E-931F-C6C6A13C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97" y="2603500"/>
              <a:ext cx="92075" cy="90488"/>
            </a:xfrm>
            <a:custGeom>
              <a:avLst/>
              <a:gdLst>
                <a:gd name="T0" fmla="*/ 1172 w 1201"/>
                <a:gd name="T1" fmla="*/ 0 h 1211"/>
                <a:gd name="T2" fmla="*/ 1141 w 1201"/>
                <a:gd name="T3" fmla="*/ 13 h 1211"/>
                <a:gd name="T4" fmla="*/ 0 w 1201"/>
                <a:gd name="T5" fmla="*/ 1152 h 1211"/>
                <a:gd name="T6" fmla="*/ 60 w 1201"/>
                <a:gd name="T7" fmla="*/ 1211 h 1211"/>
                <a:gd name="T8" fmla="*/ 1201 w 1201"/>
                <a:gd name="T9" fmla="*/ 72 h 1211"/>
                <a:gd name="T10" fmla="*/ 1172 w 1201"/>
                <a:gd name="T11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1" h="1211">
                  <a:moveTo>
                    <a:pt x="1172" y="0"/>
                  </a:moveTo>
                  <a:lnTo>
                    <a:pt x="1141" y="13"/>
                  </a:lnTo>
                  <a:lnTo>
                    <a:pt x="0" y="1152"/>
                  </a:lnTo>
                  <a:lnTo>
                    <a:pt x="60" y="1211"/>
                  </a:lnTo>
                  <a:lnTo>
                    <a:pt x="1201" y="7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CC4B5F6D-63B1-403A-89FF-A648BCC50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997" y="2603500"/>
              <a:ext cx="703263" cy="6350"/>
            </a:xfrm>
            <a:custGeom>
              <a:avLst/>
              <a:gdLst>
                <a:gd name="T0" fmla="*/ 9298 w 9298"/>
                <a:gd name="T1" fmla="*/ 72 h 85"/>
                <a:gd name="T2" fmla="*/ 9268 w 9298"/>
                <a:gd name="T3" fmla="*/ 0 h 85"/>
                <a:gd name="T4" fmla="*/ 0 w 9298"/>
                <a:gd name="T5" fmla="*/ 0 h 85"/>
                <a:gd name="T6" fmla="*/ 0 w 9298"/>
                <a:gd name="T7" fmla="*/ 85 h 85"/>
                <a:gd name="T8" fmla="*/ 9268 w 9298"/>
                <a:gd name="T9" fmla="*/ 85 h 85"/>
                <a:gd name="T10" fmla="*/ 9298 w 9298"/>
                <a:gd name="T11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98" h="85">
                  <a:moveTo>
                    <a:pt x="9298" y="72"/>
                  </a:moveTo>
                  <a:lnTo>
                    <a:pt x="9268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9268" y="85"/>
                  </a:lnTo>
                  <a:lnTo>
                    <a:pt x="9298" y="72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C1E8866C-8710-431D-9220-8E676B0F3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772" y="2603500"/>
              <a:ext cx="90488" cy="92075"/>
            </a:xfrm>
            <a:custGeom>
              <a:avLst/>
              <a:gdLst>
                <a:gd name="T0" fmla="*/ 30 w 1199"/>
                <a:gd name="T1" fmla="*/ 1211 h 1211"/>
                <a:gd name="T2" fmla="*/ 60 w 1199"/>
                <a:gd name="T3" fmla="*/ 1198 h 1211"/>
                <a:gd name="T4" fmla="*/ 1199 w 1199"/>
                <a:gd name="T5" fmla="*/ 59 h 1211"/>
                <a:gd name="T6" fmla="*/ 1139 w 1199"/>
                <a:gd name="T7" fmla="*/ 0 h 1211"/>
                <a:gd name="T8" fmla="*/ 0 w 1199"/>
                <a:gd name="T9" fmla="*/ 1139 h 1211"/>
                <a:gd name="T10" fmla="*/ 30 w 1199"/>
                <a:gd name="T11" fmla="*/ 1211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9" h="1211">
                  <a:moveTo>
                    <a:pt x="30" y="1211"/>
                  </a:moveTo>
                  <a:lnTo>
                    <a:pt x="60" y="1198"/>
                  </a:lnTo>
                  <a:lnTo>
                    <a:pt x="1199" y="59"/>
                  </a:lnTo>
                  <a:lnTo>
                    <a:pt x="1139" y="0"/>
                  </a:lnTo>
                  <a:lnTo>
                    <a:pt x="0" y="1139"/>
                  </a:lnTo>
                  <a:lnTo>
                    <a:pt x="30" y="1211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88B09EB1-84A4-44DD-9756-35A4B2B09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97" y="2689225"/>
              <a:ext cx="703263" cy="6350"/>
            </a:xfrm>
            <a:custGeom>
              <a:avLst/>
              <a:gdLst>
                <a:gd name="T0" fmla="*/ 0 w 9301"/>
                <a:gd name="T1" fmla="*/ 13 h 85"/>
                <a:gd name="T2" fmla="*/ 29 w 9301"/>
                <a:gd name="T3" fmla="*/ 85 h 85"/>
                <a:gd name="T4" fmla="*/ 9301 w 9301"/>
                <a:gd name="T5" fmla="*/ 85 h 85"/>
                <a:gd name="T6" fmla="*/ 9301 w 9301"/>
                <a:gd name="T7" fmla="*/ 0 h 85"/>
                <a:gd name="T8" fmla="*/ 29 w 9301"/>
                <a:gd name="T9" fmla="*/ 0 h 85"/>
                <a:gd name="T10" fmla="*/ 0 w 9301"/>
                <a:gd name="T11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1" h="85">
                  <a:moveTo>
                    <a:pt x="0" y="13"/>
                  </a:moveTo>
                  <a:lnTo>
                    <a:pt x="29" y="85"/>
                  </a:lnTo>
                  <a:lnTo>
                    <a:pt x="9301" y="85"/>
                  </a:lnTo>
                  <a:lnTo>
                    <a:pt x="9301" y="0"/>
                  </a:lnTo>
                  <a:lnTo>
                    <a:pt x="2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436FE3FA-F2CE-4807-A6FC-63079770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772" y="2603500"/>
              <a:ext cx="92075" cy="90488"/>
            </a:xfrm>
            <a:custGeom>
              <a:avLst/>
              <a:gdLst>
                <a:gd name="T0" fmla="*/ 1212 w 1212"/>
                <a:gd name="T1" fmla="*/ 30 h 1198"/>
                <a:gd name="T2" fmla="*/ 1139 w 1212"/>
                <a:gd name="T3" fmla="*/ 0 h 1198"/>
                <a:gd name="T4" fmla="*/ 0 w 1212"/>
                <a:gd name="T5" fmla="*/ 1139 h 1198"/>
                <a:gd name="T6" fmla="*/ 60 w 1212"/>
                <a:gd name="T7" fmla="*/ 1198 h 1198"/>
                <a:gd name="T8" fmla="*/ 1199 w 1212"/>
                <a:gd name="T9" fmla="*/ 59 h 1198"/>
                <a:gd name="T10" fmla="*/ 1212 w 1212"/>
                <a:gd name="T11" fmla="*/ 3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198">
                  <a:moveTo>
                    <a:pt x="1212" y="30"/>
                  </a:moveTo>
                  <a:lnTo>
                    <a:pt x="1139" y="0"/>
                  </a:lnTo>
                  <a:lnTo>
                    <a:pt x="0" y="1139"/>
                  </a:lnTo>
                  <a:lnTo>
                    <a:pt x="60" y="1198"/>
                  </a:lnTo>
                  <a:lnTo>
                    <a:pt x="1199" y="59"/>
                  </a:lnTo>
                  <a:lnTo>
                    <a:pt x="1212" y="3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2AA84F6E-4EF6-443D-9335-06549FC35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409" y="2383632"/>
              <a:ext cx="1044575" cy="357188"/>
            </a:xfrm>
            <a:custGeom>
              <a:avLst/>
              <a:gdLst>
                <a:gd name="T0" fmla="*/ 13782 w 13818"/>
                <a:gd name="T1" fmla="*/ 2604 h 4725"/>
                <a:gd name="T2" fmla="*/ 13600 w 13818"/>
                <a:gd name="T3" fmla="*/ 2952 h 4725"/>
                <a:gd name="T4" fmla="*/ 13274 w 13818"/>
                <a:gd name="T5" fmla="*/ 3282 h 4725"/>
                <a:gd name="T6" fmla="*/ 12817 w 13818"/>
                <a:gd name="T7" fmla="*/ 3587 h 4725"/>
                <a:gd name="T8" fmla="*/ 12239 w 13818"/>
                <a:gd name="T9" fmla="*/ 3865 h 4725"/>
                <a:gd name="T10" fmla="*/ 11554 w 13818"/>
                <a:gd name="T11" fmla="*/ 4111 h 4725"/>
                <a:gd name="T12" fmla="*/ 10771 w 13818"/>
                <a:gd name="T13" fmla="*/ 4322 h 4725"/>
                <a:gd name="T14" fmla="*/ 9904 w 13818"/>
                <a:gd name="T15" fmla="*/ 4492 h 4725"/>
                <a:gd name="T16" fmla="*/ 8963 w 13818"/>
                <a:gd name="T17" fmla="*/ 4619 h 4725"/>
                <a:gd name="T18" fmla="*/ 7961 w 13818"/>
                <a:gd name="T19" fmla="*/ 4698 h 4725"/>
                <a:gd name="T20" fmla="*/ 6908 w 13818"/>
                <a:gd name="T21" fmla="*/ 4725 h 4725"/>
                <a:gd name="T22" fmla="*/ 5857 w 13818"/>
                <a:gd name="T23" fmla="*/ 4698 h 4725"/>
                <a:gd name="T24" fmla="*/ 4855 w 13818"/>
                <a:gd name="T25" fmla="*/ 4619 h 4725"/>
                <a:gd name="T26" fmla="*/ 3914 w 13818"/>
                <a:gd name="T27" fmla="*/ 4492 h 4725"/>
                <a:gd name="T28" fmla="*/ 3047 w 13818"/>
                <a:gd name="T29" fmla="*/ 4322 h 4725"/>
                <a:gd name="T30" fmla="*/ 2264 w 13818"/>
                <a:gd name="T31" fmla="*/ 4111 h 4725"/>
                <a:gd name="T32" fmla="*/ 1579 w 13818"/>
                <a:gd name="T33" fmla="*/ 3865 h 4725"/>
                <a:gd name="T34" fmla="*/ 1001 w 13818"/>
                <a:gd name="T35" fmla="*/ 3587 h 4725"/>
                <a:gd name="T36" fmla="*/ 544 w 13818"/>
                <a:gd name="T37" fmla="*/ 3282 h 4725"/>
                <a:gd name="T38" fmla="*/ 218 w 13818"/>
                <a:gd name="T39" fmla="*/ 2952 h 4725"/>
                <a:gd name="T40" fmla="*/ 36 w 13818"/>
                <a:gd name="T41" fmla="*/ 2604 h 4725"/>
                <a:gd name="T42" fmla="*/ 9 w 13818"/>
                <a:gd name="T43" fmla="*/ 2241 h 4725"/>
                <a:gd name="T44" fmla="*/ 140 w 13818"/>
                <a:gd name="T45" fmla="*/ 1886 h 4725"/>
                <a:gd name="T46" fmla="*/ 420 w 13818"/>
                <a:gd name="T47" fmla="*/ 1551 h 4725"/>
                <a:gd name="T48" fmla="*/ 834 w 13818"/>
                <a:gd name="T49" fmla="*/ 1237 h 4725"/>
                <a:gd name="T50" fmla="*/ 1373 w 13818"/>
                <a:gd name="T51" fmla="*/ 950 h 4725"/>
                <a:gd name="T52" fmla="*/ 2025 w 13818"/>
                <a:gd name="T53" fmla="*/ 692 h 4725"/>
                <a:gd name="T54" fmla="*/ 2776 w 13818"/>
                <a:gd name="T55" fmla="*/ 470 h 4725"/>
                <a:gd name="T56" fmla="*/ 3617 w 13818"/>
                <a:gd name="T57" fmla="*/ 286 h 4725"/>
                <a:gd name="T58" fmla="*/ 4534 w 13818"/>
                <a:gd name="T59" fmla="*/ 144 h 4725"/>
                <a:gd name="T60" fmla="*/ 5517 w 13818"/>
                <a:gd name="T61" fmla="*/ 48 h 4725"/>
                <a:gd name="T62" fmla="*/ 6554 w 13818"/>
                <a:gd name="T63" fmla="*/ 3 h 4725"/>
                <a:gd name="T64" fmla="*/ 7615 w 13818"/>
                <a:gd name="T65" fmla="*/ 13 h 4725"/>
                <a:gd name="T66" fmla="*/ 8635 w 13818"/>
                <a:gd name="T67" fmla="*/ 74 h 4725"/>
                <a:gd name="T68" fmla="*/ 9597 w 13818"/>
                <a:gd name="T69" fmla="*/ 186 h 4725"/>
                <a:gd name="T70" fmla="*/ 10491 w 13818"/>
                <a:gd name="T71" fmla="*/ 342 h 4725"/>
                <a:gd name="T72" fmla="*/ 11302 w 13818"/>
                <a:gd name="T73" fmla="*/ 540 h 4725"/>
                <a:gd name="T74" fmla="*/ 12023 w 13818"/>
                <a:gd name="T75" fmla="*/ 774 h 4725"/>
                <a:gd name="T76" fmla="*/ 12637 w 13818"/>
                <a:gd name="T77" fmla="*/ 1042 h 4725"/>
                <a:gd name="T78" fmla="*/ 13136 w 13818"/>
                <a:gd name="T79" fmla="*/ 1338 h 4725"/>
                <a:gd name="T80" fmla="*/ 13507 w 13818"/>
                <a:gd name="T81" fmla="*/ 1660 h 4725"/>
                <a:gd name="T82" fmla="*/ 13738 w 13818"/>
                <a:gd name="T83" fmla="*/ 2003 h 4725"/>
                <a:gd name="T84" fmla="*/ 13818 w 13818"/>
                <a:gd name="T85" fmla="*/ 2363 h 4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18" h="4725">
                  <a:moveTo>
                    <a:pt x="13818" y="2363"/>
                  </a:moveTo>
                  <a:lnTo>
                    <a:pt x="13809" y="2485"/>
                  </a:lnTo>
                  <a:lnTo>
                    <a:pt x="13782" y="2604"/>
                  </a:lnTo>
                  <a:lnTo>
                    <a:pt x="13738" y="2722"/>
                  </a:lnTo>
                  <a:lnTo>
                    <a:pt x="13678" y="2839"/>
                  </a:lnTo>
                  <a:lnTo>
                    <a:pt x="13600" y="2952"/>
                  </a:lnTo>
                  <a:lnTo>
                    <a:pt x="13507" y="3065"/>
                  </a:lnTo>
                  <a:lnTo>
                    <a:pt x="13398" y="3174"/>
                  </a:lnTo>
                  <a:lnTo>
                    <a:pt x="13274" y="3282"/>
                  </a:lnTo>
                  <a:lnTo>
                    <a:pt x="13136" y="3387"/>
                  </a:lnTo>
                  <a:lnTo>
                    <a:pt x="12984" y="3488"/>
                  </a:lnTo>
                  <a:lnTo>
                    <a:pt x="12817" y="3587"/>
                  </a:lnTo>
                  <a:lnTo>
                    <a:pt x="12637" y="3683"/>
                  </a:lnTo>
                  <a:lnTo>
                    <a:pt x="12445" y="3776"/>
                  </a:lnTo>
                  <a:lnTo>
                    <a:pt x="12239" y="3865"/>
                  </a:lnTo>
                  <a:lnTo>
                    <a:pt x="12023" y="3951"/>
                  </a:lnTo>
                  <a:lnTo>
                    <a:pt x="11793" y="4033"/>
                  </a:lnTo>
                  <a:lnTo>
                    <a:pt x="11554" y="4111"/>
                  </a:lnTo>
                  <a:lnTo>
                    <a:pt x="11302" y="4185"/>
                  </a:lnTo>
                  <a:lnTo>
                    <a:pt x="11042" y="4255"/>
                  </a:lnTo>
                  <a:lnTo>
                    <a:pt x="10771" y="4322"/>
                  </a:lnTo>
                  <a:lnTo>
                    <a:pt x="10491" y="4383"/>
                  </a:lnTo>
                  <a:lnTo>
                    <a:pt x="10201" y="4440"/>
                  </a:lnTo>
                  <a:lnTo>
                    <a:pt x="9904" y="4492"/>
                  </a:lnTo>
                  <a:lnTo>
                    <a:pt x="9597" y="4540"/>
                  </a:lnTo>
                  <a:lnTo>
                    <a:pt x="9284" y="4581"/>
                  </a:lnTo>
                  <a:lnTo>
                    <a:pt x="8963" y="4619"/>
                  </a:lnTo>
                  <a:lnTo>
                    <a:pt x="8635" y="4650"/>
                  </a:lnTo>
                  <a:lnTo>
                    <a:pt x="8301" y="4677"/>
                  </a:lnTo>
                  <a:lnTo>
                    <a:pt x="7961" y="4698"/>
                  </a:lnTo>
                  <a:lnTo>
                    <a:pt x="7615" y="4713"/>
                  </a:lnTo>
                  <a:lnTo>
                    <a:pt x="7264" y="4722"/>
                  </a:lnTo>
                  <a:lnTo>
                    <a:pt x="6908" y="4725"/>
                  </a:lnTo>
                  <a:lnTo>
                    <a:pt x="6554" y="4722"/>
                  </a:lnTo>
                  <a:lnTo>
                    <a:pt x="6203" y="4713"/>
                  </a:lnTo>
                  <a:lnTo>
                    <a:pt x="5857" y="4698"/>
                  </a:lnTo>
                  <a:lnTo>
                    <a:pt x="5517" y="4677"/>
                  </a:lnTo>
                  <a:lnTo>
                    <a:pt x="5183" y="4650"/>
                  </a:lnTo>
                  <a:lnTo>
                    <a:pt x="4855" y="4619"/>
                  </a:lnTo>
                  <a:lnTo>
                    <a:pt x="4534" y="4581"/>
                  </a:lnTo>
                  <a:lnTo>
                    <a:pt x="4221" y="4540"/>
                  </a:lnTo>
                  <a:lnTo>
                    <a:pt x="3914" y="4492"/>
                  </a:lnTo>
                  <a:lnTo>
                    <a:pt x="3617" y="4440"/>
                  </a:lnTo>
                  <a:lnTo>
                    <a:pt x="3327" y="4383"/>
                  </a:lnTo>
                  <a:lnTo>
                    <a:pt x="3047" y="4322"/>
                  </a:lnTo>
                  <a:lnTo>
                    <a:pt x="2776" y="4255"/>
                  </a:lnTo>
                  <a:lnTo>
                    <a:pt x="2516" y="4185"/>
                  </a:lnTo>
                  <a:lnTo>
                    <a:pt x="2264" y="4111"/>
                  </a:lnTo>
                  <a:lnTo>
                    <a:pt x="2025" y="4033"/>
                  </a:lnTo>
                  <a:lnTo>
                    <a:pt x="1795" y="3951"/>
                  </a:lnTo>
                  <a:lnTo>
                    <a:pt x="1579" y="3865"/>
                  </a:lnTo>
                  <a:lnTo>
                    <a:pt x="1373" y="3776"/>
                  </a:lnTo>
                  <a:lnTo>
                    <a:pt x="1181" y="3683"/>
                  </a:lnTo>
                  <a:lnTo>
                    <a:pt x="1001" y="3587"/>
                  </a:lnTo>
                  <a:lnTo>
                    <a:pt x="834" y="3488"/>
                  </a:lnTo>
                  <a:lnTo>
                    <a:pt x="681" y="3387"/>
                  </a:lnTo>
                  <a:lnTo>
                    <a:pt x="544" y="3282"/>
                  </a:lnTo>
                  <a:lnTo>
                    <a:pt x="420" y="3174"/>
                  </a:lnTo>
                  <a:lnTo>
                    <a:pt x="311" y="3065"/>
                  </a:lnTo>
                  <a:lnTo>
                    <a:pt x="218" y="2952"/>
                  </a:lnTo>
                  <a:lnTo>
                    <a:pt x="140" y="2839"/>
                  </a:lnTo>
                  <a:lnTo>
                    <a:pt x="80" y="2722"/>
                  </a:lnTo>
                  <a:lnTo>
                    <a:pt x="36" y="2604"/>
                  </a:lnTo>
                  <a:lnTo>
                    <a:pt x="9" y="2485"/>
                  </a:lnTo>
                  <a:lnTo>
                    <a:pt x="0" y="2363"/>
                  </a:lnTo>
                  <a:lnTo>
                    <a:pt x="9" y="2241"/>
                  </a:lnTo>
                  <a:lnTo>
                    <a:pt x="36" y="2121"/>
                  </a:lnTo>
                  <a:lnTo>
                    <a:pt x="80" y="2003"/>
                  </a:lnTo>
                  <a:lnTo>
                    <a:pt x="140" y="1886"/>
                  </a:lnTo>
                  <a:lnTo>
                    <a:pt x="218" y="1773"/>
                  </a:lnTo>
                  <a:lnTo>
                    <a:pt x="311" y="1660"/>
                  </a:lnTo>
                  <a:lnTo>
                    <a:pt x="420" y="1551"/>
                  </a:lnTo>
                  <a:lnTo>
                    <a:pt x="544" y="1443"/>
                  </a:lnTo>
                  <a:lnTo>
                    <a:pt x="681" y="1338"/>
                  </a:lnTo>
                  <a:lnTo>
                    <a:pt x="834" y="1237"/>
                  </a:lnTo>
                  <a:lnTo>
                    <a:pt x="1001" y="1138"/>
                  </a:lnTo>
                  <a:lnTo>
                    <a:pt x="1181" y="1042"/>
                  </a:lnTo>
                  <a:lnTo>
                    <a:pt x="1373" y="950"/>
                  </a:lnTo>
                  <a:lnTo>
                    <a:pt x="1579" y="860"/>
                  </a:lnTo>
                  <a:lnTo>
                    <a:pt x="1795" y="774"/>
                  </a:lnTo>
                  <a:lnTo>
                    <a:pt x="2025" y="692"/>
                  </a:lnTo>
                  <a:lnTo>
                    <a:pt x="2264" y="614"/>
                  </a:lnTo>
                  <a:lnTo>
                    <a:pt x="2516" y="540"/>
                  </a:lnTo>
                  <a:lnTo>
                    <a:pt x="2776" y="470"/>
                  </a:lnTo>
                  <a:lnTo>
                    <a:pt x="3047" y="403"/>
                  </a:lnTo>
                  <a:lnTo>
                    <a:pt x="3327" y="342"/>
                  </a:lnTo>
                  <a:lnTo>
                    <a:pt x="3617" y="286"/>
                  </a:lnTo>
                  <a:lnTo>
                    <a:pt x="3914" y="234"/>
                  </a:lnTo>
                  <a:lnTo>
                    <a:pt x="4221" y="186"/>
                  </a:lnTo>
                  <a:lnTo>
                    <a:pt x="4534" y="144"/>
                  </a:lnTo>
                  <a:lnTo>
                    <a:pt x="4855" y="106"/>
                  </a:lnTo>
                  <a:lnTo>
                    <a:pt x="5183" y="74"/>
                  </a:lnTo>
                  <a:lnTo>
                    <a:pt x="5517" y="48"/>
                  </a:lnTo>
                  <a:lnTo>
                    <a:pt x="5857" y="27"/>
                  </a:lnTo>
                  <a:lnTo>
                    <a:pt x="6203" y="13"/>
                  </a:lnTo>
                  <a:lnTo>
                    <a:pt x="6554" y="3"/>
                  </a:lnTo>
                  <a:lnTo>
                    <a:pt x="6908" y="0"/>
                  </a:lnTo>
                  <a:lnTo>
                    <a:pt x="7264" y="3"/>
                  </a:lnTo>
                  <a:lnTo>
                    <a:pt x="7615" y="13"/>
                  </a:lnTo>
                  <a:lnTo>
                    <a:pt x="7961" y="27"/>
                  </a:lnTo>
                  <a:lnTo>
                    <a:pt x="8301" y="48"/>
                  </a:lnTo>
                  <a:lnTo>
                    <a:pt x="8635" y="74"/>
                  </a:lnTo>
                  <a:lnTo>
                    <a:pt x="8963" y="106"/>
                  </a:lnTo>
                  <a:lnTo>
                    <a:pt x="9284" y="144"/>
                  </a:lnTo>
                  <a:lnTo>
                    <a:pt x="9597" y="186"/>
                  </a:lnTo>
                  <a:lnTo>
                    <a:pt x="9904" y="234"/>
                  </a:lnTo>
                  <a:lnTo>
                    <a:pt x="10201" y="286"/>
                  </a:lnTo>
                  <a:lnTo>
                    <a:pt x="10491" y="342"/>
                  </a:lnTo>
                  <a:lnTo>
                    <a:pt x="10771" y="403"/>
                  </a:lnTo>
                  <a:lnTo>
                    <a:pt x="11042" y="470"/>
                  </a:lnTo>
                  <a:lnTo>
                    <a:pt x="11302" y="540"/>
                  </a:lnTo>
                  <a:lnTo>
                    <a:pt x="11554" y="614"/>
                  </a:lnTo>
                  <a:lnTo>
                    <a:pt x="11793" y="692"/>
                  </a:lnTo>
                  <a:lnTo>
                    <a:pt x="12023" y="774"/>
                  </a:lnTo>
                  <a:lnTo>
                    <a:pt x="12239" y="860"/>
                  </a:lnTo>
                  <a:lnTo>
                    <a:pt x="12445" y="950"/>
                  </a:lnTo>
                  <a:lnTo>
                    <a:pt x="12637" y="1042"/>
                  </a:lnTo>
                  <a:lnTo>
                    <a:pt x="12817" y="1138"/>
                  </a:lnTo>
                  <a:lnTo>
                    <a:pt x="12984" y="1237"/>
                  </a:lnTo>
                  <a:lnTo>
                    <a:pt x="13136" y="1338"/>
                  </a:lnTo>
                  <a:lnTo>
                    <a:pt x="13274" y="1443"/>
                  </a:lnTo>
                  <a:lnTo>
                    <a:pt x="13398" y="1551"/>
                  </a:lnTo>
                  <a:lnTo>
                    <a:pt x="13507" y="1660"/>
                  </a:lnTo>
                  <a:lnTo>
                    <a:pt x="13600" y="1773"/>
                  </a:lnTo>
                  <a:lnTo>
                    <a:pt x="13678" y="1886"/>
                  </a:lnTo>
                  <a:lnTo>
                    <a:pt x="13738" y="2003"/>
                  </a:lnTo>
                  <a:lnTo>
                    <a:pt x="13782" y="2121"/>
                  </a:lnTo>
                  <a:lnTo>
                    <a:pt x="13809" y="2241"/>
                  </a:lnTo>
                  <a:lnTo>
                    <a:pt x="13818" y="2363"/>
                  </a:lnTo>
                  <a:close/>
                </a:path>
              </a:pathLst>
            </a:custGeom>
            <a:solidFill>
              <a:srgbClr val="007B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7F378AE3-8CE8-4E8F-9300-5A6D36D5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059" y="2379663"/>
              <a:ext cx="528638" cy="180975"/>
            </a:xfrm>
            <a:custGeom>
              <a:avLst/>
              <a:gdLst>
                <a:gd name="T0" fmla="*/ 6595 w 6993"/>
                <a:gd name="T1" fmla="*/ 5 h 2406"/>
                <a:gd name="T2" fmla="*/ 5897 w 6993"/>
                <a:gd name="T3" fmla="*/ 29 h 2406"/>
                <a:gd name="T4" fmla="*/ 5221 w 6993"/>
                <a:gd name="T5" fmla="*/ 75 h 2406"/>
                <a:gd name="T6" fmla="*/ 4571 w 6993"/>
                <a:gd name="T7" fmla="*/ 144 h 2406"/>
                <a:gd name="T8" fmla="*/ 3950 w 6993"/>
                <a:gd name="T9" fmla="*/ 235 h 2406"/>
                <a:gd name="T10" fmla="*/ 3361 w 6993"/>
                <a:gd name="T11" fmla="*/ 344 h 2406"/>
                <a:gd name="T12" fmla="*/ 2808 w 6993"/>
                <a:gd name="T13" fmla="*/ 471 h 2406"/>
                <a:gd name="T14" fmla="*/ 2294 w 6993"/>
                <a:gd name="T15" fmla="*/ 617 h 2406"/>
                <a:gd name="T16" fmla="*/ 1823 w 6993"/>
                <a:gd name="T17" fmla="*/ 778 h 2406"/>
                <a:gd name="T18" fmla="*/ 1398 w 6993"/>
                <a:gd name="T19" fmla="*/ 954 h 2406"/>
                <a:gd name="T20" fmla="*/ 1204 w 6993"/>
                <a:gd name="T21" fmla="*/ 1048 h 2406"/>
                <a:gd name="T22" fmla="*/ 1022 w 6993"/>
                <a:gd name="T23" fmla="*/ 1144 h 2406"/>
                <a:gd name="T24" fmla="*/ 854 w 6993"/>
                <a:gd name="T25" fmla="*/ 1245 h 2406"/>
                <a:gd name="T26" fmla="*/ 699 w 6993"/>
                <a:gd name="T27" fmla="*/ 1348 h 2406"/>
                <a:gd name="T28" fmla="*/ 559 w 6993"/>
                <a:gd name="T29" fmla="*/ 1453 h 2406"/>
                <a:gd name="T30" fmla="*/ 433 w 6993"/>
                <a:gd name="T31" fmla="*/ 1563 h 2406"/>
                <a:gd name="T32" fmla="*/ 322 w 6993"/>
                <a:gd name="T33" fmla="*/ 1675 h 2406"/>
                <a:gd name="T34" fmla="*/ 226 w 6993"/>
                <a:gd name="T35" fmla="*/ 1790 h 2406"/>
                <a:gd name="T36" fmla="*/ 147 w 6993"/>
                <a:gd name="T37" fmla="*/ 1909 h 2406"/>
                <a:gd name="T38" fmla="*/ 83 w 6993"/>
                <a:gd name="T39" fmla="*/ 2028 h 2406"/>
                <a:gd name="T40" fmla="*/ 38 w 6993"/>
                <a:gd name="T41" fmla="*/ 2152 h 2406"/>
                <a:gd name="T42" fmla="*/ 9 w 6993"/>
                <a:gd name="T43" fmla="*/ 2278 h 2406"/>
                <a:gd name="T44" fmla="*/ 0 w 6993"/>
                <a:gd name="T45" fmla="*/ 2406 h 2406"/>
                <a:gd name="T46" fmla="*/ 89 w 6993"/>
                <a:gd name="T47" fmla="*/ 2319 h 2406"/>
                <a:gd name="T48" fmla="*/ 110 w 6993"/>
                <a:gd name="T49" fmla="*/ 2204 h 2406"/>
                <a:gd name="T50" fmla="*/ 148 w 6993"/>
                <a:gd name="T51" fmla="*/ 2091 h 2406"/>
                <a:gd name="T52" fmla="*/ 202 w 6993"/>
                <a:gd name="T53" fmla="*/ 1979 h 2406"/>
                <a:gd name="T54" fmla="*/ 273 w 6993"/>
                <a:gd name="T55" fmla="*/ 1868 h 2406"/>
                <a:gd name="T56" fmla="*/ 360 w 6993"/>
                <a:gd name="T57" fmla="*/ 1758 h 2406"/>
                <a:gd name="T58" fmla="*/ 463 w 6993"/>
                <a:gd name="T59" fmla="*/ 1651 h 2406"/>
                <a:gd name="T60" fmla="*/ 581 w 6993"/>
                <a:gd name="T61" fmla="*/ 1545 h 2406"/>
                <a:gd name="T62" fmla="*/ 713 w 6993"/>
                <a:gd name="T63" fmla="*/ 1442 h 2406"/>
                <a:gd name="T64" fmla="*/ 860 w 6993"/>
                <a:gd name="T65" fmla="*/ 1341 h 2406"/>
                <a:gd name="T66" fmla="*/ 1021 w 6993"/>
                <a:gd name="T67" fmla="*/ 1242 h 2406"/>
                <a:gd name="T68" fmla="*/ 1195 w 6993"/>
                <a:gd name="T69" fmla="*/ 1146 h 2406"/>
                <a:gd name="T70" fmla="*/ 1384 w 6993"/>
                <a:gd name="T71" fmla="*/ 1053 h 2406"/>
                <a:gd name="T72" fmla="*/ 1743 w 6993"/>
                <a:gd name="T73" fmla="*/ 899 h 2406"/>
                <a:gd name="T74" fmla="*/ 2198 w 6993"/>
                <a:gd name="T75" fmla="*/ 736 h 2406"/>
                <a:gd name="T76" fmla="*/ 2697 w 6993"/>
                <a:gd name="T77" fmla="*/ 588 h 2406"/>
                <a:gd name="T78" fmla="*/ 3237 w 6993"/>
                <a:gd name="T79" fmla="*/ 457 h 2406"/>
                <a:gd name="T80" fmla="*/ 3813 w 6993"/>
                <a:gd name="T81" fmla="*/ 343 h 2406"/>
                <a:gd name="T82" fmla="*/ 4424 w 6993"/>
                <a:gd name="T83" fmla="*/ 248 h 2406"/>
                <a:gd name="T84" fmla="*/ 5064 w 6993"/>
                <a:gd name="T85" fmla="*/ 174 h 2406"/>
                <a:gd name="T86" fmla="*/ 5731 w 6993"/>
                <a:gd name="T87" fmla="*/ 122 h 2406"/>
                <a:gd name="T88" fmla="*/ 6421 w 6993"/>
                <a:gd name="T89" fmla="*/ 92 h 2406"/>
                <a:gd name="T90" fmla="*/ 6950 w 6993"/>
                <a:gd name="T91" fmla="*/ 85 h 2406"/>
                <a:gd name="T92" fmla="*/ 6977 w 6993"/>
                <a:gd name="T93" fmla="*/ 78 h 2406"/>
                <a:gd name="T94" fmla="*/ 6992 w 6993"/>
                <a:gd name="T95" fmla="*/ 51 h 2406"/>
                <a:gd name="T96" fmla="*/ 6987 w 6993"/>
                <a:gd name="T97" fmla="*/ 20 h 2406"/>
                <a:gd name="T98" fmla="*/ 6961 w 6993"/>
                <a:gd name="T99" fmla="*/ 1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93" h="2406">
                  <a:moveTo>
                    <a:pt x="6950" y="0"/>
                  </a:moveTo>
                  <a:lnTo>
                    <a:pt x="6950" y="0"/>
                  </a:lnTo>
                  <a:lnTo>
                    <a:pt x="6772" y="1"/>
                  </a:lnTo>
                  <a:lnTo>
                    <a:pt x="6595" y="5"/>
                  </a:lnTo>
                  <a:lnTo>
                    <a:pt x="6419" y="8"/>
                  </a:lnTo>
                  <a:lnTo>
                    <a:pt x="6244" y="13"/>
                  </a:lnTo>
                  <a:lnTo>
                    <a:pt x="6070" y="20"/>
                  </a:lnTo>
                  <a:lnTo>
                    <a:pt x="5897" y="29"/>
                  </a:lnTo>
                  <a:lnTo>
                    <a:pt x="5726" y="38"/>
                  </a:lnTo>
                  <a:lnTo>
                    <a:pt x="5556" y="49"/>
                  </a:lnTo>
                  <a:lnTo>
                    <a:pt x="5388" y="62"/>
                  </a:lnTo>
                  <a:lnTo>
                    <a:pt x="5221" y="75"/>
                  </a:lnTo>
                  <a:lnTo>
                    <a:pt x="5057" y="91"/>
                  </a:lnTo>
                  <a:lnTo>
                    <a:pt x="4893" y="108"/>
                  </a:lnTo>
                  <a:lnTo>
                    <a:pt x="4731" y="125"/>
                  </a:lnTo>
                  <a:lnTo>
                    <a:pt x="4571" y="144"/>
                  </a:lnTo>
                  <a:lnTo>
                    <a:pt x="4413" y="165"/>
                  </a:lnTo>
                  <a:lnTo>
                    <a:pt x="4256" y="187"/>
                  </a:lnTo>
                  <a:lnTo>
                    <a:pt x="4102" y="211"/>
                  </a:lnTo>
                  <a:lnTo>
                    <a:pt x="3950" y="235"/>
                  </a:lnTo>
                  <a:lnTo>
                    <a:pt x="3799" y="260"/>
                  </a:lnTo>
                  <a:lnTo>
                    <a:pt x="3651" y="287"/>
                  </a:lnTo>
                  <a:lnTo>
                    <a:pt x="3505" y="315"/>
                  </a:lnTo>
                  <a:lnTo>
                    <a:pt x="3361" y="344"/>
                  </a:lnTo>
                  <a:lnTo>
                    <a:pt x="3219" y="375"/>
                  </a:lnTo>
                  <a:lnTo>
                    <a:pt x="3080" y="406"/>
                  </a:lnTo>
                  <a:lnTo>
                    <a:pt x="2942" y="438"/>
                  </a:lnTo>
                  <a:lnTo>
                    <a:pt x="2808" y="471"/>
                  </a:lnTo>
                  <a:lnTo>
                    <a:pt x="2675" y="507"/>
                  </a:lnTo>
                  <a:lnTo>
                    <a:pt x="2546" y="542"/>
                  </a:lnTo>
                  <a:lnTo>
                    <a:pt x="2419" y="579"/>
                  </a:lnTo>
                  <a:lnTo>
                    <a:pt x="2294" y="617"/>
                  </a:lnTo>
                  <a:lnTo>
                    <a:pt x="2172" y="656"/>
                  </a:lnTo>
                  <a:lnTo>
                    <a:pt x="2053" y="695"/>
                  </a:lnTo>
                  <a:lnTo>
                    <a:pt x="1936" y="736"/>
                  </a:lnTo>
                  <a:lnTo>
                    <a:pt x="1823" y="778"/>
                  </a:lnTo>
                  <a:lnTo>
                    <a:pt x="1712" y="821"/>
                  </a:lnTo>
                  <a:lnTo>
                    <a:pt x="1604" y="864"/>
                  </a:lnTo>
                  <a:lnTo>
                    <a:pt x="1500" y="909"/>
                  </a:lnTo>
                  <a:lnTo>
                    <a:pt x="1398" y="954"/>
                  </a:lnTo>
                  <a:lnTo>
                    <a:pt x="1348" y="977"/>
                  </a:lnTo>
                  <a:lnTo>
                    <a:pt x="1300" y="1001"/>
                  </a:lnTo>
                  <a:lnTo>
                    <a:pt x="1251" y="1024"/>
                  </a:lnTo>
                  <a:lnTo>
                    <a:pt x="1204" y="1048"/>
                  </a:lnTo>
                  <a:lnTo>
                    <a:pt x="1157" y="1072"/>
                  </a:lnTo>
                  <a:lnTo>
                    <a:pt x="1111" y="1096"/>
                  </a:lnTo>
                  <a:lnTo>
                    <a:pt x="1066" y="1120"/>
                  </a:lnTo>
                  <a:lnTo>
                    <a:pt x="1022" y="1144"/>
                  </a:lnTo>
                  <a:lnTo>
                    <a:pt x="979" y="1169"/>
                  </a:lnTo>
                  <a:lnTo>
                    <a:pt x="937" y="1194"/>
                  </a:lnTo>
                  <a:lnTo>
                    <a:pt x="895" y="1219"/>
                  </a:lnTo>
                  <a:lnTo>
                    <a:pt x="854" y="1245"/>
                  </a:lnTo>
                  <a:lnTo>
                    <a:pt x="814" y="1270"/>
                  </a:lnTo>
                  <a:lnTo>
                    <a:pt x="775" y="1296"/>
                  </a:lnTo>
                  <a:lnTo>
                    <a:pt x="737" y="1322"/>
                  </a:lnTo>
                  <a:lnTo>
                    <a:pt x="699" y="1348"/>
                  </a:lnTo>
                  <a:lnTo>
                    <a:pt x="663" y="1374"/>
                  </a:lnTo>
                  <a:lnTo>
                    <a:pt x="627" y="1400"/>
                  </a:lnTo>
                  <a:lnTo>
                    <a:pt x="593" y="1427"/>
                  </a:lnTo>
                  <a:lnTo>
                    <a:pt x="559" y="1453"/>
                  </a:lnTo>
                  <a:lnTo>
                    <a:pt x="526" y="1480"/>
                  </a:lnTo>
                  <a:lnTo>
                    <a:pt x="494" y="1507"/>
                  </a:lnTo>
                  <a:lnTo>
                    <a:pt x="463" y="1535"/>
                  </a:lnTo>
                  <a:lnTo>
                    <a:pt x="433" y="1563"/>
                  </a:lnTo>
                  <a:lnTo>
                    <a:pt x="403" y="1591"/>
                  </a:lnTo>
                  <a:lnTo>
                    <a:pt x="375" y="1619"/>
                  </a:lnTo>
                  <a:lnTo>
                    <a:pt x="348" y="1647"/>
                  </a:lnTo>
                  <a:lnTo>
                    <a:pt x="322" y="1675"/>
                  </a:lnTo>
                  <a:lnTo>
                    <a:pt x="296" y="1703"/>
                  </a:lnTo>
                  <a:lnTo>
                    <a:pt x="272" y="1732"/>
                  </a:lnTo>
                  <a:lnTo>
                    <a:pt x="249" y="1762"/>
                  </a:lnTo>
                  <a:lnTo>
                    <a:pt x="226" y="1790"/>
                  </a:lnTo>
                  <a:lnTo>
                    <a:pt x="204" y="1819"/>
                  </a:lnTo>
                  <a:lnTo>
                    <a:pt x="184" y="1849"/>
                  </a:lnTo>
                  <a:lnTo>
                    <a:pt x="165" y="1878"/>
                  </a:lnTo>
                  <a:lnTo>
                    <a:pt x="147" y="1909"/>
                  </a:lnTo>
                  <a:lnTo>
                    <a:pt x="129" y="1938"/>
                  </a:lnTo>
                  <a:lnTo>
                    <a:pt x="113" y="1968"/>
                  </a:lnTo>
                  <a:lnTo>
                    <a:pt x="98" y="1998"/>
                  </a:lnTo>
                  <a:lnTo>
                    <a:pt x="83" y="2028"/>
                  </a:lnTo>
                  <a:lnTo>
                    <a:pt x="70" y="2060"/>
                  </a:lnTo>
                  <a:lnTo>
                    <a:pt x="58" y="2090"/>
                  </a:lnTo>
                  <a:lnTo>
                    <a:pt x="47" y="2121"/>
                  </a:lnTo>
                  <a:lnTo>
                    <a:pt x="38" y="2152"/>
                  </a:lnTo>
                  <a:lnTo>
                    <a:pt x="29" y="2184"/>
                  </a:lnTo>
                  <a:lnTo>
                    <a:pt x="21" y="2215"/>
                  </a:lnTo>
                  <a:lnTo>
                    <a:pt x="15" y="2246"/>
                  </a:lnTo>
                  <a:lnTo>
                    <a:pt x="9" y="2278"/>
                  </a:lnTo>
                  <a:lnTo>
                    <a:pt x="5" y="2310"/>
                  </a:lnTo>
                  <a:lnTo>
                    <a:pt x="2" y="2342"/>
                  </a:lnTo>
                  <a:lnTo>
                    <a:pt x="1" y="2373"/>
                  </a:lnTo>
                  <a:lnTo>
                    <a:pt x="0" y="2406"/>
                  </a:lnTo>
                  <a:lnTo>
                    <a:pt x="84" y="2406"/>
                  </a:lnTo>
                  <a:lnTo>
                    <a:pt x="84" y="2376"/>
                  </a:lnTo>
                  <a:lnTo>
                    <a:pt x="87" y="2347"/>
                  </a:lnTo>
                  <a:lnTo>
                    <a:pt x="89" y="2319"/>
                  </a:lnTo>
                  <a:lnTo>
                    <a:pt x="93" y="2290"/>
                  </a:lnTo>
                  <a:lnTo>
                    <a:pt x="98" y="2262"/>
                  </a:lnTo>
                  <a:lnTo>
                    <a:pt x="103" y="2233"/>
                  </a:lnTo>
                  <a:lnTo>
                    <a:pt x="110" y="2204"/>
                  </a:lnTo>
                  <a:lnTo>
                    <a:pt x="118" y="2176"/>
                  </a:lnTo>
                  <a:lnTo>
                    <a:pt x="127" y="2148"/>
                  </a:lnTo>
                  <a:lnTo>
                    <a:pt x="138" y="2119"/>
                  </a:lnTo>
                  <a:lnTo>
                    <a:pt x="148" y="2091"/>
                  </a:lnTo>
                  <a:lnTo>
                    <a:pt x="160" y="2063"/>
                  </a:lnTo>
                  <a:lnTo>
                    <a:pt x="173" y="2035"/>
                  </a:lnTo>
                  <a:lnTo>
                    <a:pt x="188" y="2006"/>
                  </a:lnTo>
                  <a:lnTo>
                    <a:pt x="202" y="1979"/>
                  </a:lnTo>
                  <a:lnTo>
                    <a:pt x="219" y="1951"/>
                  </a:lnTo>
                  <a:lnTo>
                    <a:pt x="236" y="1923"/>
                  </a:lnTo>
                  <a:lnTo>
                    <a:pt x="254" y="1896"/>
                  </a:lnTo>
                  <a:lnTo>
                    <a:pt x="273" y="1868"/>
                  </a:lnTo>
                  <a:lnTo>
                    <a:pt x="294" y="1841"/>
                  </a:lnTo>
                  <a:lnTo>
                    <a:pt x="315" y="1814"/>
                  </a:lnTo>
                  <a:lnTo>
                    <a:pt x="337" y="1786"/>
                  </a:lnTo>
                  <a:lnTo>
                    <a:pt x="360" y="1758"/>
                  </a:lnTo>
                  <a:lnTo>
                    <a:pt x="385" y="1731"/>
                  </a:lnTo>
                  <a:lnTo>
                    <a:pt x="410" y="1704"/>
                  </a:lnTo>
                  <a:lnTo>
                    <a:pt x="436" y="1678"/>
                  </a:lnTo>
                  <a:lnTo>
                    <a:pt x="463" y="1651"/>
                  </a:lnTo>
                  <a:lnTo>
                    <a:pt x="490" y="1624"/>
                  </a:lnTo>
                  <a:lnTo>
                    <a:pt x="519" y="1598"/>
                  </a:lnTo>
                  <a:lnTo>
                    <a:pt x="549" y="1572"/>
                  </a:lnTo>
                  <a:lnTo>
                    <a:pt x="581" y="1545"/>
                  </a:lnTo>
                  <a:lnTo>
                    <a:pt x="612" y="1519"/>
                  </a:lnTo>
                  <a:lnTo>
                    <a:pt x="644" y="1493"/>
                  </a:lnTo>
                  <a:lnTo>
                    <a:pt x="678" y="1468"/>
                  </a:lnTo>
                  <a:lnTo>
                    <a:pt x="713" y="1442"/>
                  </a:lnTo>
                  <a:lnTo>
                    <a:pt x="748" y="1416"/>
                  </a:lnTo>
                  <a:lnTo>
                    <a:pt x="785" y="1391"/>
                  </a:lnTo>
                  <a:lnTo>
                    <a:pt x="821" y="1366"/>
                  </a:lnTo>
                  <a:lnTo>
                    <a:pt x="860" y="1341"/>
                  </a:lnTo>
                  <a:lnTo>
                    <a:pt x="898" y="1316"/>
                  </a:lnTo>
                  <a:lnTo>
                    <a:pt x="939" y="1291"/>
                  </a:lnTo>
                  <a:lnTo>
                    <a:pt x="980" y="1267"/>
                  </a:lnTo>
                  <a:lnTo>
                    <a:pt x="1021" y="1242"/>
                  </a:lnTo>
                  <a:lnTo>
                    <a:pt x="1063" y="1218"/>
                  </a:lnTo>
                  <a:lnTo>
                    <a:pt x="1107" y="1194"/>
                  </a:lnTo>
                  <a:lnTo>
                    <a:pt x="1151" y="1170"/>
                  </a:lnTo>
                  <a:lnTo>
                    <a:pt x="1195" y="1146"/>
                  </a:lnTo>
                  <a:lnTo>
                    <a:pt x="1241" y="1123"/>
                  </a:lnTo>
                  <a:lnTo>
                    <a:pt x="1288" y="1099"/>
                  </a:lnTo>
                  <a:lnTo>
                    <a:pt x="1335" y="1076"/>
                  </a:lnTo>
                  <a:lnTo>
                    <a:pt x="1384" y="1053"/>
                  </a:lnTo>
                  <a:lnTo>
                    <a:pt x="1433" y="1031"/>
                  </a:lnTo>
                  <a:lnTo>
                    <a:pt x="1533" y="986"/>
                  </a:lnTo>
                  <a:lnTo>
                    <a:pt x="1636" y="942"/>
                  </a:lnTo>
                  <a:lnTo>
                    <a:pt x="1743" y="899"/>
                  </a:lnTo>
                  <a:lnTo>
                    <a:pt x="1852" y="857"/>
                  </a:lnTo>
                  <a:lnTo>
                    <a:pt x="1965" y="815"/>
                  </a:lnTo>
                  <a:lnTo>
                    <a:pt x="2080" y="775"/>
                  </a:lnTo>
                  <a:lnTo>
                    <a:pt x="2198" y="736"/>
                  </a:lnTo>
                  <a:lnTo>
                    <a:pt x="2319" y="698"/>
                  </a:lnTo>
                  <a:lnTo>
                    <a:pt x="2442" y="660"/>
                  </a:lnTo>
                  <a:lnTo>
                    <a:pt x="2568" y="624"/>
                  </a:lnTo>
                  <a:lnTo>
                    <a:pt x="2697" y="588"/>
                  </a:lnTo>
                  <a:lnTo>
                    <a:pt x="2829" y="554"/>
                  </a:lnTo>
                  <a:lnTo>
                    <a:pt x="2962" y="520"/>
                  </a:lnTo>
                  <a:lnTo>
                    <a:pt x="3098" y="488"/>
                  </a:lnTo>
                  <a:lnTo>
                    <a:pt x="3237" y="457"/>
                  </a:lnTo>
                  <a:lnTo>
                    <a:pt x="3378" y="427"/>
                  </a:lnTo>
                  <a:lnTo>
                    <a:pt x="3521" y="397"/>
                  </a:lnTo>
                  <a:lnTo>
                    <a:pt x="3666" y="369"/>
                  </a:lnTo>
                  <a:lnTo>
                    <a:pt x="3813" y="343"/>
                  </a:lnTo>
                  <a:lnTo>
                    <a:pt x="3964" y="317"/>
                  </a:lnTo>
                  <a:lnTo>
                    <a:pt x="4115" y="293"/>
                  </a:lnTo>
                  <a:lnTo>
                    <a:pt x="4269" y="270"/>
                  </a:lnTo>
                  <a:lnTo>
                    <a:pt x="4424" y="248"/>
                  </a:lnTo>
                  <a:lnTo>
                    <a:pt x="4582" y="229"/>
                  </a:lnTo>
                  <a:lnTo>
                    <a:pt x="4741" y="209"/>
                  </a:lnTo>
                  <a:lnTo>
                    <a:pt x="4901" y="191"/>
                  </a:lnTo>
                  <a:lnTo>
                    <a:pt x="5064" y="174"/>
                  </a:lnTo>
                  <a:lnTo>
                    <a:pt x="5229" y="160"/>
                  </a:lnTo>
                  <a:lnTo>
                    <a:pt x="5394" y="145"/>
                  </a:lnTo>
                  <a:lnTo>
                    <a:pt x="5562" y="133"/>
                  </a:lnTo>
                  <a:lnTo>
                    <a:pt x="5731" y="122"/>
                  </a:lnTo>
                  <a:lnTo>
                    <a:pt x="5901" y="112"/>
                  </a:lnTo>
                  <a:lnTo>
                    <a:pt x="6073" y="105"/>
                  </a:lnTo>
                  <a:lnTo>
                    <a:pt x="6246" y="97"/>
                  </a:lnTo>
                  <a:lnTo>
                    <a:pt x="6421" y="92"/>
                  </a:lnTo>
                  <a:lnTo>
                    <a:pt x="6596" y="88"/>
                  </a:lnTo>
                  <a:lnTo>
                    <a:pt x="6773" y="86"/>
                  </a:lnTo>
                  <a:lnTo>
                    <a:pt x="6950" y="85"/>
                  </a:lnTo>
                  <a:lnTo>
                    <a:pt x="6950" y="85"/>
                  </a:lnTo>
                  <a:lnTo>
                    <a:pt x="6950" y="85"/>
                  </a:lnTo>
                  <a:lnTo>
                    <a:pt x="6961" y="85"/>
                  </a:lnTo>
                  <a:lnTo>
                    <a:pt x="6969" y="82"/>
                  </a:lnTo>
                  <a:lnTo>
                    <a:pt x="6977" y="78"/>
                  </a:lnTo>
                  <a:lnTo>
                    <a:pt x="6983" y="72"/>
                  </a:lnTo>
                  <a:lnTo>
                    <a:pt x="6987" y="66"/>
                  </a:lnTo>
                  <a:lnTo>
                    <a:pt x="6990" y="59"/>
                  </a:lnTo>
                  <a:lnTo>
                    <a:pt x="6992" y="51"/>
                  </a:lnTo>
                  <a:lnTo>
                    <a:pt x="6993" y="43"/>
                  </a:lnTo>
                  <a:lnTo>
                    <a:pt x="6992" y="35"/>
                  </a:lnTo>
                  <a:lnTo>
                    <a:pt x="6990" y="27"/>
                  </a:lnTo>
                  <a:lnTo>
                    <a:pt x="6987" y="20"/>
                  </a:lnTo>
                  <a:lnTo>
                    <a:pt x="6983" y="14"/>
                  </a:lnTo>
                  <a:lnTo>
                    <a:pt x="6977" y="9"/>
                  </a:lnTo>
                  <a:lnTo>
                    <a:pt x="6969" y="5"/>
                  </a:lnTo>
                  <a:lnTo>
                    <a:pt x="6961" y="1"/>
                  </a:lnTo>
                  <a:lnTo>
                    <a:pt x="6950" y="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4B7B1E59-3B96-42F7-808F-73A8F71EF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522" y="2379663"/>
              <a:ext cx="525463" cy="180975"/>
            </a:xfrm>
            <a:custGeom>
              <a:avLst/>
              <a:gdLst>
                <a:gd name="T0" fmla="*/ 6950 w 6952"/>
                <a:gd name="T1" fmla="*/ 2342 h 2406"/>
                <a:gd name="T2" fmla="*/ 6937 w 6952"/>
                <a:gd name="T3" fmla="*/ 2246 h 2406"/>
                <a:gd name="T4" fmla="*/ 6914 w 6952"/>
                <a:gd name="T5" fmla="*/ 2152 h 2406"/>
                <a:gd name="T6" fmla="*/ 6882 w 6952"/>
                <a:gd name="T7" fmla="*/ 2060 h 2406"/>
                <a:gd name="T8" fmla="*/ 6839 w 6952"/>
                <a:gd name="T9" fmla="*/ 1968 h 2406"/>
                <a:gd name="T10" fmla="*/ 6787 w 6952"/>
                <a:gd name="T11" fmla="*/ 1878 h 2406"/>
                <a:gd name="T12" fmla="*/ 6726 w 6952"/>
                <a:gd name="T13" fmla="*/ 1790 h 2406"/>
                <a:gd name="T14" fmla="*/ 6656 w 6952"/>
                <a:gd name="T15" fmla="*/ 1703 h 2406"/>
                <a:gd name="T16" fmla="*/ 6577 w 6952"/>
                <a:gd name="T17" fmla="*/ 1619 h 2406"/>
                <a:gd name="T18" fmla="*/ 6489 w 6952"/>
                <a:gd name="T19" fmla="*/ 1535 h 2406"/>
                <a:gd name="T20" fmla="*/ 6393 w 6952"/>
                <a:gd name="T21" fmla="*/ 1453 h 2406"/>
                <a:gd name="T22" fmla="*/ 6289 w 6952"/>
                <a:gd name="T23" fmla="*/ 1374 h 2406"/>
                <a:gd name="T24" fmla="*/ 6177 w 6952"/>
                <a:gd name="T25" fmla="*/ 1296 h 2406"/>
                <a:gd name="T26" fmla="*/ 6057 w 6952"/>
                <a:gd name="T27" fmla="*/ 1219 h 2406"/>
                <a:gd name="T28" fmla="*/ 5930 w 6952"/>
                <a:gd name="T29" fmla="*/ 1144 h 2406"/>
                <a:gd name="T30" fmla="*/ 5795 w 6952"/>
                <a:gd name="T31" fmla="*/ 1072 h 2406"/>
                <a:gd name="T32" fmla="*/ 5554 w 6952"/>
                <a:gd name="T33" fmla="*/ 954 h 2406"/>
                <a:gd name="T34" fmla="*/ 5240 w 6952"/>
                <a:gd name="T35" fmla="*/ 821 h 2406"/>
                <a:gd name="T36" fmla="*/ 4899 w 6952"/>
                <a:gd name="T37" fmla="*/ 695 h 2406"/>
                <a:gd name="T38" fmla="*/ 4533 w 6952"/>
                <a:gd name="T39" fmla="*/ 579 h 2406"/>
                <a:gd name="T40" fmla="*/ 4144 w 6952"/>
                <a:gd name="T41" fmla="*/ 471 h 2406"/>
                <a:gd name="T42" fmla="*/ 3733 w 6952"/>
                <a:gd name="T43" fmla="*/ 375 h 2406"/>
                <a:gd name="T44" fmla="*/ 3301 w 6952"/>
                <a:gd name="T45" fmla="*/ 287 h 2406"/>
                <a:gd name="T46" fmla="*/ 2850 w 6952"/>
                <a:gd name="T47" fmla="*/ 211 h 2406"/>
                <a:gd name="T48" fmla="*/ 2381 w 6952"/>
                <a:gd name="T49" fmla="*/ 144 h 2406"/>
                <a:gd name="T50" fmla="*/ 1895 w 6952"/>
                <a:gd name="T51" fmla="*/ 91 h 2406"/>
                <a:gd name="T52" fmla="*/ 1396 w 6952"/>
                <a:gd name="T53" fmla="*/ 49 h 2406"/>
                <a:gd name="T54" fmla="*/ 882 w 6952"/>
                <a:gd name="T55" fmla="*/ 20 h 2406"/>
                <a:gd name="T56" fmla="*/ 357 w 6952"/>
                <a:gd name="T57" fmla="*/ 5 h 2406"/>
                <a:gd name="T58" fmla="*/ 0 w 6952"/>
                <a:gd name="T59" fmla="*/ 85 h 2406"/>
                <a:gd name="T60" fmla="*/ 531 w 6952"/>
                <a:gd name="T61" fmla="*/ 92 h 2406"/>
                <a:gd name="T62" fmla="*/ 1050 w 6952"/>
                <a:gd name="T63" fmla="*/ 112 h 2406"/>
                <a:gd name="T64" fmla="*/ 1558 w 6952"/>
                <a:gd name="T65" fmla="*/ 145 h 2406"/>
                <a:gd name="T66" fmla="*/ 2051 w 6952"/>
                <a:gd name="T67" fmla="*/ 191 h 2406"/>
                <a:gd name="T68" fmla="*/ 2528 w 6952"/>
                <a:gd name="T69" fmla="*/ 248 h 2406"/>
                <a:gd name="T70" fmla="*/ 2988 w 6952"/>
                <a:gd name="T71" fmla="*/ 317 h 2406"/>
                <a:gd name="T72" fmla="*/ 3430 w 6952"/>
                <a:gd name="T73" fmla="*/ 397 h 2406"/>
                <a:gd name="T74" fmla="*/ 3854 w 6952"/>
                <a:gd name="T75" fmla="*/ 488 h 2406"/>
                <a:gd name="T76" fmla="*/ 4255 w 6952"/>
                <a:gd name="T77" fmla="*/ 588 h 2406"/>
                <a:gd name="T78" fmla="*/ 4633 w 6952"/>
                <a:gd name="T79" fmla="*/ 698 h 2406"/>
                <a:gd name="T80" fmla="*/ 4987 w 6952"/>
                <a:gd name="T81" fmla="*/ 815 h 2406"/>
                <a:gd name="T82" fmla="*/ 5316 w 6952"/>
                <a:gd name="T83" fmla="*/ 942 h 2406"/>
                <a:gd name="T84" fmla="*/ 5617 w 6952"/>
                <a:gd name="T85" fmla="*/ 1076 h 2406"/>
                <a:gd name="T86" fmla="*/ 5801 w 6952"/>
                <a:gd name="T87" fmla="*/ 1170 h 2406"/>
                <a:gd name="T88" fmla="*/ 5931 w 6952"/>
                <a:gd name="T89" fmla="*/ 1242 h 2406"/>
                <a:gd name="T90" fmla="*/ 6053 w 6952"/>
                <a:gd name="T91" fmla="*/ 1316 h 2406"/>
                <a:gd name="T92" fmla="*/ 6167 w 6952"/>
                <a:gd name="T93" fmla="*/ 1391 h 2406"/>
                <a:gd name="T94" fmla="*/ 6274 w 6952"/>
                <a:gd name="T95" fmla="*/ 1468 h 2406"/>
                <a:gd name="T96" fmla="*/ 6371 w 6952"/>
                <a:gd name="T97" fmla="*/ 1545 h 2406"/>
                <a:gd name="T98" fmla="*/ 6461 w 6952"/>
                <a:gd name="T99" fmla="*/ 1624 h 2406"/>
                <a:gd name="T100" fmla="*/ 6542 w 6952"/>
                <a:gd name="T101" fmla="*/ 1704 h 2406"/>
                <a:gd name="T102" fmla="*/ 6615 w 6952"/>
                <a:gd name="T103" fmla="*/ 1786 h 2406"/>
                <a:gd name="T104" fmla="*/ 6679 w 6952"/>
                <a:gd name="T105" fmla="*/ 1868 h 2406"/>
                <a:gd name="T106" fmla="*/ 6733 w 6952"/>
                <a:gd name="T107" fmla="*/ 1951 h 2406"/>
                <a:gd name="T108" fmla="*/ 6779 w 6952"/>
                <a:gd name="T109" fmla="*/ 2035 h 2406"/>
                <a:gd name="T110" fmla="*/ 6814 w 6952"/>
                <a:gd name="T111" fmla="*/ 2119 h 2406"/>
                <a:gd name="T112" fmla="*/ 6842 w 6952"/>
                <a:gd name="T113" fmla="*/ 2204 h 2406"/>
                <a:gd name="T114" fmla="*/ 6859 w 6952"/>
                <a:gd name="T115" fmla="*/ 2290 h 2406"/>
                <a:gd name="T116" fmla="*/ 6868 w 6952"/>
                <a:gd name="T117" fmla="*/ 2376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2" h="2406">
                  <a:moveTo>
                    <a:pt x="6952" y="2406"/>
                  </a:moveTo>
                  <a:lnTo>
                    <a:pt x="6951" y="2373"/>
                  </a:lnTo>
                  <a:lnTo>
                    <a:pt x="6950" y="2342"/>
                  </a:lnTo>
                  <a:lnTo>
                    <a:pt x="6947" y="2310"/>
                  </a:lnTo>
                  <a:lnTo>
                    <a:pt x="6943" y="2278"/>
                  </a:lnTo>
                  <a:lnTo>
                    <a:pt x="6937" y="2246"/>
                  </a:lnTo>
                  <a:lnTo>
                    <a:pt x="6931" y="2215"/>
                  </a:lnTo>
                  <a:lnTo>
                    <a:pt x="6923" y="2184"/>
                  </a:lnTo>
                  <a:lnTo>
                    <a:pt x="6914" y="2152"/>
                  </a:lnTo>
                  <a:lnTo>
                    <a:pt x="6904" y="2121"/>
                  </a:lnTo>
                  <a:lnTo>
                    <a:pt x="6894" y="2090"/>
                  </a:lnTo>
                  <a:lnTo>
                    <a:pt x="6882" y="2060"/>
                  </a:lnTo>
                  <a:lnTo>
                    <a:pt x="6869" y="2028"/>
                  </a:lnTo>
                  <a:lnTo>
                    <a:pt x="6854" y="1998"/>
                  </a:lnTo>
                  <a:lnTo>
                    <a:pt x="6839" y="1968"/>
                  </a:lnTo>
                  <a:lnTo>
                    <a:pt x="6823" y="1938"/>
                  </a:lnTo>
                  <a:lnTo>
                    <a:pt x="6805" y="1909"/>
                  </a:lnTo>
                  <a:lnTo>
                    <a:pt x="6787" y="1878"/>
                  </a:lnTo>
                  <a:lnTo>
                    <a:pt x="6768" y="1849"/>
                  </a:lnTo>
                  <a:lnTo>
                    <a:pt x="6748" y="1819"/>
                  </a:lnTo>
                  <a:lnTo>
                    <a:pt x="6726" y="1790"/>
                  </a:lnTo>
                  <a:lnTo>
                    <a:pt x="6703" y="1761"/>
                  </a:lnTo>
                  <a:lnTo>
                    <a:pt x="6680" y="1732"/>
                  </a:lnTo>
                  <a:lnTo>
                    <a:pt x="6656" y="1703"/>
                  </a:lnTo>
                  <a:lnTo>
                    <a:pt x="6630" y="1675"/>
                  </a:lnTo>
                  <a:lnTo>
                    <a:pt x="6604" y="1647"/>
                  </a:lnTo>
                  <a:lnTo>
                    <a:pt x="6577" y="1619"/>
                  </a:lnTo>
                  <a:lnTo>
                    <a:pt x="6549" y="1591"/>
                  </a:lnTo>
                  <a:lnTo>
                    <a:pt x="6518" y="1563"/>
                  </a:lnTo>
                  <a:lnTo>
                    <a:pt x="6489" y="1535"/>
                  </a:lnTo>
                  <a:lnTo>
                    <a:pt x="6458" y="1507"/>
                  </a:lnTo>
                  <a:lnTo>
                    <a:pt x="6426" y="1480"/>
                  </a:lnTo>
                  <a:lnTo>
                    <a:pt x="6393" y="1453"/>
                  </a:lnTo>
                  <a:lnTo>
                    <a:pt x="6359" y="1427"/>
                  </a:lnTo>
                  <a:lnTo>
                    <a:pt x="6325" y="1400"/>
                  </a:lnTo>
                  <a:lnTo>
                    <a:pt x="6289" y="1374"/>
                  </a:lnTo>
                  <a:lnTo>
                    <a:pt x="6253" y="1348"/>
                  </a:lnTo>
                  <a:lnTo>
                    <a:pt x="6215" y="1322"/>
                  </a:lnTo>
                  <a:lnTo>
                    <a:pt x="6177" y="1296"/>
                  </a:lnTo>
                  <a:lnTo>
                    <a:pt x="6138" y="1270"/>
                  </a:lnTo>
                  <a:lnTo>
                    <a:pt x="6097" y="1245"/>
                  </a:lnTo>
                  <a:lnTo>
                    <a:pt x="6057" y="1219"/>
                  </a:lnTo>
                  <a:lnTo>
                    <a:pt x="6015" y="1194"/>
                  </a:lnTo>
                  <a:lnTo>
                    <a:pt x="5973" y="1169"/>
                  </a:lnTo>
                  <a:lnTo>
                    <a:pt x="5930" y="1144"/>
                  </a:lnTo>
                  <a:lnTo>
                    <a:pt x="5886" y="1120"/>
                  </a:lnTo>
                  <a:lnTo>
                    <a:pt x="5841" y="1096"/>
                  </a:lnTo>
                  <a:lnTo>
                    <a:pt x="5795" y="1072"/>
                  </a:lnTo>
                  <a:lnTo>
                    <a:pt x="5748" y="1048"/>
                  </a:lnTo>
                  <a:lnTo>
                    <a:pt x="5652" y="1001"/>
                  </a:lnTo>
                  <a:lnTo>
                    <a:pt x="5554" y="954"/>
                  </a:lnTo>
                  <a:lnTo>
                    <a:pt x="5452" y="909"/>
                  </a:lnTo>
                  <a:lnTo>
                    <a:pt x="5347" y="864"/>
                  </a:lnTo>
                  <a:lnTo>
                    <a:pt x="5240" y="821"/>
                  </a:lnTo>
                  <a:lnTo>
                    <a:pt x="5129" y="778"/>
                  </a:lnTo>
                  <a:lnTo>
                    <a:pt x="5016" y="736"/>
                  </a:lnTo>
                  <a:lnTo>
                    <a:pt x="4899" y="695"/>
                  </a:lnTo>
                  <a:lnTo>
                    <a:pt x="4780" y="656"/>
                  </a:lnTo>
                  <a:lnTo>
                    <a:pt x="4658" y="617"/>
                  </a:lnTo>
                  <a:lnTo>
                    <a:pt x="4533" y="579"/>
                  </a:lnTo>
                  <a:lnTo>
                    <a:pt x="4406" y="542"/>
                  </a:lnTo>
                  <a:lnTo>
                    <a:pt x="4277" y="507"/>
                  </a:lnTo>
                  <a:lnTo>
                    <a:pt x="4144" y="471"/>
                  </a:lnTo>
                  <a:lnTo>
                    <a:pt x="4010" y="438"/>
                  </a:lnTo>
                  <a:lnTo>
                    <a:pt x="3872" y="406"/>
                  </a:lnTo>
                  <a:lnTo>
                    <a:pt x="3733" y="375"/>
                  </a:lnTo>
                  <a:lnTo>
                    <a:pt x="3591" y="344"/>
                  </a:lnTo>
                  <a:lnTo>
                    <a:pt x="3447" y="315"/>
                  </a:lnTo>
                  <a:lnTo>
                    <a:pt x="3301" y="287"/>
                  </a:lnTo>
                  <a:lnTo>
                    <a:pt x="3152" y="260"/>
                  </a:lnTo>
                  <a:lnTo>
                    <a:pt x="3002" y="235"/>
                  </a:lnTo>
                  <a:lnTo>
                    <a:pt x="2850" y="211"/>
                  </a:lnTo>
                  <a:lnTo>
                    <a:pt x="2696" y="187"/>
                  </a:lnTo>
                  <a:lnTo>
                    <a:pt x="2539" y="165"/>
                  </a:lnTo>
                  <a:lnTo>
                    <a:pt x="2381" y="144"/>
                  </a:lnTo>
                  <a:lnTo>
                    <a:pt x="2220" y="125"/>
                  </a:lnTo>
                  <a:lnTo>
                    <a:pt x="2059" y="108"/>
                  </a:lnTo>
                  <a:lnTo>
                    <a:pt x="1895" y="91"/>
                  </a:lnTo>
                  <a:lnTo>
                    <a:pt x="1731" y="75"/>
                  </a:lnTo>
                  <a:lnTo>
                    <a:pt x="1564" y="62"/>
                  </a:lnTo>
                  <a:lnTo>
                    <a:pt x="1396" y="49"/>
                  </a:lnTo>
                  <a:lnTo>
                    <a:pt x="1226" y="38"/>
                  </a:lnTo>
                  <a:lnTo>
                    <a:pt x="1055" y="29"/>
                  </a:lnTo>
                  <a:lnTo>
                    <a:pt x="882" y="20"/>
                  </a:lnTo>
                  <a:lnTo>
                    <a:pt x="708" y="13"/>
                  </a:lnTo>
                  <a:lnTo>
                    <a:pt x="533" y="8"/>
                  </a:lnTo>
                  <a:lnTo>
                    <a:pt x="357" y="5"/>
                  </a:lnTo>
                  <a:lnTo>
                    <a:pt x="180" y="1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79" y="86"/>
                  </a:lnTo>
                  <a:lnTo>
                    <a:pt x="356" y="88"/>
                  </a:lnTo>
                  <a:lnTo>
                    <a:pt x="531" y="92"/>
                  </a:lnTo>
                  <a:lnTo>
                    <a:pt x="706" y="97"/>
                  </a:lnTo>
                  <a:lnTo>
                    <a:pt x="879" y="105"/>
                  </a:lnTo>
                  <a:lnTo>
                    <a:pt x="1050" y="112"/>
                  </a:lnTo>
                  <a:lnTo>
                    <a:pt x="1221" y="122"/>
                  </a:lnTo>
                  <a:lnTo>
                    <a:pt x="1390" y="133"/>
                  </a:lnTo>
                  <a:lnTo>
                    <a:pt x="1558" y="145"/>
                  </a:lnTo>
                  <a:lnTo>
                    <a:pt x="1723" y="160"/>
                  </a:lnTo>
                  <a:lnTo>
                    <a:pt x="1888" y="174"/>
                  </a:lnTo>
                  <a:lnTo>
                    <a:pt x="2051" y="191"/>
                  </a:lnTo>
                  <a:lnTo>
                    <a:pt x="2211" y="209"/>
                  </a:lnTo>
                  <a:lnTo>
                    <a:pt x="2370" y="229"/>
                  </a:lnTo>
                  <a:lnTo>
                    <a:pt x="2528" y="248"/>
                  </a:lnTo>
                  <a:lnTo>
                    <a:pt x="2683" y="270"/>
                  </a:lnTo>
                  <a:lnTo>
                    <a:pt x="2837" y="293"/>
                  </a:lnTo>
                  <a:lnTo>
                    <a:pt x="2988" y="317"/>
                  </a:lnTo>
                  <a:lnTo>
                    <a:pt x="3139" y="343"/>
                  </a:lnTo>
                  <a:lnTo>
                    <a:pt x="3286" y="369"/>
                  </a:lnTo>
                  <a:lnTo>
                    <a:pt x="3430" y="397"/>
                  </a:lnTo>
                  <a:lnTo>
                    <a:pt x="3574" y="427"/>
                  </a:lnTo>
                  <a:lnTo>
                    <a:pt x="3715" y="457"/>
                  </a:lnTo>
                  <a:lnTo>
                    <a:pt x="3854" y="488"/>
                  </a:lnTo>
                  <a:lnTo>
                    <a:pt x="3990" y="520"/>
                  </a:lnTo>
                  <a:lnTo>
                    <a:pt x="4123" y="554"/>
                  </a:lnTo>
                  <a:lnTo>
                    <a:pt x="4255" y="588"/>
                  </a:lnTo>
                  <a:lnTo>
                    <a:pt x="4383" y="624"/>
                  </a:lnTo>
                  <a:lnTo>
                    <a:pt x="4509" y="660"/>
                  </a:lnTo>
                  <a:lnTo>
                    <a:pt x="4633" y="698"/>
                  </a:lnTo>
                  <a:lnTo>
                    <a:pt x="4754" y="736"/>
                  </a:lnTo>
                  <a:lnTo>
                    <a:pt x="4872" y="775"/>
                  </a:lnTo>
                  <a:lnTo>
                    <a:pt x="4987" y="815"/>
                  </a:lnTo>
                  <a:lnTo>
                    <a:pt x="5099" y="857"/>
                  </a:lnTo>
                  <a:lnTo>
                    <a:pt x="5208" y="899"/>
                  </a:lnTo>
                  <a:lnTo>
                    <a:pt x="5316" y="942"/>
                  </a:lnTo>
                  <a:lnTo>
                    <a:pt x="5419" y="986"/>
                  </a:lnTo>
                  <a:lnTo>
                    <a:pt x="5519" y="1031"/>
                  </a:lnTo>
                  <a:lnTo>
                    <a:pt x="5617" y="1076"/>
                  </a:lnTo>
                  <a:lnTo>
                    <a:pt x="5711" y="1123"/>
                  </a:lnTo>
                  <a:lnTo>
                    <a:pt x="5756" y="1146"/>
                  </a:lnTo>
                  <a:lnTo>
                    <a:pt x="5801" y="1170"/>
                  </a:lnTo>
                  <a:lnTo>
                    <a:pt x="5845" y="1194"/>
                  </a:lnTo>
                  <a:lnTo>
                    <a:pt x="5889" y="1218"/>
                  </a:lnTo>
                  <a:lnTo>
                    <a:pt x="5931" y="1242"/>
                  </a:lnTo>
                  <a:lnTo>
                    <a:pt x="5972" y="1267"/>
                  </a:lnTo>
                  <a:lnTo>
                    <a:pt x="6013" y="1291"/>
                  </a:lnTo>
                  <a:lnTo>
                    <a:pt x="6053" y="1316"/>
                  </a:lnTo>
                  <a:lnTo>
                    <a:pt x="6092" y="1341"/>
                  </a:lnTo>
                  <a:lnTo>
                    <a:pt x="6130" y="1366"/>
                  </a:lnTo>
                  <a:lnTo>
                    <a:pt x="6167" y="1391"/>
                  </a:lnTo>
                  <a:lnTo>
                    <a:pt x="6204" y="1416"/>
                  </a:lnTo>
                  <a:lnTo>
                    <a:pt x="6239" y="1442"/>
                  </a:lnTo>
                  <a:lnTo>
                    <a:pt x="6274" y="1468"/>
                  </a:lnTo>
                  <a:lnTo>
                    <a:pt x="6308" y="1493"/>
                  </a:lnTo>
                  <a:lnTo>
                    <a:pt x="6340" y="1519"/>
                  </a:lnTo>
                  <a:lnTo>
                    <a:pt x="6371" y="1545"/>
                  </a:lnTo>
                  <a:lnTo>
                    <a:pt x="6403" y="1572"/>
                  </a:lnTo>
                  <a:lnTo>
                    <a:pt x="6433" y="1598"/>
                  </a:lnTo>
                  <a:lnTo>
                    <a:pt x="6461" y="1624"/>
                  </a:lnTo>
                  <a:lnTo>
                    <a:pt x="6489" y="1651"/>
                  </a:lnTo>
                  <a:lnTo>
                    <a:pt x="6516" y="1678"/>
                  </a:lnTo>
                  <a:lnTo>
                    <a:pt x="6542" y="1704"/>
                  </a:lnTo>
                  <a:lnTo>
                    <a:pt x="6567" y="1731"/>
                  </a:lnTo>
                  <a:lnTo>
                    <a:pt x="6591" y="1758"/>
                  </a:lnTo>
                  <a:lnTo>
                    <a:pt x="6615" y="1786"/>
                  </a:lnTo>
                  <a:lnTo>
                    <a:pt x="6637" y="1814"/>
                  </a:lnTo>
                  <a:lnTo>
                    <a:pt x="6658" y="1841"/>
                  </a:lnTo>
                  <a:lnTo>
                    <a:pt x="6679" y="1868"/>
                  </a:lnTo>
                  <a:lnTo>
                    <a:pt x="6698" y="1896"/>
                  </a:lnTo>
                  <a:lnTo>
                    <a:pt x="6716" y="1923"/>
                  </a:lnTo>
                  <a:lnTo>
                    <a:pt x="6733" y="1951"/>
                  </a:lnTo>
                  <a:lnTo>
                    <a:pt x="6750" y="1979"/>
                  </a:lnTo>
                  <a:lnTo>
                    <a:pt x="6764" y="2006"/>
                  </a:lnTo>
                  <a:lnTo>
                    <a:pt x="6779" y="2035"/>
                  </a:lnTo>
                  <a:lnTo>
                    <a:pt x="6792" y="2063"/>
                  </a:lnTo>
                  <a:lnTo>
                    <a:pt x="6804" y="2091"/>
                  </a:lnTo>
                  <a:lnTo>
                    <a:pt x="6814" y="2119"/>
                  </a:lnTo>
                  <a:lnTo>
                    <a:pt x="6825" y="2148"/>
                  </a:lnTo>
                  <a:lnTo>
                    <a:pt x="6834" y="2176"/>
                  </a:lnTo>
                  <a:lnTo>
                    <a:pt x="6842" y="2204"/>
                  </a:lnTo>
                  <a:lnTo>
                    <a:pt x="6849" y="2233"/>
                  </a:lnTo>
                  <a:lnTo>
                    <a:pt x="6854" y="2262"/>
                  </a:lnTo>
                  <a:lnTo>
                    <a:pt x="6859" y="2290"/>
                  </a:lnTo>
                  <a:lnTo>
                    <a:pt x="6862" y="2319"/>
                  </a:lnTo>
                  <a:lnTo>
                    <a:pt x="6865" y="2347"/>
                  </a:lnTo>
                  <a:lnTo>
                    <a:pt x="6868" y="2376"/>
                  </a:lnTo>
                  <a:lnTo>
                    <a:pt x="6868" y="2406"/>
                  </a:lnTo>
                  <a:lnTo>
                    <a:pt x="6952" y="2406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69AADE5C-A5C3-44D8-987E-3FC67E67B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47" y="2311400"/>
              <a:ext cx="1046163" cy="217488"/>
            </a:xfrm>
            <a:custGeom>
              <a:avLst/>
              <a:gdLst>
                <a:gd name="T0" fmla="*/ 0 w 13841"/>
                <a:gd name="T1" fmla="*/ 0 h 3375"/>
                <a:gd name="T2" fmla="*/ 0 w 13841"/>
                <a:gd name="T3" fmla="*/ 3375 h 3375"/>
                <a:gd name="T4" fmla="*/ 13839 w 13841"/>
                <a:gd name="T5" fmla="*/ 3375 h 3375"/>
                <a:gd name="T6" fmla="*/ 13841 w 13841"/>
                <a:gd name="T7" fmla="*/ 2 h 3375"/>
                <a:gd name="T8" fmla="*/ 0 w 13841"/>
                <a:gd name="T9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41" h="3375">
                  <a:moveTo>
                    <a:pt x="0" y="0"/>
                  </a:moveTo>
                  <a:lnTo>
                    <a:pt x="0" y="3375"/>
                  </a:lnTo>
                  <a:lnTo>
                    <a:pt x="13839" y="3375"/>
                  </a:lnTo>
                  <a:lnTo>
                    <a:pt x="1384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B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3930FD0E-26FF-4B3D-8391-63C6F6CCC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234" y="2127250"/>
              <a:ext cx="1044575" cy="357188"/>
            </a:xfrm>
            <a:custGeom>
              <a:avLst/>
              <a:gdLst>
                <a:gd name="T0" fmla="*/ 13782 w 13818"/>
                <a:gd name="T1" fmla="*/ 2604 h 4725"/>
                <a:gd name="T2" fmla="*/ 13600 w 13818"/>
                <a:gd name="T3" fmla="*/ 2953 h 4725"/>
                <a:gd name="T4" fmla="*/ 13274 w 13818"/>
                <a:gd name="T5" fmla="*/ 3282 h 4725"/>
                <a:gd name="T6" fmla="*/ 12817 w 13818"/>
                <a:gd name="T7" fmla="*/ 3588 h 4725"/>
                <a:gd name="T8" fmla="*/ 12239 w 13818"/>
                <a:gd name="T9" fmla="*/ 3865 h 4725"/>
                <a:gd name="T10" fmla="*/ 11554 w 13818"/>
                <a:gd name="T11" fmla="*/ 4111 h 4725"/>
                <a:gd name="T12" fmla="*/ 10771 w 13818"/>
                <a:gd name="T13" fmla="*/ 4321 h 4725"/>
                <a:gd name="T14" fmla="*/ 9904 w 13818"/>
                <a:gd name="T15" fmla="*/ 4492 h 4725"/>
                <a:gd name="T16" fmla="*/ 8963 w 13818"/>
                <a:gd name="T17" fmla="*/ 4618 h 4725"/>
                <a:gd name="T18" fmla="*/ 7961 w 13818"/>
                <a:gd name="T19" fmla="*/ 4698 h 4725"/>
                <a:gd name="T20" fmla="*/ 6908 w 13818"/>
                <a:gd name="T21" fmla="*/ 4725 h 4725"/>
                <a:gd name="T22" fmla="*/ 5857 w 13818"/>
                <a:gd name="T23" fmla="*/ 4698 h 4725"/>
                <a:gd name="T24" fmla="*/ 4855 w 13818"/>
                <a:gd name="T25" fmla="*/ 4618 h 4725"/>
                <a:gd name="T26" fmla="*/ 3914 w 13818"/>
                <a:gd name="T27" fmla="*/ 4492 h 4725"/>
                <a:gd name="T28" fmla="*/ 3047 w 13818"/>
                <a:gd name="T29" fmla="*/ 4321 h 4725"/>
                <a:gd name="T30" fmla="*/ 2264 w 13818"/>
                <a:gd name="T31" fmla="*/ 4111 h 4725"/>
                <a:gd name="T32" fmla="*/ 1579 w 13818"/>
                <a:gd name="T33" fmla="*/ 3865 h 4725"/>
                <a:gd name="T34" fmla="*/ 1001 w 13818"/>
                <a:gd name="T35" fmla="*/ 3588 h 4725"/>
                <a:gd name="T36" fmla="*/ 544 w 13818"/>
                <a:gd name="T37" fmla="*/ 3282 h 4725"/>
                <a:gd name="T38" fmla="*/ 218 w 13818"/>
                <a:gd name="T39" fmla="*/ 2953 h 4725"/>
                <a:gd name="T40" fmla="*/ 36 w 13818"/>
                <a:gd name="T41" fmla="*/ 2604 h 4725"/>
                <a:gd name="T42" fmla="*/ 9 w 13818"/>
                <a:gd name="T43" fmla="*/ 2241 h 4725"/>
                <a:gd name="T44" fmla="*/ 140 w 13818"/>
                <a:gd name="T45" fmla="*/ 1887 h 4725"/>
                <a:gd name="T46" fmla="*/ 420 w 13818"/>
                <a:gd name="T47" fmla="*/ 1550 h 4725"/>
                <a:gd name="T48" fmla="*/ 834 w 13818"/>
                <a:gd name="T49" fmla="*/ 1237 h 4725"/>
                <a:gd name="T50" fmla="*/ 1373 w 13818"/>
                <a:gd name="T51" fmla="*/ 949 h 4725"/>
                <a:gd name="T52" fmla="*/ 2025 w 13818"/>
                <a:gd name="T53" fmla="*/ 693 h 4725"/>
                <a:gd name="T54" fmla="*/ 2776 w 13818"/>
                <a:gd name="T55" fmla="*/ 470 h 4725"/>
                <a:gd name="T56" fmla="*/ 3617 w 13818"/>
                <a:gd name="T57" fmla="*/ 285 h 4725"/>
                <a:gd name="T58" fmla="*/ 4534 w 13818"/>
                <a:gd name="T59" fmla="*/ 143 h 4725"/>
                <a:gd name="T60" fmla="*/ 5517 w 13818"/>
                <a:gd name="T61" fmla="*/ 49 h 4725"/>
                <a:gd name="T62" fmla="*/ 6554 w 13818"/>
                <a:gd name="T63" fmla="*/ 3 h 4725"/>
                <a:gd name="T64" fmla="*/ 7615 w 13818"/>
                <a:gd name="T65" fmla="*/ 12 h 4725"/>
                <a:gd name="T66" fmla="*/ 8635 w 13818"/>
                <a:gd name="T67" fmla="*/ 75 h 4725"/>
                <a:gd name="T68" fmla="*/ 9597 w 13818"/>
                <a:gd name="T69" fmla="*/ 186 h 4725"/>
                <a:gd name="T70" fmla="*/ 10491 w 13818"/>
                <a:gd name="T71" fmla="*/ 343 h 4725"/>
                <a:gd name="T72" fmla="*/ 11302 w 13818"/>
                <a:gd name="T73" fmla="*/ 540 h 4725"/>
                <a:gd name="T74" fmla="*/ 12023 w 13818"/>
                <a:gd name="T75" fmla="*/ 774 h 4725"/>
                <a:gd name="T76" fmla="*/ 12637 w 13818"/>
                <a:gd name="T77" fmla="*/ 1042 h 4725"/>
                <a:gd name="T78" fmla="*/ 13136 w 13818"/>
                <a:gd name="T79" fmla="*/ 1339 h 4725"/>
                <a:gd name="T80" fmla="*/ 13507 w 13818"/>
                <a:gd name="T81" fmla="*/ 1661 h 4725"/>
                <a:gd name="T82" fmla="*/ 13738 w 13818"/>
                <a:gd name="T83" fmla="*/ 2003 h 4725"/>
                <a:gd name="T84" fmla="*/ 13818 w 13818"/>
                <a:gd name="T85" fmla="*/ 2362 h 4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18" h="4725">
                  <a:moveTo>
                    <a:pt x="13818" y="2362"/>
                  </a:moveTo>
                  <a:lnTo>
                    <a:pt x="13809" y="2484"/>
                  </a:lnTo>
                  <a:lnTo>
                    <a:pt x="13782" y="2604"/>
                  </a:lnTo>
                  <a:lnTo>
                    <a:pt x="13738" y="2723"/>
                  </a:lnTo>
                  <a:lnTo>
                    <a:pt x="13678" y="2838"/>
                  </a:lnTo>
                  <a:lnTo>
                    <a:pt x="13600" y="2953"/>
                  </a:lnTo>
                  <a:lnTo>
                    <a:pt x="13507" y="3065"/>
                  </a:lnTo>
                  <a:lnTo>
                    <a:pt x="13398" y="3175"/>
                  </a:lnTo>
                  <a:lnTo>
                    <a:pt x="13274" y="3282"/>
                  </a:lnTo>
                  <a:lnTo>
                    <a:pt x="13136" y="3387"/>
                  </a:lnTo>
                  <a:lnTo>
                    <a:pt x="12984" y="3489"/>
                  </a:lnTo>
                  <a:lnTo>
                    <a:pt x="12817" y="3588"/>
                  </a:lnTo>
                  <a:lnTo>
                    <a:pt x="12637" y="3684"/>
                  </a:lnTo>
                  <a:lnTo>
                    <a:pt x="12445" y="3776"/>
                  </a:lnTo>
                  <a:lnTo>
                    <a:pt x="12239" y="3865"/>
                  </a:lnTo>
                  <a:lnTo>
                    <a:pt x="12023" y="3950"/>
                  </a:lnTo>
                  <a:lnTo>
                    <a:pt x="11793" y="4033"/>
                  </a:lnTo>
                  <a:lnTo>
                    <a:pt x="11554" y="4111"/>
                  </a:lnTo>
                  <a:lnTo>
                    <a:pt x="11302" y="4186"/>
                  </a:lnTo>
                  <a:lnTo>
                    <a:pt x="11042" y="4256"/>
                  </a:lnTo>
                  <a:lnTo>
                    <a:pt x="10771" y="4321"/>
                  </a:lnTo>
                  <a:lnTo>
                    <a:pt x="10491" y="4383"/>
                  </a:lnTo>
                  <a:lnTo>
                    <a:pt x="10201" y="4440"/>
                  </a:lnTo>
                  <a:lnTo>
                    <a:pt x="9904" y="4492"/>
                  </a:lnTo>
                  <a:lnTo>
                    <a:pt x="9597" y="4539"/>
                  </a:lnTo>
                  <a:lnTo>
                    <a:pt x="9284" y="4582"/>
                  </a:lnTo>
                  <a:lnTo>
                    <a:pt x="8963" y="4618"/>
                  </a:lnTo>
                  <a:lnTo>
                    <a:pt x="8635" y="4651"/>
                  </a:lnTo>
                  <a:lnTo>
                    <a:pt x="8301" y="4677"/>
                  </a:lnTo>
                  <a:lnTo>
                    <a:pt x="7961" y="4698"/>
                  </a:lnTo>
                  <a:lnTo>
                    <a:pt x="7615" y="4713"/>
                  </a:lnTo>
                  <a:lnTo>
                    <a:pt x="7264" y="4722"/>
                  </a:lnTo>
                  <a:lnTo>
                    <a:pt x="6908" y="4725"/>
                  </a:lnTo>
                  <a:lnTo>
                    <a:pt x="6554" y="4722"/>
                  </a:lnTo>
                  <a:lnTo>
                    <a:pt x="6203" y="4713"/>
                  </a:lnTo>
                  <a:lnTo>
                    <a:pt x="5857" y="4698"/>
                  </a:lnTo>
                  <a:lnTo>
                    <a:pt x="5517" y="4677"/>
                  </a:lnTo>
                  <a:lnTo>
                    <a:pt x="5183" y="4651"/>
                  </a:lnTo>
                  <a:lnTo>
                    <a:pt x="4855" y="4618"/>
                  </a:lnTo>
                  <a:lnTo>
                    <a:pt x="4534" y="4582"/>
                  </a:lnTo>
                  <a:lnTo>
                    <a:pt x="4221" y="4539"/>
                  </a:lnTo>
                  <a:lnTo>
                    <a:pt x="3914" y="4492"/>
                  </a:lnTo>
                  <a:lnTo>
                    <a:pt x="3617" y="4440"/>
                  </a:lnTo>
                  <a:lnTo>
                    <a:pt x="3327" y="4383"/>
                  </a:lnTo>
                  <a:lnTo>
                    <a:pt x="3047" y="4321"/>
                  </a:lnTo>
                  <a:lnTo>
                    <a:pt x="2776" y="4256"/>
                  </a:lnTo>
                  <a:lnTo>
                    <a:pt x="2516" y="4186"/>
                  </a:lnTo>
                  <a:lnTo>
                    <a:pt x="2264" y="4111"/>
                  </a:lnTo>
                  <a:lnTo>
                    <a:pt x="2025" y="4033"/>
                  </a:lnTo>
                  <a:lnTo>
                    <a:pt x="1795" y="3950"/>
                  </a:lnTo>
                  <a:lnTo>
                    <a:pt x="1579" y="3865"/>
                  </a:lnTo>
                  <a:lnTo>
                    <a:pt x="1373" y="3776"/>
                  </a:lnTo>
                  <a:lnTo>
                    <a:pt x="1181" y="3684"/>
                  </a:lnTo>
                  <a:lnTo>
                    <a:pt x="1001" y="3588"/>
                  </a:lnTo>
                  <a:lnTo>
                    <a:pt x="834" y="3489"/>
                  </a:lnTo>
                  <a:lnTo>
                    <a:pt x="681" y="3387"/>
                  </a:lnTo>
                  <a:lnTo>
                    <a:pt x="544" y="3282"/>
                  </a:lnTo>
                  <a:lnTo>
                    <a:pt x="420" y="3175"/>
                  </a:lnTo>
                  <a:lnTo>
                    <a:pt x="311" y="3065"/>
                  </a:lnTo>
                  <a:lnTo>
                    <a:pt x="218" y="2953"/>
                  </a:lnTo>
                  <a:lnTo>
                    <a:pt x="140" y="2838"/>
                  </a:lnTo>
                  <a:lnTo>
                    <a:pt x="80" y="2723"/>
                  </a:lnTo>
                  <a:lnTo>
                    <a:pt x="36" y="2604"/>
                  </a:lnTo>
                  <a:lnTo>
                    <a:pt x="9" y="2484"/>
                  </a:lnTo>
                  <a:lnTo>
                    <a:pt x="0" y="2362"/>
                  </a:lnTo>
                  <a:lnTo>
                    <a:pt x="9" y="2241"/>
                  </a:lnTo>
                  <a:lnTo>
                    <a:pt x="36" y="2121"/>
                  </a:lnTo>
                  <a:lnTo>
                    <a:pt x="80" y="2003"/>
                  </a:lnTo>
                  <a:lnTo>
                    <a:pt x="140" y="1887"/>
                  </a:lnTo>
                  <a:lnTo>
                    <a:pt x="218" y="1772"/>
                  </a:lnTo>
                  <a:lnTo>
                    <a:pt x="311" y="1661"/>
                  </a:lnTo>
                  <a:lnTo>
                    <a:pt x="420" y="1550"/>
                  </a:lnTo>
                  <a:lnTo>
                    <a:pt x="544" y="1443"/>
                  </a:lnTo>
                  <a:lnTo>
                    <a:pt x="681" y="1339"/>
                  </a:lnTo>
                  <a:lnTo>
                    <a:pt x="834" y="1237"/>
                  </a:lnTo>
                  <a:lnTo>
                    <a:pt x="1001" y="1138"/>
                  </a:lnTo>
                  <a:lnTo>
                    <a:pt x="1181" y="1042"/>
                  </a:lnTo>
                  <a:lnTo>
                    <a:pt x="1373" y="949"/>
                  </a:lnTo>
                  <a:lnTo>
                    <a:pt x="1579" y="860"/>
                  </a:lnTo>
                  <a:lnTo>
                    <a:pt x="1795" y="774"/>
                  </a:lnTo>
                  <a:lnTo>
                    <a:pt x="2025" y="693"/>
                  </a:lnTo>
                  <a:lnTo>
                    <a:pt x="2264" y="615"/>
                  </a:lnTo>
                  <a:lnTo>
                    <a:pt x="2516" y="540"/>
                  </a:lnTo>
                  <a:lnTo>
                    <a:pt x="2776" y="470"/>
                  </a:lnTo>
                  <a:lnTo>
                    <a:pt x="3047" y="404"/>
                  </a:lnTo>
                  <a:lnTo>
                    <a:pt x="3327" y="343"/>
                  </a:lnTo>
                  <a:lnTo>
                    <a:pt x="3617" y="285"/>
                  </a:lnTo>
                  <a:lnTo>
                    <a:pt x="3914" y="233"/>
                  </a:lnTo>
                  <a:lnTo>
                    <a:pt x="4221" y="186"/>
                  </a:lnTo>
                  <a:lnTo>
                    <a:pt x="4534" y="143"/>
                  </a:lnTo>
                  <a:lnTo>
                    <a:pt x="4855" y="106"/>
                  </a:lnTo>
                  <a:lnTo>
                    <a:pt x="5183" y="75"/>
                  </a:lnTo>
                  <a:lnTo>
                    <a:pt x="5517" y="49"/>
                  </a:lnTo>
                  <a:lnTo>
                    <a:pt x="5857" y="28"/>
                  </a:lnTo>
                  <a:lnTo>
                    <a:pt x="6203" y="12"/>
                  </a:lnTo>
                  <a:lnTo>
                    <a:pt x="6554" y="3"/>
                  </a:lnTo>
                  <a:lnTo>
                    <a:pt x="6908" y="0"/>
                  </a:lnTo>
                  <a:lnTo>
                    <a:pt x="7264" y="3"/>
                  </a:lnTo>
                  <a:lnTo>
                    <a:pt x="7615" y="12"/>
                  </a:lnTo>
                  <a:lnTo>
                    <a:pt x="7961" y="28"/>
                  </a:lnTo>
                  <a:lnTo>
                    <a:pt x="8301" y="49"/>
                  </a:lnTo>
                  <a:lnTo>
                    <a:pt x="8635" y="75"/>
                  </a:lnTo>
                  <a:lnTo>
                    <a:pt x="8963" y="106"/>
                  </a:lnTo>
                  <a:lnTo>
                    <a:pt x="9284" y="143"/>
                  </a:lnTo>
                  <a:lnTo>
                    <a:pt x="9597" y="186"/>
                  </a:lnTo>
                  <a:lnTo>
                    <a:pt x="9904" y="233"/>
                  </a:lnTo>
                  <a:lnTo>
                    <a:pt x="10201" y="285"/>
                  </a:lnTo>
                  <a:lnTo>
                    <a:pt x="10491" y="343"/>
                  </a:lnTo>
                  <a:lnTo>
                    <a:pt x="10771" y="404"/>
                  </a:lnTo>
                  <a:lnTo>
                    <a:pt x="11042" y="470"/>
                  </a:lnTo>
                  <a:lnTo>
                    <a:pt x="11302" y="540"/>
                  </a:lnTo>
                  <a:lnTo>
                    <a:pt x="11554" y="615"/>
                  </a:lnTo>
                  <a:lnTo>
                    <a:pt x="11793" y="693"/>
                  </a:lnTo>
                  <a:lnTo>
                    <a:pt x="12023" y="774"/>
                  </a:lnTo>
                  <a:lnTo>
                    <a:pt x="12239" y="860"/>
                  </a:lnTo>
                  <a:lnTo>
                    <a:pt x="12445" y="949"/>
                  </a:lnTo>
                  <a:lnTo>
                    <a:pt x="12637" y="1042"/>
                  </a:lnTo>
                  <a:lnTo>
                    <a:pt x="12817" y="1138"/>
                  </a:lnTo>
                  <a:lnTo>
                    <a:pt x="12984" y="1237"/>
                  </a:lnTo>
                  <a:lnTo>
                    <a:pt x="13136" y="1339"/>
                  </a:lnTo>
                  <a:lnTo>
                    <a:pt x="13274" y="1443"/>
                  </a:lnTo>
                  <a:lnTo>
                    <a:pt x="13398" y="1550"/>
                  </a:lnTo>
                  <a:lnTo>
                    <a:pt x="13507" y="1661"/>
                  </a:lnTo>
                  <a:lnTo>
                    <a:pt x="13600" y="1772"/>
                  </a:lnTo>
                  <a:lnTo>
                    <a:pt x="13678" y="1887"/>
                  </a:lnTo>
                  <a:lnTo>
                    <a:pt x="13738" y="2003"/>
                  </a:lnTo>
                  <a:lnTo>
                    <a:pt x="13782" y="2121"/>
                  </a:lnTo>
                  <a:lnTo>
                    <a:pt x="13809" y="2241"/>
                  </a:lnTo>
                  <a:lnTo>
                    <a:pt x="13818" y="2362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BC05B394-9650-444D-8EC5-D8C92BF9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347" y="2305050"/>
              <a:ext cx="528638" cy="182563"/>
            </a:xfrm>
            <a:custGeom>
              <a:avLst/>
              <a:gdLst>
                <a:gd name="T0" fmla="*/ 398 w 6993"/>
                <a:gd name="T1" fmla="*/ 2402 h 2405"/>
                <a:gd name="T2" fmla="*/ 1096 w 6993"/>
                <a:gd name="T3" fmla="*/ 2378 h 2405"/>
                <a:gd name="T4" fmla="*/ 1772 w 6993"/>
                <a:gd name="T5" fmla="*/ 2330 h 2405"/>
                <a:gd name="T6" fmla="*/ 2422 w 6993"/>
                <a:gd name="T7" fmla="*/ 2262 h 2405"/>
                <a:gd name="T8" fmla="*/ 3043 w 6993"/>
                <a:gd name="T9" fmla="*/ 2172 h 2405"/>
                <a:gd name="T10" fmla="*/ 3632 w 6993"/>
                <a:gd name="T11" fmla="*/ 2063 h 2405"/>
                <a:gd name="T12" fmla="*/ 4185 w 6993"/>
                <a:gd name="T13" fmla="*/ 1934 h 2405"/>
                <a:gd name="T14" fmla="*/ 4699 w 6993"/>
                <a:gd name="T15" fmla="*/ 1790 h 2405"/>
                <a:gd name="T16" fmla="*/ 5170 w 6993"/>
                <a:gd name="T17" fmla="*/ 1628 h 2405"/>
                <a:gd name="T18" fmla="*/ 5595 w 6993"/>
                <a:gd name="T19" fmla="*/ 1452 h 2405"/>
                <a:gd name="T20" fmla="*/ 5789 w 6993"/>
                <a:gd name="T21" fmla="*/ 1359 h 2405"/>
                <a:gd name="T22" fmla="*/ 5971 w 6993"/>
                <a:gd name="T23" fmla="*/ 1262 h 2405"/>
                <a:gd name="T24" fmla="*/ 6138 w 6993"/>
                <a:gd name="T25" fmla="*/ 1162 h 2405"/>
                <a:gd name="T26" fmla="*/ 6294 w 6993"/>
                <a:gd name="T27" fmla="*/ 1059 h 2405"/>
                <a:gd name="T28" fmla="*/ 6434 w 6993"/>
                <a:gd name="T29" fmla="*/ 953 h 2405"/>
                <a:gd name="T30" fmla="*/ 6559 w 6993"/>
                <a:gd name="T31" fmla="*/ 843 h 2405"/>
                <a:gd name="T32" fmla="*/ 6671 w 6993"/>
                <a:gd name="T33" fmla="*/ 732 h 2405"/>
                <a:gd name="T34" fmla="*/ 6767 w 6993"/>
                <a:gd name="T35" fmla="*/ 616 h 2405"/>
                <a:gd name="T36" fmla="*/ 6846 w 6993"/>
                <a:gd name="T37" fmla="*/ 498 h 2405"/>
                <a:gd name="T38" fmla="*/ 6910 w 6993"/>
                <a:gd name="T39" fmla="*/ 377 h 2405"/>
                <a:gd name="T40" fmla="*/ 6955 w 6993"/>
                <a:gd name="T41" fmla="*/ 254 h 2405"/>
                <a:gd name="T42" fmla="*/ 6984 w 6993"/>
                <a:gd name="T43" fmla="*/ 128 h 2405"/>
                <a:gd name="T44" fmla="*/ 6993 w 6993"/>
                <a:gd name="T45" fmla="*/ 0 h 2405"/>
                <a:gd name="T46" fmla="*/ 6903 w 6993"/>
                <a:gd name="T47" fmla="*/ 88 h 2405"/>
                <a:gd name="T48" fmla="*/ 6883 w 6993"/>
                <a:gd name="T49" fmla="*/ 201 h 2405"/>
                <a:gd name="T50" fmla="*/ 6845 w 6993"/>
                <a:gd name="T51" fmla="*/ 315 h 2405"/>
                <a:gd name="T52" fmla="*/ 6791 w 6993"/>
                <a:gd name="T53" fmla="*/ 427 h 2405"/>
                <a:gd name="T54" fmla="*/ 6720 w 6993"/>
                <a:gd name="T55" fmla="*/ 538 h 2405"/>
                <a:gd name="T56" fmla="*/ 6632 w 6993"/>
                <a:gd name="T57" fmla="*/ 647 h 2405"/>
                <a:gd name="T58" fmla="*/ 6530 w 6993"/>
                <a:gd name="T59" fmla="*/ 756 h 2405"/>
                <a:gd name="T60" fmla="*/ 6412 w 6993"/>
                <a:gd name="T61" fmla="*/ 861 h 2405"/>
                <a:gd name="T62" fmla="*/ 6280 w 6993"/>
                <a:gd name="T63" fmla="*/ 965 h 2405"/>
                <a:gd name="T64" fmla="*/ 6133 w 6993"/>
                <a:gd name="T65" fmla="*/ 1066 h 2405"/>
                <a:gd name="T66" fmla="*/ 5972 w 6993"/>
                <a:gd name="T67" fmla="*/ 1164 h 2405"/>
                <a:gd name="T68" fmla="*/ 5797 w 6993"/>
                <a:gd name="T69" fmla="*/ 1260 h 2405"/>
                <a:gd name="T70" fmla="*/ 5609 w 6993"/>
                <a:gd name="T71" fmla="*/ 1353 h 2405"/>
                <a:gd name="T72" fmla="*/ 5249 w 6993"/>
                <a:gd name="T73" fmla="*/ 1507 h 2405"/>
                <a:gd name="T74" fmla="*/ 4795 w 6993"/>
                <a:gd name="T75" fmla="*/ 1671 h 2405"/>
                <a:gd name="T76" fmla="*/ 4296 w 6993"/>
                <a:gd name="T77" fmla="*/ 1819 h 2405"/>
                <a:gd name="T78" fmla="*/ 3756 w 6993"/>
                <a:gd name="T79" fmla="*/ 1950 h 2405"/>
                <a:gd name="T80" fmla="*/ 3180 w 6993"/>
                <a:gd name="T81" fmla="*/ 2063 h 2405"/>
                <a:gd name="T82" fmla="*/ 2569 w 6993"/>
                <a:gd name="T83" fmla="*/ 2157 h 2405"/>
                <a:gd name="T84" fmla="*/ 1929 w 6993"/>
                <a:gd name="T85" fmla="*/ 2231 h 2405"/>
                <a:gd name="T86" fmla="*/ 1262 w 6993"/>
                <a:gd name="T87" fmla="*/ 2285 h 2405"/>
                <a:gd name="T88" fmla="*/ 572 w 6993"/>
                <a:gd name="T89" fmla="*/ 2314 h 2405"/>
                <a:gd name="T90" fmla="*/ 41 w 6993"/>
                <a:gd name="T91" fmla="*/ 2321 h 2405"/>
                <a:gd name="T92" fmla="*/ 16 w 6993"/>
                <a:gd name="T93" fmla="*/ 2328 h 2405"/>
                <a:gd name="T94" fmla="*/ 1 w 6993"/>
                <a:gd name="T95" fmla="*/ 2355 h 2405"/>
                <a:gd name="T96" fmla="*/ 6 w 6993"/>
                <a:gd name="T97" fmla="*/ 2386 h 2405"/>
                <a:gd name="T98" fmla="*/ 32 w 6993"/>
                <a:gd name="T99" fmla="*/ 2404 h 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93" h="2405">
                  <a:moveTo>
                    <a:pt x="41" y="2405"/>
                  </a:moveTo>
                  <a:lnTo>
                    <a:pt x="41" y="2405"/>
                  </a:lnTo>
                  <a:lnTo>
                    <a:pt x="221" y="2404"/>
                  </a:lnTo>
                  <a:lnTo>
                    <a:pt x="398" y="2402"/>
                  </a:lnTo>
                  <a:lnTo>
                    <a:pt x="574" y="2398"/>
                  </a:lnTo>
                  <a:lnTo>
                    <a:pt x="749" y="2393"/>
                  </a:lnTo>
                  <a:lnTo>
                    <a:pt x="923" y="2386"/>
                  </a:lnTo>
                  <a:lnTo>
                    <a:pt x="1096" y="2378"/>
                  </a:lnTo>
                  <a:lnTo>
                    <a:pt x="1267" y="2368"/>
                  </a:lnTo>
                  <a:lnTo>
                    <a:pt x="1437" y="2357"/>
                  </a:lnTo>
                  <a:lnTo>
                    <a:pt x="1605" y="2345"/>
                  </a:lnTo>
                  <a:lnTo>
                    <a:pt x="1772" y="2330"/>
                  </a:lnTo>
                  <a:lnTo>
                    <a:pt x="1936" y="2316"/>
                  </a:lnTo>
                  <a:lnTo>
                    <a:pt x="2100" y="2299"/>
                  </a:lnTo>
                  <a:lnTo>
                    <a:pt x="2261" y="2280"/>
                  </a:lnTo>
                  <a:lnTo>
                    <a:pt x="2422" y="2262"/>
                  </a:lnTo>
                  <a:lnTo>
                    <a:pt x="2580" y="2241"/>
                  </a:lnTo>
                  <a:lnTo>
                    <a:pt x="2737" y="2219"/>
                  </a:lnTo>
                  <a:lnTo>
                    <a:pt x="2891" y="2196"/>
                  </a:lnTo>
                  <a:lnTo>
                    <a:pt x="3043" y="2172"/>
                  </a:lnTo>
                  <a:lnTo>
                    <a:pt x="3193" y="2146"/>
                  </a:lnTo>
                  <a:lnTo>
                    <a:pt x="3342" y="2119"/>
                  </a:lnTo>
                  <a:lnTo>
                    <a:pt x="3488" y="2092"/>
                  </a:lnTo>
                  <a:lnTo>
                    <a:pt x="3632" y="2063"/>
                  </a:lnTo>
                  <a:lnTo>
                    <a:pt x="3774" y="2032"/>
                  </a:lnTo>
                  <a:lnTo>
                    <a:pt x="3913" y="2000"/>
                  </a:lnTo>
                  <a:lnTo>
                    <a:pt x="4051" y="1968"/>
                  </a:lnTo>
                  <a:lnTo>
                    <a:pt x="4185" y="1934"/>
                  </a:lnTo>
                  <a:lnTo>
                    <a:pt x="4318" y="1900"/>
                  </a:lnTo>
                  <a:lnTo>
                    <a:pt x="4447" y="1864"/>
                  </a:lnTo>
                  <a:lnTo>
                    <a:pt x="4574" y="1827"/>
                  </a:lnTo>
                  <a:lnTo>
                    <a:pt x="4699" y="1790"/>
                  </a:lnTo>
                  <a:lnTo>
                    <a:pt x="4821" y="1751"/>
                  </a:lnTo>
                  <a:lnTo>
                    <a:pt x="4940" y="1710"/>
                  </a:lnTo>
                  <a:lnTo>
                    <a:pt x="5057" y="1670"/>
                  </a:lnTo>
                  <a:lnTo>
                    <a:pt x="5170" y="1628"/>
                  </a:lnTo>
                  <a:lnTo>
                    <a:pt x="5281" y="1585"/>
                  </a:lnTo>
                  <a:lnTo>
                    <a:pt x="5388" y="1543"/>
                  </a:lnTo>
                  <a:lnTo>
                    <a:pt x="5493" y="1498"/>
                  </a:lnTo>
                  <a:lnTo>
                    <a:pt x="5595" y="1452"/>
                  </a:lnTo>
                  <a:lnTo>
                    <a:pt x="5644" y="1429"/>
                  </a:lnTo>
                  <a:lnTo>
                    <a:pt x="5693" y="1406"/>
                  </a:lnTo>
                  <a:lnTo>
                    <a:pt x="5742" y="1382"/>
                  </a:lnTo>
                  <a:lnTo>
                    <a:pt x="5789" y="1359"/>
                  </a:lnTo>
                  <a:lnTo>
                    <a:pt x="5836" y="1335"/>
                  </a:lnTo>
                  <a:lnTo>
                    <a:pt x="5882" y="1311"/>
                  </a:lnTo>
                  <a:lnTo>
                    <a:pt x="5927" y="1286"/>
                  </a:lnTo>
                  <a:lnTo>
                    <a:pt x="5971" y="1262"/>
                  </a:lnTo>
                  <a:lnTo>
                    <a:pt x="6014" y="1237"/>
                  </a:lnTo>
                  <a:lnTo>
                    <a:pt x="6056" y="1212"/>
                  </a:lnTo>
                  <a:lnTo>
                    <a:pt x="6098" y="1187"/>
                  </a:lnTo>
                  <a:lnTo>
                    <a:pt x="6138" y="1162"/>
                  </a:lnTo>
                  <a:lnTo>
                    <a:pt x="6179" y="1136"/>
                  </a:lnTo>
                  <a:lnTo>
                    <a:pt x="6218" y="1111"/>
                  </a:lnTo>
                  <a:lnTo>
                    <a:pt x="6256" y="1085"/>
                  </a:lnTo>
                  <a:lnTo>
                    <a:pt x="6294" y="1059"/>
                  </a:lnTo>
                  <a:lnTo>
                    <a:pt x="6330" y="1033"/>
                  </a:lnTo>
                  <a:lnTo>
                    <a:pt x="6366" y="1006"/>
                  </a:lnTo>
                  <a:lnTo>
                    <a:pt x="6400" y="980"/>
                  </a:lnTo>
                  <a:lnTo>
                    <a:pt x="6434" y="953"/>
                  </a:lnTo>
                  <a:lnTo>
                    <a:pt x="6467" y="926"/>
                  </a:lnTo>
                  <a:lnTo>
                    <a:pt x="6499" y="898"/>
                  </a:lnTo>
                  <a:lnTo>
                    <a:pt x="6530" y="871"/>
                  </a:lnTo>
                  <a:lnTo>
                    <a:pt x="6559" y="843"/>
                  </a:lnTo>
                  <a:lnTo>
                    <a:pt x="6590" y="816"/>
                  </a:lnTo>
                  <a:lnTo>
                    <a:pt x="6618" y="788"/>
                  </a:lnTo>
                  <a:lnTo>
                    <a:pt x="6645" y="760"/>
                  </a:lnTo>
                  <a:lnTo>
                    <a:pt x="6671" y="732"/>
                  </a:lnTo>
                  <a:lnTo>
                    <a:pt x="6697" y="703"/>
                  </a:lnTo>
                  <a:lnTo>
                    <a:pt x="6721" y="674"/>
                  </a:lnTo>
                  <a:lnTo>
                    <a:pt x="6744" y="645"/>
                  </a:lnTo>
                  <a:lnTo>
                    <a:pt x="6767" y="616"/>
                  </a:lnTo>
                  <a:lnTo>
                    <a:pt x="6789" y="587"/>
                  </a:lnTo>
                  <a:lnTo>
                    <a:pt x="6809" y="558"/>
                  </a:lnTo>
                  <a:lnTo>
                    <a:pt x="6828" y="527"/>
                  </a:lnTo>
                  <a:lnTo>
                    <a:pt x="6846" y="498"/>
                  </a:lnTo>
                  <a:lnTo>
                    <a:pt x="6864" y="468"/>
                  </a:lnTo>
                  <a:lnTo>
                    <a:pt x="6880" y="438"/>
                  </a:lnTo>
                  <a:lnTo>
                    <a:pt x="6895" y="408"/>
                  </a:lnTo>
                  <a:lnTo>
                    <a:pt x="6910" y="377"/>
                  </a:lnTo>
                  <a:lnTo>
                    <a:pt x="6923" y="347"/>
                  </a:lnTo>
                  <a:lnTo>
                    <a:pt x="6935" y="316"/>
                  </a:lnTo>
                  <a:lnTo>
                    <a:pt x="6945" y="285"/>
                  </a:lnTo>
                  <a:lnTo>
                    <a:pt x="6955" y="254"/>
                  </a:lnTo>
                  <a:lnTo>
                    <a:pt x="6964" y="223"/>
                  </a:lnTo>
                  <a:lnTo>
                    <a:pt x="6972" y="191"/>
                  </a:lnTo>
                  <a:lnTo>
                    <a:pt x="6978" y="160"/>
                  </a:lnTo>
                  <a:lnTo>
                    <a:pt x="6984" y="128"/>
                  </a:lnTo>
                  <a:lnTo>
                    <a:pt x="6988" y="96"/>
                  </a:lnTo>
                  <a:lnTo>
                    <a:pt x="6991" y="65"/>
                  </a:lnTo>
                  <a:lnTo>
                    <a:pt x="6992" y="32"/>
                  </a:lnTo>
                  <a:lnTo>
                    <a:pt x="6993" y="0"/>
                  </a:lnTo>
                  <a:lnTo>
                    <a:pt x="6909" y="0"/>
                  </a:lnTo>
                  <a:lnTo>
                    <a:pt x="6909" y="29"/>
                  </a:lnTo>
                  <a:lnTo>
                    <a:pt x="6906" y="59"/>
                  </a:lnTo>
                  <a:lnTo>
                    <a:pt x="6903" y="88"/>
                  </a:lnTo>
                  <a:lnTo>
                    <a:pt x="6900" y="116"/>
                  </a:lnTo>
                  <a:lnTo>
                    <a:pt x="6895" y="145"/>
                  </a:lnTo>
                  <a:lnTo>
                    <a:pt x="6890" y="173"/>
                  </a:lnTo>
                  <a:lnTo>
                    <a:pt x="6883" y="201"/>
                  </a:lnTo>
                  <a:lnTo>
                    <a:pt x="6875" y="230"/>
                  </a:lnTo>
                  <a:lnTo>
                    <a:pt x="6866" y="259"/>
                  </a:lnTo>
                  <a:lnTo>
                    <a:pt x="6855" y="287"/>
                  </a:lnTo>
                  <a:lnTo>
                    <a:pt x="6845" y="315"/>
                  </a:lnTo>
                  <a:lnTo>
                    <a:pt x="6833" y="343"/>
                  </a:lnTo>
                  <a:lnTo>
                    <a:pt x="6820" y="371"/>
                  </a:lnTo>
                  <a:lnTo>
                    <a:pt x="6805" y="399"/>
                  </a:lnTo>
                  <a:lnTo>
                    <a:pt x="6791" y="427"/>
                  </a:lnTo>
                  <a:lnTo>
                    <a:pt x="6774" y="455"/>
                  </a:lnTo>
                  <a:lnTo>
                    <a:pt x="6757" y="483"/>
                  </a:lnTo>
                  <a:lnTo>
                    <a:pt x="6739" y="511"/>
                  </a:lnTo>
                  <a:lnTo>
                    <a:pt x="6720" y="538"/>
                  </a:lnTo>
                  <a:lnTo>
                    <a:pt x="6699" y="565"/>
                  </a:lnTo>
                  <a:lnTo>
                    <a:pt x="6678" y="593"/>
                  </a:lnTo>
                  <a:lnTo>
                    <a:pt x="6656" y="620"/>
                  </a:lnTo>
                  <a:lnTo>
                    <a:pt x="6632" y="647"/>
                  </a:lnTo>
                  <a:lnTo>
                    <a:pt x="6608" y="674"/>
                  </a:lnTo>
                  <a:lnTo>
                    <a:pt x="6583" y="702"/>
                  </a:lnTo>
                  <a:lnTo>
                    <a:pt x="6557" y="729"/>
                  </a:lnTo>
                  <a:lnTo>
                    <a:pt x="6530" y="756"/>
                  </a:lnTo>
                  <a:lnTo>
                    <a:pt x="6502" y="782"/>
                  </a:lnTo>
                  <a:lnTo>
                    <a:pt x="6474" y="809"/>
                  </a:lnTo>
                  <a:lnTo>
                    <a:pt x="6444" y="835"/>
                  </a:lnTo>
                  <a:lnTo>
                    <a:pt x="6412" y="861"/>
                  </a:lnTo>
                  <a:lnTo>
                    <a:pt x="6381" y="887"/>
                  </a:lnTo>
                  <a:lnTo>
                    <a:pt x="6349" y="913"/>
                  </a:lnTo>
                  <a:lnTo>
                    <a:pt x="6315" y="939"/>
                  </a:lnTo>
                  <a:lnTo>
                    <a:pt x="6280" y="965"/>
                  </a:lnTo>
                  <a:lnTo>
                    <a:pt x="6245" y="990"/>
                  </a:lnTo>
                  <a:lnTo>
                    <a:pt x="6208" y="1016"/>
                  </a:lnTo>
                  <a:lnTo>
                    <a:pt x="6171" y="1041"/>
                  </a:lnTo>
                  <a:lnTo>
                    <a:pt x="6133" y="1066"/>
                  </a:lnTo>
                  <a:lnTo>
                    <a:pt x="6094" y="1091"/>
                  </a:lnTo>
                  <a:lnTo>
                    <a:pt x="6054" y="1115"/>
                  </a:lnTo>
                  <a:lnTo>
                    <a:pt x="6013" y="1140"/>
                  </a:lnTo>
                  <a:lnTo>
                    <a:pt x="5972" y="1164"/>
                  </a:lnTo>
                  <a:lnTo>
                    <a:pt x="5930" y="1188"/>
                  </a:lnTo>
                  <a:lnTo>
                    <a:pt x="5886" y="1213"/>
                  </a:lnTo>
                  <a:lnTo>
                    <a:pt x="5842" y="1237"/>
                  </a:lnTo>
                  <a:lnTo>
                    <a:pt x="5797" y="1260"/>
                  </a:lnTo>
                  <a:lnTo>
                    <a:pt x="5752" y="1284"/>
                  </a:lnTo>
                  <a:lnTo>
                    <a:pt x="5705" y="1307"/>
                  </a:lnTo>
                  <a:lnTo>
                    <a:pt x="5658" y="1330"/>
                  </a:lnTo>
                  <a:lnTo>
                    <a:pt x="5609" y="1353"/>
                  </a:lnTo>
                  <a:lnTo>
                    <a:pt x="5560" y="1376"/>
                  </a:lnTo>
                  <a:lnTo>
                    <a:pt x="5460" y="1421"/>
                  </a:lnTo>
                  <a:lnTo>
                    <a:pt x="5357" y="1464"/>
                  </a:lnTo>
                  <a:lnTo>
                    <a:pt x="5249" y="1507"/>
                  </a:lnTo>
                  <a:lnTo>
                    <a:pt x="5140" y="1550"/>
                  </a:lnTo>
                  <a:lnTo>
                    <a:pt x="5028" y="1590"/>
                  </a:lnTo>
                  <a:lnTo>
                    <a:pt x="4913" y="1631"/>
                  </a:lnTo>
                  <a:lnTo>
                    <a:pt x="4795" y="1671"/>
                  </a:lnTo>
                  <a:lnTo>
                    <a:pt x="4674" y="1709"/>
                  </a:lnTo>
                  <a:lnTo>
                    <a:pt x="4550" y="1747"/>
                  </a:lnTo>
                  <a:lnTo>
                    <a:pt x="4424" y="1783"/>
                  </a:lnTo>
                  <a:lnTo>
                    <a:pt x="4296" y="1819"/>
                  </a:lnTo>
                  <a:lnTo>
                    <a:pt x="4164" y="1853"/>
                  </a:lnTo>
                  <a:lnTo>
                    <a:pt x="4031" y="1886"/>
                  </a:lnTo>
                  <a:lnTo>
                    <a:pt x="3895" y="1919"/>
                  </a:lnTo>
                  <a:lnTo>
                    <a:pt x="3756" y="1950"/>
                  </a:lnTo>
                  <a:lnTo>
                    <a:pt x="3615" y="1980"/>
                  </a:lnTo>
                  <a:lnTo>
                    <a:pt x="3471" y="2008"/>
                  </a:lnTo>
                  <a:lnTo>
                    <a:pt x="3327" y="2036"/>
                  </a:lnTo>
                  <a:lnTo>
                    <a:pt x="3180" y="2063"/>
                  </a:lnTo>
                  <a:lnTo>
                    <a:pt x="3029" y="2089"/>
                  </a:lnTo>
                  <a:lnTo>
                    <a:pt x="2878" y="2113"/>
                  </a:lnTo>
                  <a:lnTo>
                    <a:pt x="2724" y="2135"/>
                  </a:lnTo>
                  <a:lnTo>
                    <a:pt x="2569" y="2157"/>
                  </a:lnTo>
                  <a:lnTo>
                    <a:pt x="2411" y="2178"/>
                  </a:lnTo>
                  <a:lnTo>
                    <a:pt x="2252" y="2197"/>
                  </a:lnTo>
                  <a:lnTo>
                    <a:pt x="2092" y="2215"/>
                  </a:lnTo>
                  <a:lnTo>
                    <a:pt x="1929" y="2231"/>
                  </a:lnTo>
                  <a:lnTo>
                    <a:pt x="1764" y="2247"/>
                  </a:lnTo>
                  <a:lnTo>
                    <a:pt x="1599" y="2261"/>
                  </a:lnTo>
                  <a:lnTo>
                    <a:pt x="1431" y="2273"/>
                  </a:lnTo>
                  <a:lnTo>
                    <a:pt x="1262" y="2285"/>
                  </a:lnTo>
                  <a:lnTo>
                    <a:pt x="1091" y="2294"/>
                  </a:lnTo>
                  <a:lnTo>
                    <a:pt x="920" y="2302"/>
                  </a:lnTo>
                  <a:lnTo>
                    <a:pt x="747" y="2308"/>
                  </a:lnTo>
                  <a:lnTo>
                    <a:pt x="572" y="2314"/>
                  </a:lnTo>
                  <a:lnTo>
                    <a:pt x="397" y="2318"/>
                  </a:lnTo>
                  <a:lnTo>
                    <a:pt x="220" y="2320"/>
                  </a:lnTo>
                  <a:lnTo>
                    <a:pt x="41" y="2321"/>
                  </a:lnTo>
                  <a:lnTo>
                    <a:pt x="41" y="2321"/>
                  </a:lnTo>
                  <a:lnTo>
                    <a:pt x="41" y="2321"/>
                  </a:lnTo>
                  <a:lnTo>
                    <a:pt x="32" y="2322"/>
                  </a:lnTo>
                  <a:lnTo>
                    <a:pt x="24" y="2324"/>
                  </a:lnTo>
                  <a:lnTo>
                    <a:pt x="16" y="2328"/>
                  </a:lnTo>
                  <a:lnTo>
                    <a:pt x="10" y="2335"/>
                  </a:lnTo>
                  <a:lnTo>
                    <a:pt x="6" y="2341"/>
                  </a:lnTo>
                  <a:lnTo>
                    <a:pt x="3" y="2348"/>
                  </a:lnTo>
                  <a:lnTo>
                    <a:pt x="1" y="2355"/>
                  </a:lnTo>
                  <a:lnTo>
                    <a:pt x="0" y="2363"/>
                  </a:lnTo>
                  <a:lnTo>
                    <a:pt x="1" y="2371"/>
                  </a:lnTo>
                  <a:lnTo>
                    <a:pt x="3" y="2378"/>
                  </a:lnTo>
                  <a:lnTo>
                    <a:pt x="6" y="2386"/>
                  </a:lnTo>
                  <a:lnTo>
                    <a:pt x="10" y="2392"/>
                  </a:lnTo>
                  <a:lnTo>
                    <a:pt x="16" y="2397"/>
                  </a:lnTo>
                  <a:lnTo>
                    <a:pt x="24" y="2401"/>
                  </a:lnTo>
                  <a:lnTo>
                    <a:pt x="32" y="2404"/>
                  </a:lnTo>
                  <a:lnTo>
                    <a:pt x="41" y="2405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433BDBB1-318E-48D7-AEBA-85C5BEAE9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059" y="2301875"/>
              <a:ext cx="525463" cy="185738"/>
            </a:xfrm>
            <a:custGeom>
              <a:avLst/>
              <a:gdLst>
                <a:gd name="T0" fmla="*/ 2 w 6950"/>
                <a:gd name="T1" fmla="*/ 107 h 2447"/>
                <a:gd name="T2" fmla="*/ 21 w 6950"/>
                <a:gd name="T3" fmla="*/ 233 h 2447"/>
                <a:gd name="T4" fmla="*/ 58 w 6950"/>
                <a:gd name="T5" fmla="*/ 358 h 2447"/>
                <a:gd name="T6" fmla="*/ 113 w 6950"/>
                <a:gd name="T7" fmla="*/ 480 h 2447"/>
                <a:gd name="T8" fmla="*/ 184 w 6950"/>
                <a:gd name="T9" fmla="*/ 600 h 2447"/>
                <a:gd name="T10" fmla="*/ 272 w 6950"/>
                <a:gd name="T11" fmla="*/ 716 h 2447"/>
                <a:gd name="T12" fmla="*/ 375 w 6950"/>
                <a:gd name="T13" fmla="*/ 830 h 2447"/>
                <a:gd name="T14" fmla="*/ 494 w 6950"/>
                <a:gd name="T15" fmla="*/ 940 h 2447"/>
                <a:gd name="T16" fmla="*/ 627 w 6950"/>
                <a:gd name="T17" fmla="*/ 1048 h 2447"/>
                <a:gd name="T18" fmla="*/ 775 w 6950"/>
                <a:gd name="T19" fmla="*/ 1153 h 2447"/>
                <a:gd name="T20" fmla="*/ 937 w 6950"/>
                <a:gd name="T21" fmla="*/ 1254 h 2447"/>
                <a:gd name="T22" fmla="*/ 1111 w 6950"/>
                <a:gd name="T23" fmla="*/ 1353 h 2447"/>
                <a:gd name="T24" fmla="*/ 1300 w 6950"/>
                <a:gd name="T25" fmla="*/ 1448 h 2447"/>
                <a:gd name="T26" fmla="*/ 1604 w 6950"/>
                <a:gd name="T27" fmla="*/ 1585 h 2447"/>
                <a:gd name="T28" fmla="*/ 2053 w 6950"/>
                <a:gd name="T29" fmla="*/ 1752 h 2447"/>
                <a:gd name="T30" fmla="*/ 2546 w 6950"/>
                <a:gd name="T31" fmla="*/ 1906 h 2447"/>
                <a:gd name="T32" fmla="*/ 3080 w 6950"/>
                <a:gd name="T33" fmla="*/ 2042 h 2447"/>
                <a:gd name="T34" fmla="*/ 3651 w 6950"/>
                <a:gd name="T35" fmla="*/ 2161 h 2447"/>
                <a:gd name="T36" fmla="*/ 4256 w 6950"/>
                <a:gd name="T37" fmla="*/ 2261 h 2447"/>
                <a:gd name="T38" fmla="*/ 4893 w 6950"/>
                <a:gd name="T39" fmla="*/ 2341 h 2447"/>
                <a:gd name="T40" fmla="*/ 5556 w 6950"/>
                <a:gd name="T41" fmla="*/ 2399 h 2447"/>
                <a:gd name="T42" fmla="*/ 6244 w 6950"/>
                <a:gd name="T43" fmla="*/ 2435 h 2447"/>
                <a:gd name="T44" fmla="*/ 6950 w 6950"/>
                <a:gd name="T45" fmla="*/ 2447 h 2447"/>
                <a:gd name="T46" fmla="*/ 6421 w 6950"/>
                <a:gd name="T47" fmla="*/ 2356 h 2447"/>
                <a:gd name="T48" fmla="*/ 5731 w 6950"/>
                <a:gd name="T49" fmla="*/ 2327 h 2447"/>
                <a:gd name="T50" fmla="*/ 5064 w 6950"/>
                <a:gd name="T51" fmla="*/ 2273 h 2447"/>
                <a:gd name="T52" fmla="*/ 4424 w 6950"/>
                <a:gd name="T53" fmla="*/ 2199 h 2447"/>
                <a:gd name="T54" fmla="*/ 3813 w 6950"/>
                <a:gd name="T55" fmla="*/ 2105 h 2447"/>
                <a:gd name="T56" fmla="*/ 3237 w 6950"/>
                <a:gd name="T57" fmla="*/ 1992 h 2447"/>
                <a:gd name="T58" fmla="*/ 2697 w 6950"/>
                <a:gd name="T59" fmla="*/ 1861 h 2447"/>
                <a:gd name="T60" fmla="*/ 2198 w 6950"/>
                <a:gd name="T61" fmla="*/ 1713 h 2447"/>
                <a:gd name="T62" fmla="*/ 1743 w 6950"/>
                <a:gd name="T63" fmla="*/ 1549 h 2447"/>
                <a:gd name="T64" fmla="*/ 1384 w 6950"/>
                <a:gd name="T65" fmla="*/ 1395 h 2447"/>
                <a:gd name="T66" fmla="*/ 1195 w 6950"/>
                <a:gd name="T67" fmla="*/ 1302 h 2447"/>
                <a:gd name="T68" fmla="*/ 1021 w 6950"/>
                <a:gd name="T69" fmla="*/ 1206 h 2447"/>
                <a:gd name="T70" fmla="*/ 860 w 6950"/>
                <a:gd name="T71" fmla="*/ 1108 h 2447"/>
                <a:gd name="T72" fmla="*/ 713 w 6950"/>
                <a:gd name="T73" fmla="*/ 1007 h 2447"/>
                <a:gd name="T74" fmla="*/ 581 w 6950"/>
                <a:gd name="T75" fmla="*/ 903 h 2447"/>
                <a:gd name="T76" fmla="*/ 463 w 6950"/>
                <a:gd name="T77" fmla="*/ 798 h 2447"/>
                <a:gd name="T78" fmla="*/ 360 w 6950"/>
                <a:gd name="T79" fmla="*/ 689 h 2447"/>
                <a:gd name="T80" fmla="*/ 273 w 6950"/>
                <a:gd name="T81" fmla="*/ 580 h 2447"/>
                <a:gd name="T82" fmla="*/ 202 w 6950"/>
                <a:gd name="T83" fmla="*/ 469 h 2447"/>
                <a:gd name="T84" fmla="*/ 148 w 6950"/>
                <a:gd name="T85" fmla="*/ 357 h 2447"/>
                <a:gd name="T86" fmla="*/ 110 w 6950"/>
                <a:gd name="T87" fmla="*/ 243 h 2447"/>
                <a:gd name="T88" fmla="*/ 89 w 6950"/>
                <a:gd name="T89" fmla="*/ 130 h 2447"/>
                <a:gd name="T90" fmla="*/ 84 w 6950"/>
                <a:gd name="T91" fmla="*/ 42 h 2447"/>
                <a:gd name="T92" fmla="*/ 76 w 6950"/>
                <a:gd name="T93" fmla="*/ 17 h 2447"/>
                <a:gd name="T94" fmla="*/ 50 w 6950"/>
                <a:gd name="T95" fmla="*/ 2 h 2447"/>
                <a:gd name="T96" fmla="*/ 20 w 6950"/>
                <a:gd name="T97" fmla="*/ 7 h 2447"/>
                <a:gd name="T98" fmla="*/ 1 w 6950"/>
                <a:gd name="T99" fmla="*/ 33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50" h="2447">
                  <a:moveTo>
                    <a:pt x="0" y="42"/>
                  </a:moveTo>
                  <a:lnTo>
                    <a:pt x="0" y="42"/>
                  </a:lnTo>
                  <a:lnTo>
                    <a:pt x="1" y="74"/>
                  </a:lnTo>
                  <a:lnTo>
                    <a:pt x="2" y="107"/>
                  </a:lnTo>
                  <a:lnTo>
                    <a:pt x="5" y="138"/>
                  </a:lnTo>
                  <a:lnTo>
                    <a:pt x="9" y="170"/>
                  </a:lnTo>
                  <a:lnTo>
                    <a:pt x="15" y="202"/>
                  </a:lnTo>
                  <a:lnTo>
                    <a:pt x="21" y="233"/>
                  </a:lnTo>
                  <a:lnTo>
                    <a:pt x="29" y="265"/>
                  </a:lnTo>
                  <a:lnTo>
                    <a:pt x="38" y="296"/>
                  </a:lnTo>
                  <a:lnTo>
                    <a:pt x="47" y="327"/>
                  </a:lnTo>
                  <a:lnTo>
                    <a:pt x="58" y="358"/>
                  </a:lnTo>
                  <a:lnTo>
                    <a:pt x="70" y="389"/>
                  </a:lnTo>
                  <a:lnTo>
                    <a:pt x="83" y="419"/>
                  </a:lnTo>
                  <a:lnTo>
                    <a:pt x="98" y="450"/>
                  </a:lnTo>
                  <a:lnTo>
                    <a:pt x="113" y="480"/>
                  </a:lnTo>
                  <a:lnTo>
                    <a:pt x="129" y="510"/>
                  </a:lnTo>
                  <a:lnTo>
                    <a:pt x="147" y="540"/>
                  </a:lnTo>
                  <a:lnTo>
                    <a:pt x="165" y="569"/>
                  </a:lnTo>
                  <a:lnTo>
                    <a:pt x="184" y="600"/>
                  </a:lnTo>
                  <a:lnTo>
                    <a:pt x="204" y="629"/>
                  </a:lnTo>
                  <a:lnTo>
                    <a:pt x="226" y="658"/>
                  </a:lnTo>
                  <a:lnTo>
                    <a:pt x="249" y="687"/>
                  </a:lnTo>
                  <a:lnTo>
                    <a:pt x="272" y="716"/>
                  </a:lnTo>
                  <a:lnTo>
                    <a:pt x="296" y="745"/>
                  </a:lnTo>
                  <a:lnTo>
                    <a:pt x="322" y="774"/>
                  </a:lnTo>
                  <a:lnTo>
                    <a:pt x="348" y="802"/>
                  </a:lnTo>
                  <a:lnTo>
                    <a:pt x="375" y="830"/>
                  </a:lnTo>
                  <a:lnTo>
                    <a:pt x="403" y="858"/>
                  </a:lnTo>
                  <a:lnTo>
                    <a:pt x="433" y="885"/>
                  </a:lnTo>
                  <a:lnTo>
                    <a:pt x="463" y="913"/>
                  </a:lnTo>
                  <a:lnTo>
                    <a:pt x="494" y="940"/>
                  </a:lnTo>
                  <a:lnTo>
                    <a:pt x="526" y="968"/>
                  </a:lnTo>
                  <a:lnTo>
                    <a:pt x="559" y="995"/>
                  </a:lnTo>
                  <a:lnTo>
                    <a:pt x="593" y="1022"/>
                  </a:lnTo>
                  <a:lnTo>
                    <a:pt x="627" y="1048"/>
                  </a:lnTo>
                  <a:lnTo>
                    <a:pt x="663" y="1075"/>
                  </a:lnTo>
                  <a:lnTo>
                    <a:pt x="699" y="1101"/>
                  </a:lnTo>
                  <a:lnTo>
                    <a:pt x="737" y="1127"/>
                  </a:lnTo>
                  <a:lnTo>
                    <a:pt x="775" y="1153"/>
                  </a:lnTo>
                  <a:lnTo>
                    <a:pt x="814" y="1178"/>
                  </a:lnTo>
                  <a:lnTo>
                    <a:pt x="854" y="1204"/>
                  </a:lnTo>
                  <a:lnTo>
                    <a:pt x="895" y="1229"/>
                  </a:lnTo>
                  <a:lnTo>
                    <a:pt x="937" y="1254"/>
                  </a:lnTo>
                  <a:lnTo>
                    <a:pt x="979" y="1279"/>
                  </a:lnTo>
                  <a:lnTo>
                    <a:pt x="1022" y="1304"/>
                  </a:lnTo>
                  <a:lnTo>
                    <a:pt x="1066" y="1328"/>
                  </a:lnTo>
                  <a:lnTo>
                    <a:pt x="1111" y="1353"/>
                  </a:lnTo>
                  <a:lnTo>
                    <a:pt x="1157" y="1377"/>
                  </a:lnTo>
                  <a:lnTo>
                    <a:pt x="1204" y="1401"/>
                  </a:lnTo>
                  <a:lnTo>
                    <a:pt x="1251" y="1424"/>
                  </a:lnTo>
                  <a:lnTo>
                    <a:pt x="1300" y="1448"/>
                  </a:lnTo>
                  <a:lnTo>
                    <a:pt x="1348" y="1471"/>
                  </a:lnTo>
                  <a:lnTo>
                    <a:pt x="1398" y="1494"/>
                  </a:lnTo>
                  <a:lnTo>
                    <a:pt x="1500" y="1540"/>
                  </a:lnTo>
                  <a:lnTo>
                    <a:pt x="1604" y="1585"/>
                  </a:lnTo>
                  <a:lnTo>
                    <a:pt x="1712" y="1627"/>
                  </a:lnTo>
                  <a:lnTo>
                    <a:pt x="1823" y="1670"/>
                  </a:lnTo>
                  <a:lnTo>
                    <a:pt x="1936" y="1712"/>
                  </a:lnTo>
                  <a:lnTo>
                    <a:pt x="2053" y="1752"/>
                  </a:lnTo>
                  <a:lnTo>
                    <a:pt x="2172" y="1793"/>
                  </a:lnTo>
                  <a:lnTo>
                    <a:pt x="2294" y="1832"/>
                  </a:lnTo>
                  <a:lnTo>
                    <a:pt x="2419" y="1869"/>
                  </a:lnTo>
                  <a:lnTo>
                    <a:pt x="2546" y="1906"/>
                  </a:lnTo>
                  <a:lnTo>
                    <a:pt x="2675" y="1942"/>
                  </a:lnTo>
                  <a:lnTo>
                    <a:pt x="2808" y="1976"/>
                  </a:lnTo>
                  <a:lnTo>
                    <a:pt x="2942" y="2010"/>
                  </a:lnTo>
                  <a:lnTo>
                    <a:pt x="3080" y="2042"/>
                  </a:lnTo>
                  <a:lnTo>
                    <a:pt x="3219" y="2074"/>
                  </a:lnTo>
                  <a:lnTo>
                    <a:pt x="3361" y="2105"/>
                  </a:lnTo>
                  <a:lnTo>
                    <a:pt x="3505" y="2134"/>
                  </a:lnTo>
                  <a:lnTo>
                    <a:pt x="3651" y="2161"/>
                  </a:lnTo>
                  <a:lnTo>
                    <a:pt x="3799" y="2188"/>
                  </a:lnTo>
                  <a:lnTo>
                    <a:pt x="3950" y="2214"/>
                  </a:lnTo>
                  <a:lnTo>
                    <a:pt x="4102" y="2238"/>
                  </a:lnTo>
                  <a:lnTo>
                    <a:pt x="4256" y="2261"/>
                  </a:lnTo>
                  <a:lnTo>
                    <a:pt x="4413" y="2283"/>
                  </a:lnTo>
                  <a:lnTo>
                    <a:pt x="4571" y="2304"/>
                  </a:lnTo>
                  <a:lnTo>
                    <a:pt x="4731" y="2322"/>
                  </a:lnTo>
                  <a:lnTo>
                    <a:pt x="4893" y="2341"/>
                  </a:lnTo>
                  <a:lnTo>
                    <a:pt x="5057" y="2358"/>
                  </a:lnTo>
                  <a:lnTo>
                    <a:pt x="5221" y="2372"/>
                  </a:lnTo>
                  <a:lnTo>
                    <a:pt x="5388" y="2387"/>
                  </a:lnTo>
                  <a:lnTo>
                    <a:pt x="5556" y="2399"/>
                  </a:lnTo>
                  <a:lnTo>
                    <a:pt x="5726" y="2410"/>
                  </a:lnTo>
                  <a:lnTo>
                    <a:pt x="5897" y="2420"/>
                  </a:lnTo>
                  <a:lnTo>
                    <a:pt x="6070" y="2428"/>
                  </a:lnTo>
                  <a:lnTo>
                    <a:pt x="6244" y="2435"/>
                  </a:lnTo>
                  <a:lnTo>
                    <a:pt x="6419" y="2440"/>
                  </a:lnTo>
                  <a:lnTo>
                    <a:pt x="6595" y="2444"/>
                  </a:lnTo>
                  <a:lnTo>
                    <a:pt x="6772" y="2446"/>
                  </a:lnTo>
                  <a:lnTo>
                    <a:pt x="6950" y="2447"/>
                  </a:lnTo>
                  <a:lnTo>
                    <a:pt x="6950" y="2363"/>
                  </a:lnTo>
                  <a:lnTo>
                    <a:pt x="6773" y="2362"/>
                  </a:lnTo>
                  <a:lnTo>
                    <a:pt x="6596" y="2360"/>
                  </a:lnTo>
                  <a:lnTo>
                    <a:pt x="6421" y="2356"/>
                  </a:lnTo>
                  <a:lnTo>
                    <a:pt x="6246" y="2350"/>
                  </a:lnTo>
                  <a:lnTo>
                    <a:pt x="6073" y="2344"/>
                  </a:lnTo>
                  <a:lnTo>
                    <a:pt x="5901" y="2336"/>
                  </a:lnTo>
                  <a:lnTo>
                    <a:pt x="5731" y="2327"/>
                  </a:lnTo>
                  <a:lnTo>
                    <a:pt x="5562" y="2315"/>
                  </a:lnTo>
                  <a:lnTo>
                    <a:pt x="5394" y="2303"/>
                  </a:lnTo>
                  <a:lnTo>
                    <a:pt x="5229" y="2289"/>
                  </a:lnTo>
                  <a:lnTo>
                    <a:pt x="5064" y="2273"/>
                  </a:lnTo>
                  <a:lnTo>
                    <a:pt x="4901" y="2257"/>
                  </a:lnTo>
                  <a:lnTo>
                    <a:pt x="4741" y="2239"/>
                  </a:lnTo>
                  <a:lnTo>
                    <a:pt x="4582" y="2220"/>
                  </a:lnTo>
                  <a:lnTo>
                    <a:pt x="4424" y="2199"/>
                  </a:lnTo>
                  <a:lnTo>
                    <a:pt x="4269" y="2177"/>
                  </a:lnTo>
                  <a:lnTo>
                    <a:pt x="4115" y="2155"/>
                  </a:lnTo>
                  <a:lnTo>
                    <a:pt x="3964" y="2131"/>
                  </a:lnTo>
                  <a:lnTo>
                    <a:pt x="3813" y="2105"/>
                  </a:lnTo>
                  <a:lnTo>
                    <a:pt x="3666" y="2078"/>
                  </a:lnTo>
                  <a:lnTo>
                    <a:pt x="3521" y="2050"/>
                  </a:lnTo>
                  <a:lnTo>
                    <a:pt x="3378" y="2022"/>
                  </a:lnTo>
                  <a:lnTo>
                    <a:pt x="3237" y="1992"/>
                  </a:lnTo>
                  <a:lnTo>
                    <a:pt x="3098" y="1961"/>
                  </a:lnTo>
                  <a:lnTo>
                    <a:pt x="2962" y="1928"/>
                  </a:lnTo>
                  <a:lnTo>
                    <a:pt x="2829" y="1895"/>
                  </a:lnTo>
                  <a:lnTo>
                    <a:pt x="2697" y="1861"/>
                  </a:lnTo>
                  <a:lnTo>
                    <a:pt x="2568" y="1825"/>
                  </a:lnTo>
                  <a:lnTo>
                    <a:pt x="2442" y="1789"/>
                  </a:lnTo>
                  <a:lnTo>
                    <a:pt x="2319" y="1751"/>
                  </a:lnTo>
                  <a:lnTo>
                    <a:pt x="2198" y="1713"/>
                  </a:lnTo>
                  <a:lnTo>
                    <a:pt x="2080" y="1673"/>
                  </a:lnTo>
                  <a:lnTo>
                    <a:pt x="1965" y="1632"/>
                  </a:lnTo>
                  <a:lnTo>
                    <a:pt x="1852" y="1592"/>
                  </a:lnTo>
                  <a:lnTo>
                    <a:pt x="1743" y="1549"/>
                  </a:lnTo>
                  <a:lnTo>
                    <a:pt x="1636" y="1506"/>
                  </a:lnTo>
                  <a:lnTo>
                    <a:pt x="1533" y="1463"/>
                  </a:lnTo>
                  <a:lnTo>
                    <a:pt x="1433" y="1418"/>
                  </a:lnTo>
                  <a:lnTo>
                    <a:pt x="1384" y="1395"/>
                  </a:lnTo>
                  <a:lnTo>
                    <a:pt x="1335" y="1372"/>
                  </a:lnTo>
                  <a:lnTo>
                    <a:pt x="1288" y="1349"/>
                  </a:lnTo>
                  <a:lnTo>
                    <a:pt x="1241" y="1326"/>
                  </a:lnTo>
                  <a:lnTo>
                    <a:pt x="1195" y="1302"/>
                  </a:lnTo>
                  <a:lnTo>
                    <a:pt x="1151" y="1279"/>
                  </a:lnTo>
                  <a:lnTo>
                    <a:pt x="1107" y="1255"/>
                  </a:lnTo>
                  <a:lnTo>
                    <a:pt x="1063" y="1230"/>
                  </a:lnTo>
                  <a:lnTo>
                    <a:pt x="1021" y="1206"/>
                  </a:lnTo>
                  <a:lnTo>
                    <a:pt x="980" y="1182"/>
                  </a:lnTo>
                  <a:lnTo>
                    <a:pt x="939" y="1157"/>
                  </a:lnTo>
                  <a:lnTo>
                    <a:pt x="898" y="1133"/>
                  </a:lnTo>
                  <a:lnTo>
                    <a:pt x="860" y="1108"/>
                  </a:lnTo>
                  <a:lnTo>
                    <a:pt x="821" y="1083"/>
                  </a:lnTo>
                  <a:lnTo>
                    <a:pt x="785" y="1058"/>
                  </a:lnTo>
                  <a:lnTo>
                    <a:pt x="748" y="1032"/>
                  </a:lnTo>
                  <a:lnTo>
                    <a:pt x="713" y="1007"/>
                  </a:lnTo>
                  <a:lnTo>
                    <a:pt x="678" y="981"/>
                  </a:lnTo>
                  <a:lnTo>
                    <a:pt x="644" y="955"/>
                  </a:lnTo>
                  <a:lnTo>
                    <a:pt x="612" y="929"/>
                  </a:lnTo>
                  <a:lnTo>
                    <a:pt x="581" y="903"/>
                  </a:lnTo>
                  <a:lnTo>
                    <a:pt x="549" y="877"/>
                  </a:lnTo>
                  <a:lnTo>
                    <a:pt x="519" y="851"/>
                  </a:lnTo>
                  <a:lnTo>
                    <a:pt x="490" y="824"/>
                  </a:lnTo>
                  <a:lnTo>
                    <a:pt x="463" y="798"/>
                  </a:lnTo>
                  <a:lnTo>
                    <a:pt x="436" y="771"/>
                  </a:lnTo>
                  <a:lnTo>
                    <a:pt x="410" y="744"/>
                  </a:lnTo>
                  <a:lnTo>
                    <a:pt x="385" y="716"/>
                  </a:lnTo>
                  <a:lnTo>
                    <a:pt x="360" y="689"/>
                  </a:lnTo>
                  <a:lnTo>
                    <a:pt x="337" y="662"/>
                  </a:lnTo>
                  <a:lnTo>
                    <a:pt x="315" y="635"/>
                  </a:lnTo>
                  <a:lnTo>
                    <a:pt x="294" y="608"/>
                  </a:lnTo>
                  <a:lnTo>
                    <a:pt x="273" y="580"/>
                  </a:lnTo>
                  <a:lnTo>
                    <a:pt x="254" y="553"/>
                  </a:lnTo>
                  <a:lnTo>
                    <a:pt x="236" y="525"/>
                  </a:lnTo>
                  <a:lnTo>
                    <a:pt x="219" y="497"/>
                  </a:lnTo>
                  <a:lnTo>
                    <a:pt x="202" y="469"/>
                  </a:lnTo>
                  <a:lnTo>
                    <a:pt x="188" y="441"/>
                  </a:lnTo>
                  <a:lnTo>
                    <a:pt x="173" y="413"/>
                  </a:lnTo>
                  <a:lnTo>
                    <a:pt x="160" y="385"/>
                  </a:lnTo>
                  <a:lnTo>
                    <a:pt x="148" y="357"/>
                  </a:lnTo>
                  <a:lnTo>
                    <a:pt x="138" y="329"/>
                  </a:lnTo>
                  <a:lnTo>
                    <a:pt x="127" y="301"/>
                  </a:lnTo>
                  <a:lnTo>
                    <a:pt x="118" y="272"/>
                  </a:lnTo>
                  <a:lnTo>
                    <a:pt x="110" y="243"/>
                  </a:lnTo>
                  <a:lnTo>
                    <a:pt x="103" y="215"/>
                  </a:lnTo>
                  <a:lnTo>
                    <a:pt x="98" y="187"/>
                  </a:lnTo>
                  <a:lnTo>
                    <a:pt x="93" y="158"/>
                  </a:lnTo>
                  <a:lnTo>
                    <a:pt x="89" y="130"/>
                  </a:lnTo>
                  <a:lnTo>
                    <a:pt x="87" y="101"/>
                  </a:lnTo>
                  <a:lnTo>
                    <a:pt x="84" y="71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3" y="33"/>
                  </a:lnTo>
                  <a:lnTo>
                    <a:pt x="80" y="24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7" y="3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4" y="11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1" y="3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6ACE6BBC-4178-4201-946E-16F727B7F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059" y="2124075"/>
              <a:ext cx="528638" cy="180975"/>
            </a:xfrm>
            <a:custGeom>
              <a:avLst/>
              <a:gdLst>
                <a:gd name="T0" fmla="*/ 6595 w 6993"/>
                <a:gd name="T1" fmla="*/ 3 h 2404"/>
                <a:gd name="T2" fmla="*/ 5897 w 6993"/>
                <a:gd name="T3" fmla="*/ 27 h 2404"/>
                <a:gd name="T4" fmla="*/ 5221 w 6993"/>
                <a:gd name="T5" fmla="*/ 75 h 2404"/>
                <a:gd name="T6" fmla="*/ 4571 w 6993"/>
                <a:gd name="T7" fmla="*/ 144 h 2404"/>
                <a:gd name="T8" fmla="*/ 3950 w 6993"/>
                <a:gd name="T9" fmla="*/ 233 h 2404"/>
                <a:gd name="T10" fmla="*/ 3361 w 6993"/>
                <a:gd name="T11" fmla="*/ 343 h 2404"/>
                <a:gd name="T12" fmla="*/ 2808 w 6993"/>
                <a:gd name="T13" fmla="*/ 471 h 2404"/>
                <a:gd name="T14" fmla="*/ 2294 w 6993"/>
                <a:gd name="T15" fmla="*/ 616 h 2404"/>
                <a:gd name="T16" fmla="*/ 1823 w 6993"/>
                <a:gd name="T17" fmla="*/ 777 h 2404"/>
                <a:gd name="T18" fmla="*/ 1398 w 6993"/>
                <a:gd name="T19" fmla="*/ 954 h 2404"/>
                <a:gd name="T20" fmla="*/ 1204 w 6993"/>
                <a:gd name="T21" fmla="*/ 1046 h 2404"/>
                <a:gd name="T22" fmla="*/ 1022 w 6993"/>
                <a:gd name="T23" fmla="*/ 1143 h 2404"/>
                <a:gd name="T24" fmla="*/ 854 w 6993"/>
                <a:gd name="T25" fmla="*/ 1243 h 2404"/>
                <a:gd name="T26" fmla="*/ 699 w 6993"/>
                <a:gd name="T27" fmla="*/ 1346 h 2404"/>
                <a:gd name="T28" fmla="*/ 559 w 6993"/>
                <a:gd name="T29" fmla="*/ 1453 h 2404"/>
                <a:gd name="T30" fmla="*/ 433 w 6993"/>
                <a:gd name="T31" fmla="*/ 1562 h 2404"/>
                <a:gd name="T32" fmla="*/ 322 w 6993"/>
                <a:gd name="T33" fmla="*/ 1674 h 2404"/>
                <a:gd name="T34" fmla="*/ 226 w 6993"/>
                <a:gd name="T35" fmla="*/ 1789 h 2404"/>
                <a:gd name="T36" fmla="*/ 147 w 6993"/>
                <a:gd name="T37" fmla="*/ 1907 h 2404"/>
                <a:gd name="T38" fmla="*/ 83 w 6993"/>
                <a:gd name="T39" fmla="*/ 2028 h 2404"/>
                <a:gd name="T40" fmla="*/ 38 w 6993"/>
                <a:gd name="T41" fmla="*/ 2151 h 2404"/>
                <a:gd name="T42" fmla="*/ 9 w 6993"/>
                <a:gd name="T43" fmla="*/ 2277 h 2404"/>
                <a:gd name="T44" fmla="*/ 0 w 6993"/>
                <a:gd name="T45" fmla="*/ 2404 h 2404"/>
                <a:gd name="T46" fmla="*/ 89 w 6993"/>
                <a:gd name="T47" fmla="*/ 2318 h 2404"/>
                <a:gd name="T48" fmla="*/ 110 w 6993"/>
                <a:gd name="T49" fmla="*/ 2204 h 2404"/>
                <a:gd name="T50" fmla="*/ 148 w 6993"/>
                <a:gd name="T51" fmla="*/ 2091 h 2404"/>
                <a:gd name="T52" fmla="*/ 202 w 6993"/>
                <a:gd name="T53" fmla="*/ 1978 h 2404"/>
                <a:gd name="T54" fmla="*/ 273 w 6993"/>
                <a:gd name="T55" fmla="*/ 1867 h 2404"/>
                <a:gd name="T56" fmla="*/ 360 w 6993"/>
                <a:gd name="T57" fmla="*/ 1758 h 2404"/>
                <a:gd name="T58" fmla="*/ 463 w 6993"/>
                <a:gd name="T59" fmla="*/ 1650 h 2404"/>
                <a:gd name="T60" fmla="*/ 581 w 6993"/>
                <a:gd name="T61" fmla="*/ 1544 h 2404"/>
                <a:gd name="T62" fmla="*/ 713 w 6993"/>
                <a:gd name="T63" fmla="*/ 1440 h 2404"/>
                <a:gd name="T64" fmla="*/ 860 w 6993"/>
                <a:gd name="T65" fmla="*/ 1339 h 2404"/>
                <a:gd name="T66" fmla="*/ 1021 w 6993"/>
                <a:gd name="T67" fmla="*/ 1241 h 2404"/>
                <a:gd name="T68" fmla="*/ 1195 w 6993"/>
                <a:gd name="T69" fmla="*/ 1145 h 2404"/>
                <a:gd name="T70" fmla="*/ 1384 w 6993"/>
                <a:gd name="T71" fmla="*/ 1053 h 2404"/>
                <a:gd name="T72" fmla="*/ 1743 w 6993"/>
                <a:gd name="T73" fmla="*/ 898 h 2404"/>
                <a:gd name="T74" fmla="*/ 2198 w 6993"/>
                <a:gd name="T75" fmla="*/ 735 h 2404"/>
                <a:gd name="T76" fmla="*/ 2697 w 6993"/>
                <a:gd name="T77" fmla="*/ 587 h 2404"/>
                <a:gd name="T78" fmla="*/ 3237 w 6993"/>
                <a:gd name="T79" fmla="*/ 455 h 2404"/>
                <a:gd name="T80" fmla="*/ 3813 w 6993"/>
                <a:gd name="T81" fmla="*/ 343 h 2404"/>
                <a:gd name="T82" fmla="*/ 4424 w 6993"/>
                <a:gd name="T83" fmla="*/ 248 h 2404"/>
                <a:gd name="T84" fmla="*/ 5064 w 6993"/>
                <a:gd name="T85" fmla="*/ 174 h 2404"/>
                <a:gd name="T86" fmla="*/ 5731 w 6993"/>
                <a:gd name="T87" fmla="*/ 121 h 2404"/>
                <a:gd name="T88" fmla="*/ 6421 w 6993"/>
                <a:gd name="T89" fmla="*/ 91 h 2404"/>
                <a:gd name="T90" fmla="*/ 6950 w 6993"/>
                <a:gd name="T91" fmla="*/ 84 h 2404"/>
                <a:gd name="T92" fmla="*/ 6977 w 6993"/>
                <a:gd name="T93" fmla="*/ 77 h 2404"/>
                <a:gd name="T94" fmla="*/ 6992 w 6993"/>
                <a:gd name="T95" fmla="*/ 50 h 2404"/>
                <a:gd name="T96" fmla="*/ 6987 w 6993"/>
                <a:gd name="T97" fmla="*/ 20 h 2404"/>
                <a:gd name="T98" fmla="*/ 6961 w 6993"/>
                <a:gd name="T99" fmla="*/ 1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93" h="2404">
                  <a:moveTo>
                    <a:pt x="6950" y="0"/>
                  </a:moveTo>
                  <a:lnTo>
                    <a:pt x="6950" y="0"/>
                  </a:lnTo>
                  <a:lnTo>
                    <a:pt x="6772" y="1"/>
                  </a:lnTo>
                  <a:lnTo>
                    <a:pt x="6595" y="3"/>
                  </a:lnTo>
                  <a:lnTo>
                    <a:pt x="6419" y="7"/>
                  </a:lnTo>
                  <a:lnTo>
                    <a:pt x="6244" y="13"/>
                  </a:lnTo>
                  <a:lnTo>
                    <a:pt x="6070" y="19"/>
                  </a:lnTo>
                  <a:lnTo>
                    <a:pt x="5897" y="27"/>
                  </a:lnTo>
                  <a:lnTo>
                    <a:pt x="5726" y="38"/>
                  </a:lnTo>
                  <a:lnTo>
                    <a:pt x="5556" y="48"/>
                  </a:lnTo>
                  <a:lnTo>
                    <a:pt x="5388" y="60"/>
                  </a:lnTo>
                  <a:lnTo>
                    <a:pt x="5221" y="75"/>
                  </a:lnTo>
                  <a:lnTo>
                    <a:pt x="5057" y="90"/>
                  </a:lnTo>
                  <a:lnTo>
                    <a:pt x="4893" y="106"/>
                  </a:lnTo>
                  <a:lnTo>
                    <a:pt x="4731" y="125"/>
                  </a:lnTo>
                  <a:lnTo>
                    <a:pt x="4571" y="144"/>
                  </a:lnTo>
                  <a:lnTo>
                    <a:pt x="4413" y="165"/>
                  </a:lnTo>
                  <a:lnTo>
                    <a:pt x="4256" y="187"/>
                  </a:lnTo>
                  <a:lnTo>
                    <a:pt x="4102" y="209"/>
                  </a:lnTo>
                  <a:lnTo>
                    <a:pt x="3950" y="233"/>
                  </a:lnTo>
                  <a:lnTo>
                    <a:pt x="3799" y="259"/>
                  </a:lnTo>
                  <a:lnTo>
                    <a:pt x="3651" y="287"/>
                  </a:lnTo>
                  <a:lnTo>
                    <a:pt x="3505" y="314"/>
                  </a:lnTo>
                  <a:lnTo>
                    <a:pt x="3361" y="343"/>
                  </a:lnTo>
                  <a:lnTo>
                    <a:pt x="3219" y="373"/>
                  </a:lnTo>
                  <a:lnTo>
                    <a:pt x="3080" y="404"/>
                  </a:lnTo>
                  <a:lnTo>
                    <a:pt x="2942" y="438"/>
                  </a:lnTo>
                  <a:lnTo>
                    <a:pt x="2808" y="471"/>
                  </a:lnTo>
                  <a:lnTo>
                    <a:pt x="2675" y="505"/>
                  </a:lnTo>
                  <a:lnTo>
                    <a:pt x="2546" y="541"/>
                  </a:lnTo>
                  <a:lnTo>
                    <a:pt x="2419" y="578"/>
                  </a:lnTo>
                  <a:lnTo>
                    <a:pt x="2294" y="616"/>
                  </a:lnTo>
                  <a:lnTo>
                    <a:pt x="2172" y="654"/>
                  </a:lnTo>
                  <a:lnTo>
                    <a:pt x="2053" y="694"/>
                  </a:lnTo>
                  <a:lnTo>
                    <a:pt x="1936" y="736"/>
                  </a:lnTo>
                  <a:lnTo>
                    <a:pt x="1823" y="777"/>
                  </a:lnTo>
                  <a:lnTo>
                    <a:pt x="1712" y="820"/>
                  </a:lnTo>
                  <a:lnTo>
                    <a:pt x="1604" y="863"/>
                  </a:lnTo>
                  <a:lnTo>
                    <a:pt x="1500" y="908"/>
                  </a:lnTo>
                  <a:lnTo>
                    <a:pt x="1398" y="954"/>
                  </a:lnTo>
                  <a:lnTo>
                    <a:pt x="1348" y="976"/>
                  </a:lnTo>
                  <a:lnTo>
                    <a:pt x="1300" y="999"/>
                  </a:lnTo>
                  <a:lnTo>
                    <a:pt x="1251" y="1023"/>
                  </a:lnTo>
                  <a:lnTo>
                    <a:pt x="1204" y="1046"/>
                  </a:lnTo>
                  <a:lnTo>
                    <a:pt x="1157" y="1070"/>
                  </a:lnTo>
                  <a:lnTo>
                    <a:pt x="1111" y="1094"/>
                  </a:lnTo>
                  <a:lnTo>
                    <a:pt x="1066" y="1119"/>
                  </a:lnTo>
                  <a:lnTo>
                    <a:pt x="1022" y="1143"/>
                  </a:lnTo>
                  <a:lnTo>
                    <a:pt x="979" y="1168"/>
                  </a:lnTo>
                  <a:lnTo>
                    <a:pt x="937" y="1193"/>
                  </a:lnTo>
                  <a:lnTo>
                    <a:pt x="895" y="1218"/>
                  </a:lnTo>
                  <a:lnTo>
                    <a:pt x="854" y="1243"/>
                  </a:lnTo>
                  <a:lnTo>
                    <a:pt x="814" y="1269"/>
                  </a:lnTo>
                  <a:lnTo>
                    <a:pt x="775" y="1294"/>
                  </a:lnTo>
                  <a:lnTo>
                    <a:pt x="737" y="1320"/>
                  </a:lnTo>
                  <a:lnTo>
                    <a:pt x="699" y="1346"/>
                  </a:lnTo>
                  <a:lnTo>
                    <a:pt x="663" y="1372"/>
                  </a:lnTo>
                  <a:lnTo>
                    <a:pt x="627" y="1400"/>
                  </a:lnTo>
                  <a:lnTo>
                    <a:pt x="593" y="1426"/>
                  </a:lnTo>
                  <a:lnTo>
                    <a:pt x="559" y="1453"/>
                  </a:lnTo>
                  <a:lnTo>
                    <a:pt x="526" y="1480"/>
                  </a:lnTo>
                  <a:lnTo>
                    <a:pt x="494" y="1507"/>
                  </a:lnTo>
                  <a:lnTo>
                    <a:pt x="463" y="1534"/>
                  </a:lnTo>
                  <a:lnTo>
                    <a:pt x="433" y="1562"/>
                  </a:lnTo>
                  <a:lnTo>
                    <a:pt x="403" y="1590"/>
                  </a:lnTo>
                  <a:lnTo>
                    <a:pt x="375" y="1617"/>
                  </a:lnTo>
                  <a:lnTo>
                    <a:pt x="348" y="1646"/>
                  </a:lnTo>
                  <a:lnTo>
                    <a:pt x="322" y="1674"/>
                  </a:lnTo>
                  <a:lnTo>
                    <a:pt x="296" y="1703"/>
                  </a:lnTo>
                  <a:lnTo>
                    <a:pt x="272" y="1731"/>
                  </a:lnTo>
                  <a:lnTo>
                    <a:pt x="249" y="1760"/>
                  </a:lnTo>
                  <a:lnTo>
                    <a:pt x="226" y="1789"/>
                  </a:lnTo>
                  <a:lnTo>
                    <a:pt x="204" y="1819"/>
                  </a:lnTo>
                  <a:lnTo>
                    <a:pt x="184" y="1848"/>
                  </a:lnTo>
                  <a:lnTo>
                    <a:pt x="165" y="1878"/>
                  </a:lnTo>
                  <a:lnTo>
                    <a:pt x="147" y="1907"/>
                  </a:lnTo>
                  <a:lnTo>
                    <a:pt x="129" y="1937"/>
                  </a:lnTo>
                  <a:lnTo>
                    <a:pt x="113" y="1968"/>
                  </a:lnTo>
                  <a:lnTo>
                    <a:pt x="98" y="1998"/>
                  </a:lnTo>
                  <a:lnTo>
                    <a:pt x="83" y="2028"/>
                  </a:lnTo>
                  <a:lnTo>
                    <a:pt x="70" y="2058"/>
                  </a:lnTo>
                  <a:lnTo>
                    <a:pt x="58" y="2089"/>
                  </a:lnTo>
                  <a:lnTo>
                    <a:pt x="47" y="2120"/>
                  </a:lnTo>
                  <a:lnTo>
                    <a:pt x="38" y="2151"/>
                  </a:lnTo>
                  <a:lnTo>
                    <a:pt x="29" y="2182"/>
                  </a:lnTo>
                  <a:lnTo>
                    <a:pt x="21" y="2213"/>
                  </a:lnTo>
                  <a:lnTo>
                    <a:pt x="15" y="2246"/>
                  </a:lnTo>
                  <a:lnTo>
                    <a:pt x="9" y="2277"/>
                  </a:lnTo>
                  <a:lnTo>
                    <a:pt x="5" y="2308"/>
                  </a:lnTo>
                  <a:lnTo>
                    <a:pt x="2" y="2341"/>
                  </a:lnTo>
                  <a:lnTo>
                    <a:pt x="1" y="2373"/>
                  </a:lnTo>
                  <a:lnTo>
                    <a:pt x="0" y="2404"/>
                  </a:lnTo>
                  <a:lnTo>
                    <a:pt x="84" y="2404"/>
                  </a:lnTo>
                  <a:lnTo>
                    <a:pt x="84" y="2376"/>
                  </a:lnTo>
                  <a:lnTo>
                    <a:pt x="87" y="2347"/>
                  </a:lnTo>
                  <a:lnTo>
                    <a:pt x="89" y="2318"/>
                  </a:lnTo>
                  <a:lnTo>
                    <a:pt x="93" y="2290"/>
                  </a:lnTo>
                  <a:lnTo>
                    <a:pt x="98" y="2260"/>
                  </a:lnTo>
                  <a:lnTo>
                    <a:pt x="103" y="2232"/>
                  </a:lnTo>
                  <a:lnTo>
                    <a:pt x="110" y="2204"/>
                  </a:lnTo>
                  <a:lnTo>
                    <a:pt x="118" y="2175"/>
                  </a:lnTo>
                  <a:lnTo>
                    <a:pt x="127" y="2147"/>
                  </a:lnTo>
                  <a:lnTo>
                    <a:pt x="138" y="2119"/>
                  </a:lnTo>
                  <a:lnTo>
                    <a:pt x="148" y="2091"/>
                  </a:lnTo>
                  <a:lnTo>
                    <a:pt x="160" y="2062"/>
                  </a:lnTo>
                  <a:lnTo>
                    <a:pt x="173" y="2034"/>
                  </a:lnTo>
                  <a:lnTo>
                    <a:pt x="188" y="2006"/>
                  </a:lnTo>
                  <a:lnTo>
                    <a:pt x="202" y="1978"/>
                  </a:lnTo>
                  <a:lnTo>
                    <a:pt x="219" y="1950"/>
                  </a:lnTo>
                  <a:lnTo>
                    <a:pt x="236" y="1923"/>
                  </a:lnTo>
                  <a:lnTo>
                    <a:pt x="254" y="1895"/>
                  </a:lnTo>
                  <a:lnTo>
                    <a:pt x="273" y="1867"/>
                  </a:lnTo>
                  <a:lnTo>
                    <a:pt x="294" y="1840"/>
                  </a:lnTo>
                  <a:lnTo>
                    <a:pt x="315" y="1812"/>
                  </a:lnTo>
                  <a:lnTo>
                    <a:pt x="337" y="1785"/>
                  </a:lnTo>
                  <a:lnTo>
                    <a:pt x="360" y="1758"/>
                  </a:lnTo>
                  <a:lnTo>
                    <a:pt x="385" y="1731"/>
                  </a:lnTo>
                  <a:lnTo>
                    <a:pt x="410" y="1704"/>
                  </a:lnTo>
                  <a:lnTo>
                    <a:pt x="436" y="1677"/>
                  </a:lnTo>
                  <a:lnTo>
                    <a:pt x="463" y="1650"/>
                  </a:lnTo>
                  <a:lnTo>
                    <a:pt x="490" y="1624"/>
                  </a:lnTo>
                  <a:lnTo>
                    <a:pt x="519" y="1597"/>
                  </a:lnTo>
                  <a:lnTo>
                    <a:pt x="549" y="1570"/>
                  </a:lnTo>
                  <a:lnTo>
                    <a:pt x="581" y="1544"/>
                  </a:lnTo>
                  <a:lnTo>
                    <a:pt x="612" y="1518"/>
                  </a:lnTo>
                  <a:lnTo>
                    <a:pt x="644" y="1492"/>
                  </a:lnTo>
                  <a:lnTo>
                    <a:pt x="678" y="1466"/>
                  </a:lnTo>
                  <a:lnTo>
                    <a:pt x="713" y="1440"/>
                  </a:lnTo>
                  <a:lnTo>
                    <a:pt x="748" y="1415"/>
                  </a:lnTo>
                  <a:lnTo>
                    <a:pt x="785" y="1390"/>
                  </a:lnTo>
                  <a:lnTo>
                    <a:pt x="821" y="1364"/>
                  </a:lnTo>
                  <a:lnTo>
                    <a:pt x="860" y="1339"/>
                  </a:lnTo>
                  <a:lnTo>
                    <a:pt x="898" y="1314"/>
                  </a:lnTo>
                  <a:lnTo>
                    <a:pt x="939" y="1290"/>
                  </a:lnTo>
                  <a:lnTo>
                    <a:pt x="980" y="1265"/>
                  </a:lnTo>
                  <a:lnTo>
                    <a:pt x="1021" y="1241"/>
                  </a:lnTo>
                  <a:lnTo>
                    <a:pt x="1063" y="1217"/>
                  </a:lnTo>
                  <a:lnTo>
                    <a:pt x="1107" y="1192"/>
                  </a:lnTo>
                  <a:lnTo>
                    <a:pt x="1151" y="1168"/>
                  </a:lnTo>
                  <a:lnTo>
                    <a:pt x="1195" y="1145"/>
                  </a:lnTo>
                  <a:lnTo>
                    <a:pt x="1241" y="1121"/>
                  </a:lnTo>
                  <a:lnTo>
                    <a:pt x="1288" y="1098"/>
                  </a:lnTo>
                  <a:lnTo>
                    <a:pt x="1335" y="1075"/>
                  </a:lnTo>
                  <a:lnTo>
                    <a:pt x="1384" y="1053"/>
                  </a:lnTo>
                  <a:lnTo>
                    <a:pt x="1433" y="1030"/>
                  </a:lnTo>
                  <a:lnTo>
                    <a:pt x="1533" y="985"/>
                  </a:lnTo>
                  <a:lnTo>
                    <a:pt x="1636" y="941"/>
                  </a:lnTo>
                  <a:lnTo>
                    <a:pt x="1743" y="898"/>
                  </a:lnTo>
                  <a:lnTo>
                    <a:pt x="1852" y="856"/>
                  </a:lnTo>
                  <a:lnTo>
                    <a:pt x="1965" y="815"/>
                  </a:lnTo>
                  <a:lnTo>
                    <a:pt x="2080" y="774"/>
                  </a:lnTo>
                  <a:lnTo>
                    <a:pt x="2198" y="735"/>
                  </a:lnTo>
                  <a:lnTo>
                    <a:pt x="2319" y="696"/>
                  </a:lnTo>
                  <a:lnTo>
                    <a:pt x="2442" y="659"/>
                  </a:lnTo>
                  <a:lnTo>
                    <a:pt x="2568" y="622"/>
                  </a:lnTo>
                  <a:lnTo>
                    <a:pt x="2697" y="587"/>
                  </a:lnTo>
                  <a:lnTo>
                    <a:pt x="2829" y="552"/>
                  </a:lnTo>
                  <a:lnTo>
                    <a:pt x="2962" y="519"/>
                  </a:lnTo>
                  <a:lnTo>
                    <a:pt x="3098" y="487"/>
                  </a:lnTo>
                  <a:lnTo>
                    <a:pt x="3237" y="455"/>
                  </a:lnTo>
                  <a:lnTo>
                    <a:pt x="3378" y="425"/>
                  </a:lnTo>
                  <a:lnTo>
                    <a:pt x="3521" y="397"/>
                  </a:lnTo>
                  <a:lnTo>
                    <a:pt x="3666" y="369"/>
                  </a:lnTo>
                  <a:lnTo>
                    <a:pt x="3813" y="343"/>
                  </a:lnTo>
                  <a:lnTo>
                    <a:pt x="3964" y="317"/>
                  </a:lnTo>
                  <a:lnTo>
                    <a:pt x="4115" y="293"/>
                  </a:lnTo>
                  <a:lnTo>
                    <a:pt x="4269" y="270"/>
                  </a:lnTo>
                  <a:lnTo>
                    <a:pt x="4424" y="248"/>
                  </a:lnTo>
                  <a:lnTo>
                    <a:pt x="4582" y="227"/>
                  </a:lnTo>
                  <a:lnTo>
                    <a:pt x="4741" y="208"/>
                  </a:lnTo>
                  <a:lnTo>
                    <a:pt x="4901" y="191"/>
                  </a:lnTo>
                  <a:lnTo>
                    <a:pt x="5064" y="174"/>
                  </a:lnTo>
                  <a:lnTo>
                    <a:pt x="5229" y="158"/>
                  </a:lnTo>
                  <a:lnTo>
                    <a:pt x="5394" y="145"/>
                  </a:lnTo>
                  <a:lnTo>
                    <a:pt x="5562" y="132"/>
                  </a:lnTo>
                  <a:lnTo>
                    <a:pt x="5731" y="121"/>
                  </a:lnTo>
                  <a:lnTo>
                    <a:pt x="5901" y="112"/>
                  </a:lnTo>
                  <a:lnTo>
                    <a:pt x="6073" y="103"/>
                  </a:lnTo>
                  <a:lnTo>
                    <a:pt x="6246" y="97"/>
                  </a:lnTo>
                  <a:lnTo>
                    <a:pt x="6421" y="91"/>
                  </a:lnTo>
                  <a:lnTo>
                    <a:pt x="6596" y="88"/>
                  </a:lnTo>
                  <a:lnTo>
                    <a:pt x="6773" y="85"/>
                  </a:lnTo>
                  <a:lnTo>
                    <a:pt x="6950" y="84"/>
                  </a:lnTo>
                  <a:lnTo>
                    <a:pt x="6950" y="84"/>
                  </a:lnTo>
                  <a:lnTo>
                    <a:pt x="6950" y="84"/>
                  </a:lnTo>
                  <a:lnTo>
                    <a:pt x="6961" y="83"/>
                  </a:lnTo>
                  <a:lnTo>
                    <a:pt x="6969" y="81"/>
                  </a:lnTo>
                  <a:lnTo>
                    <a:pt x="6977" y="77"/>
                  </a:lnTo>
                  <a:lnTo>
                    <a:pt x="6983" y="71"/>
                  </a:lnTo>
                  <a:lnTo>
                    <a:pt x="6987" y="65"/>
                  </a:lnTo>
                  <a:lnTo>
                    <a:pt x="6990" y="57"/>
                  </a:lnTo>
                  <a:lnTo>
                    <a:pt x="6992" y="50"/>
                  </a:lnTo>
                  <a:lnTo>
                    <a:pt x="6993" y="42"/>
                  </a:lnTo>
                  <a:lnTo>
                    <a:pt x="6992" y="34"/>
                  </a:lnTo>
                  <a:lnTo>
                    <a:pt x="6990" y="27"/>
                  </a:lnTo>
                  <a:lnTo>
                    <a:pt x="6987" y="20"/>
                  </a:lnTo>
                  <a:lnTo>
                    <a:pt x="6983" y="14"/>
                  </a:lnTo>
                  <a:lnTo>
                    <a:pt x="6977" y="8"/>
                  </a:lnTo>
                  <a:lnTo>
                    <a:pt x="6969" y="4"/>
                  </a:lnTo>
                  <a:lnTo>
                    <a:pt x="6961" y="1"/>
                  </a:lnTo>
                  <a:lnTo>
                    <a:pt x="6950" y="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240122C3-D921-457A-AE8A-46FD5E86B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522" y="2124075"/>
              <a:ext cx="525463" cy="180975"/>
            </a:xfrm>
            <a:custGeom>
              <a:avLst/>
              <a:gdLst>
                <a:gd name="T0" fmla="*/ 6950 w 6952"/>
                <a:gd name="T1" fmla="*/ 2341 h 2404"/>
                <a:gd name="T2" fmla="*/ 6937 w 6952"/>
                <a:gd name="T3" fmla="*/ 2246 h 2404"/>
                <a:gd name="T4" fmla="*/ 6914 w 6952"/>
                <a:gd name="T5" fmla="*/ 2151 h 2404"/>
                <a:gd name="T6" fmla="*/ 6882 w 6952"/>
                <a:gd name="T7" fmla="*/ 2058 h 2404"/>
                <a:gd name="T8" fmla="*/ 6839 w 6952"/>
                <a:gd name="T9" fmla="*/ 1968 h 2404"/>
                <a:gd name="T10" fmla="*/ 6787 w 6952"/>
                <a:gd name="T11" fmla="*/ 1878 h 2404"/>
                <a:gd name="T12" fmla="*/ 6726 w 6952"/>
                <a:gd name="T13" fmla="*/ 1789 h 2404"/>
                <a:gd name="T14" fmla="*/ 6656 w 6952"/>
                <a:gd name="T15" fmla="*/ 1703 h 2404"/>
                <a:gd name="T16" fmla="*/ 6577 w 6952"/>
                <a:gd name="T17" fmla="*/ 1617 h 2404"/>
                <a:gd name="T18" fmla="*/ 6489 w 6952"/>
                <a:gd name="T19" fmla="*/ 1534 h 2404"/>
                <a:gd name="T20" fmla="*/ 6393 w 6952"/>
                <a:gd name="T21" fmla="*/ 1453 h 2404"/>
                <a:gd name="T22" fmla="*/ 6289 w 6952"/>
                <a:gd name="T23" fmla="*/ 1372 h 2404"/>
                <a:gd name="T24" fmla="*/ 6177 w 6952"/>
                <a:gd name="T25" fmla="*/ 1294 h 2404"/>
                <a:gd name="T26" fmla="*/ 6057 w 6952"/>
                <a:gd name="T27" fmla="*/ 1218 h 2404"/>
                <a:gd name="T28" fmla="*/ 5930 w 6952"/>
                <a:gd name="T29" fmla="*/ 1143 h 2404"/>
                <a:gd name="T30" fmla="*/ 5795 w 6952"/>
                <a:gd name="T31" fmla="*/ 1070 h 2404"/>
                <a:gd name="T32" fmla="*/ 5554 w 6952"/>
                <a:gd name="T33" fmla="*/ 954 h 2404"/>
                <a:gd name="T34" fmla="*/ 5240 w 6952"/>
                <a:gd name="T35" fmla="*/ 820 h 2404"/>
                <a:gd name="T36" fmla="*/ 4899 w 6952"/>
                <a:gd name="T37" fmla="*/ 694 h 2404"/>
                <a:gd name="T38" fmla="*/ 4533 w 6952"/>
                <a:gd name="T39" fmla="*/ 578 h 2404"/>
                <a:gd name="T40" fmla="*/ 4144 w 6952"/>
                <a:gd name="T41" fmla="*/ 471 h 2404"/>
                <a:gd name="T42" fmla="*/ 3733 w 6952"/>
                <a:gd name="T43" fmla="*/ 373 h 2404"/>
                <a:gd name="T44" fmla="*/ 3301 w 6952"/>
                <a:gd name="T45" fmla="*/ 287 h 2404"/>
                <a:gd name="T46" fmla="*/ 2850 w 6952"/>
                <a:gd name="T47" fmla="*/ 209 h 2404"/>
                <a:gd name="T48" fmla="*/ 2381 w 6952"/>
                <a:gd name="T49" fmla="*/ 144 h 2404"/>
                <a:gd name="T50" fmla="*/ 1895 w 6952"/>
                <a:gd name="T51" fmla="*/ 90 h 2404"/>
                <a:gd name="T52" fmla="*/ 1396 w 6952"/>
                <a:gd name="T53" fmla="*/ 48 h 2404"/>
                <a:gd name="T54" fmla="*/ 882 w 6952"/>
                <a:gd name="T55" fmla="*/ 19 h 2404"/>
                <a:gd name="T56" fmla="*/ 357 w 6952"/>
                <a:gd name="T57" fmla="*/ 3 h 2404"/>
                <a:gd name="T58" fmla="*/ 0 w 6952"/>
                <a:gd name="T59" fmla="*/ 84 h 2404"/>
                <a:gd name="T60" fmla="*/ 531 w 6952"/>
                <a:gd name="T61" fmla="*/ 91 h 2404"/>
                <a:gd name="T62" fmla="*/ 1050 w 6952"/>
                <a:gd name="T63" fmla="*/ 112 h 2404"/>
                <a:gd name="T64" fmla="*/ 1558 w 6952"/>
                <a:gd name="T65" fmla="*/ 145 h 2404"/>
                <a:gd name="T66" fmla="*/ 2051 w 6952"/>
                <a:gd name="T67" fmla="*/ 191 h 2404"/>
                <a:gd name="T68" fmla="*/ 2528 w 6952"/>
                <a:gd name="T69" fmla="*/ 248 h 2404"/>
                <a:gd name="T70" fmla="*/ 2988 w 6952"/>
                <a:gd name="T71" fmla="*/ 317 h 2404"/>
                <a:gd name="T72" fmla="*/ 3430 w 6952"/>
                <a:gd name="T73" fmla="*/ 397 h 2404"/>
                <a:gd name="T74" fmla="*/ 3854 w 6952"/>
                <a:gd name="T75" fmla="*/ 487 h 2404"/>
                <a:gd name="T76" fmla="*/ 4255 w 6952"/>
                <a:gd name="T77" fmla="*/ 587 h 2404"/>
                <a:gd name="T78" fmla="*/ 4633 w 6952"/>
                <a:gd name="T79" fmla="*/ 696 h 2404"/>
                <a:gd name="T80" fmla="*/ 4987 w 6952"/>
                <a:gd name="T81" fmla="*/ 815 h 2404"/>
                <a:gd name="T82" fmla="*/ 5316 w 6952"/>
                <a:gd name="T83" fmla="*/ 941 h 2404"/>
                <a:gd name="T84" fmla="*/ 5617 w 6952"/>
                <a:gd name="T85" fmla="*/ 1075 h 2404"/>
                <a:gd name="T86" fmla="*/ 5801 w 6952"/>
                <a:gd name="T87" fmla="*/ 1168 h 2404"/>
                <a:gd name="T88" fmla="*/ 5931 w 6952"/>
                <a:gd name="T89" fmla="*/ 1241 h 2404"/>
                <a:gd name="T90" fmla="*/ 6053 w 6952"/>
                <a:gd name="T91" fmla="*/ 1314 h 2404"/>
                <a:gd name="T92" fmla="*/ 6167 w 6952"/>
                <a:gd name="T93" fmla="*/ 1390 h 2404"/>
                <a:gd name="T94" fmla="*/ 6274 w 6952"/>
                <a:gd name="T95" fmla="*/ 1466 h 2404"/>
                <a:gd name="T96" fmla="*/ 6371 w 6952"/>
                <a:gd name="T97" fmla="*/ 1544 h 2404"/>
                <a:gd name="T98" fmla="*/ 6461 w 6952"/>
                <a:gd name="T99" fmla="*/ 1624 h 2404"/>
                <a:gd name="T100" fmla="*/ 6542 w 6952"/>
                <a:gd name="T101" fmla="*/ 1704 h 2404"/>
                <a:gd name="T102" fmla="*/ 6615 w 6952"/>
                <a:gd name="T103" fmla="*/ 1785 h 2404"/>
                <a:gd name="T104" fmla="*/ 6679 w 6952"/>
                <a:gd name="T105" fmla="*/ 1867 h 2404"/>
                <a:gd name="T106" fmla="*/ 6733 w 6952"/>
                <a:gd name="T107" fmla="*/ 1950 h 2404"/>
                <a:gd name="T108" fmla="*/ 6779 w 6952"/>
                <a:gd name="T109" fmla="*/ 2034 h 2404"/>
                <a:gd name="T110" fmla="*/ 6814 w 6952"/>
                <a:gd name="T111" fmla="*/ 2119 h 2404"/>
                <a:gd name="T112" fmla="*/ 6842 w 6952"/>
                <a:gd name="T113" fmla="*/ 2204 h 2404"/>
                <a:gd name="T114" fmla="*/ 6859 w 6952"/>
                <a:gd name="T115" fmla="*/ 2290 h 2404"/>
                <a:gd name="T116" fmla="*/ 6868 w 6952"/>
                <a:gd name="T117" fmla="*/ 2376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2" h="2404">
                  <a:moveTo>
                    <a:pt x="6952" y="2404"/>
                  </a:moveTo>
                  <a:lnTo>
                    <a:pt x="6951" y="2373"/>
                  </a:lnTo>
                  <a:lnTo>
                    <a:pt x="6950" y="2341"/>
                  </a:lnTo>
                  <a:lnTo>
                    <a:pt x="6947" y="2308"/>
                  </a:lnTo>
                  <a:lnTo>
                    <a:pt x="6943" y="2277"/>
                  </a:lnTo>
                  <a:lnTo>
                    <a:pt x="6937" y="2246"/>
                  </a:lnTo>
                  <a:lnTo>
                    <a:pt x="6931" y="2213"/>
                  </a:lnTo>
                  <a:lnTo>
                    <a:pt x="6923" y="2182"/>
                  </a:lnTo>
                  <a:lnTo>
                    <a:pt x="6914" y="2151"/>
                  </a:lnTo>
                  <a:lnTo>
                    <a:pt x="6904" y="2120"/>
                  </a:lnTo>
                  <a:lnTo>
                    <a:pt x="6894" y="2089"/>
                  </a:lnTo>
                  <a:lnTo>
                    <a:pt x="6882" y="2058"/>
                  </a:lnTo>
                  <a:lnTo>
                    <a:pt x="6869" y="2028"/>
                  </a:lnTo>
                  <a:lnTo>
                    <a:pt x="6854" y="1998"/>
                  </a:lnTo>
                  <a:lnTo>
                    <a:pt x="6839" y="1968"/>
                  </a:lnTo>
                  <a:lnTo>
                    <a:pt x="6823" y="1937"/>
                  </a:lnTo>
                  <a:lnTo>
                    <a:pt x="6805" y="1907"/>
                  </a:lnTo>
                  <a:lnTo>
                    <a:pt x="6787" y="1878"/>
                  </a:lnTo>
                  <a:lnTo>
                    <a:pt x="6768" y="1848"/>
                  </a:lnTo>
                  <a:lnTo>
                    <a:pt x="6748" y="1819"/>
                  </a:lnTo>
                  <a:lnTo>
                    <a:pt x="6726" y="1789"/>
                  </a:lnTo>
                  <a:lnTo>
                    <a:pt x="6703" y="1760"/>
                  </a:lnTo>
                  <a:lnTo>
                    <a:pt x="6680" y="1731"/>
                  </a:lnTo>
                  <a:lnTo>
                    <a:pt x="6656" y="1703"/>
                  </a:lnTo>
                  <a:lnTo>
                    <a:pt x="6630" y="1674"/>
                  </a:lnTo>
                  <a:lnTo>
                    <a:pt x="6604" y="1646"/>
                  </a:lnTo>
                  <a:lnTo>
                    <a:pt x="6577" y="1617"/>
                  </a:lnTo>
                  <a:lnTo>
                    <a:pt x="6549" y="1590"/>
                  </a:lnTo>
                  <a:lnTo>
                    <a:pt x="6518" y="1562"/>
                  </a:lnTo>
                  <a:lnTo>
                    <a:pt x="6489" y="1534"/>
                  </a:lnTo>
                  <a:lnTo>
                    <a:pt x="6458" y="1507"/>
                  </a:lnTo>
                  <a:lnTo>
                    <a:pt x="6426" y="1480"/>
                  </a:lnTo>
                  <a:lnTo>
                    <a:pt x="6393" y="1453"/>
                  </a:lnTo>
                  <a:lnTo>
                    <a:pt x="6359" y="1426"/>
                  </a:lnTo>
                  <a:lnTo>
                    <a:pt x="6325" y="1400"/>
                  </a:lnTo>
                  <a:lnTo>
                    <a:pt x="6289" y="1372"/>
                  </a:lnTo>
                  <a:lnTo>
                    <a:pt x="6253" y="1346"/>
                  </a:lnTo>
                  <a:lnTo>
                    <a:pt x="6215" y="1320"/>
                  </a:lnTo>
                  <a:lnTo>
                    <a:pt x="6177" y="1294"/>
                  </a:lnTo>
                  <a:lnTo>
                    <a:pt x="6138" y="1269"/>
                  </a:lnTo>
                  <a:lnTo>
                    <a:pt x="6097" y="1243"/>
                  </a:lnTo>
                  <a:lnTo>
                    <a:pt x="6057" y="1218"/>
                  </a:lnTo>
                  <a:lnTo>
                    <a:pt x="6015" y="1193"/>
                  </a:lnTo>
                  <a:lnTo>
                    <a:pt x="5973" y="1168"/>
                  </a:lnTo>
                  <a:lnTo>
                    <a:pt x="5930" y="1143"/>
                  </a:lnTo>
                  <a:lnTo>
                    <a:pt x="5886" y="1119"/>
                  </a:lnTo>
                  <a:lnTo>
                    <a:pt x="5841" y="1094"/>
                  </a:lnTo>
                  <a:lnTo>
                    <a:pt x="5795" y="1070"/>
                  </a:lnTo>
                  <a:lnTo>
                    <a:pt x="5748" y="1046"/>
                  </a:lnTo>
                  <a:lnTo>
                    <a:pt x="5652" y="999"/>
                  </a:lnTo>
                  <a:lnTo>
                    <a:pt x="5554" y="954"/>
                  </a:lnTo>
                  <a:lnTo>
                    <a:pt x="5452" y="908"/>
                  </a:lnTo>
                  <a:lnTo>
                    <a:pt x="5347" y="863"/>
                  </a:lnTo>
                  <a:lnTo>
                    <a:pt x="5240" y="820"/>
                  </a:lnTo>
                  <a:lnTo>
                    <a:pt x="5129" y="777"/>
                  </a:lnTo>
                  <a:lnTo>
                    <a:pt x="5016" y="736"/>
                  </a:lnTo>
                  <a:lnTo>
                    <a:pt x="4899" y="694"/>
                  </a:lnTo>
                  <a:lnTo>
                    <a:pt x="4780" y="654"/>
                  </a:lnTo>
                  <a:lnTo>
                    <a:pt x="4658" y="616"/>
                  </a:lnTo>
                  <a:lnTo>
                    <a:pt x="4533" y="578"/>
                  </a:lnTo>
                  <a:lnTo>
                    <a:pt x="4406" y="541"/>
                  </a:lnTo>
                  <a:lnTo>
                    <a:pt x="4277" y="505"/>
                  </a:lnTo>
                  <a:lnTo>
                    <a:pt x="4144" y="471"/>
                  </a:lnTo>
                  <a:lnTo>
                    <a:pt x="4010" y="438"/>
                  </a:lnTo>
                  <a:lnTo>
                    <a:pt x="3872" y="404"/>
                  </a:lnTo>
                  <a:lnTo>
                    <a:pt x="3733" y="373"/>
                  </a:lnTo>
                  <a:lnTo>
                    <a:pt x="3591" y="343"/>
                  </a:lnTo>
                  <a:lnTo>
                    <a:pt x="3447" y="314"/>
                  </a:lnTo>
                  <a:lnTo>
                    <a:pt x="3301" y="287"/>
                  </a:lnTo>
                  <a:lnTo>
                    <a:pt x="3152" y="259"/>
                  </a:lnTo>
                  <a:lnTo>
                    <a:pt x="3002" y="233"/>
                  </a:lnTo>
                  <a:lnTo>
                    <a:pt x="2850" y="209"/>
                  </a:lnTo>
                  <a:lnTo>
                    <a:pt x="2696" y="187"/>
                  </a:lnTo>
                  <a:lnTo>
                    <a:pt x="2539" y="165"/>
                  </a:lnTo>
                  <a:lnTo>
                    <a:pt x="2381" y="144"/>
                  </a:lnTo>
                  <a:lnTo>
                    <a:pt x="2220" y="125"/>
                  </a:lnTo>
                  <a:lnTo>
                    <a:pt x="2059" y="106"/>
                  </a:lnTo>
                  <a:lnTo>
                    <a:pt x="1895" y="90"/>
                  </a:lnTo>
                  <a:lnTo>
                    <a:pt x="1731" y="75"/>
                  </a:lnTo>
                  <a:lnTo>
                    <a:pt x="1564" y="60"/>
                  </a:lnTo>
                  <a:lnTo>
                    <a:pt x="1396" y="48"/>
                  </a:lnTo>
                  <a:lnTo>
                    <a:pt x="1226" y="38"/>
                  </a:lnTo>
                  <a:lnTo>
                    <a:pt x="1055" y="27"/>
                  </a:lnTo>
                  <a:lnTo>
                    <a:pt x="882" y="19"/>
                  </a:lnTo>
                  <a:lnTo>
                    <a:pt x="708" y="13"/>
                  </a:lnTo>
                  <a:lnTo>
                    <a:pt x="533" y="7"/>
                  </a:lnTo>
                  <a:lnTo>
                    <a:pt x="357" y="3"/>
                  </a:lnTo>
                  <a:lnTo>
                    <a:pt x="180" y="1"/>
                  </a:lnTo>
                  <a:lnTo>
                    <a:pt x="0" y="0"/>
                  </a:lnTo>
                  <a:lnTo>
                    <a:pt x="0" y="84"/>
                  </a:lnTo>
                  <a:lnTo>
                    <a:pt x="179" y="85"/>
                  </a:lnTo>
                  <a:lnTo>
                    <a:pt x="356" y="88"/>
                  </a:lnTo>
                  <a:lnTo>
                    <a:pt x="531" y="91"/>
                  </a:lnTo>
                  <a:lnTo>
                    <a:pt x="706" y="97"/>
                  </a:lnTo>
                  <a:lnTo>
                    <a:pt x="879" y="103"/>
                  </a:lnTo>
                  <a:lnTo>
                    <a:pt x="1050" y="112"/>
                  </a:lnTo>
                  <a:lnTo>
                    <a:pt x="1221" y="121"/>
                  </a:lnTo>
                  <a:lnTo>
                    <a:pt x="1390" y="132"/>
                  </a:lnTo>
                  <a:lnTo>
                    <a:pt x="1558" y="145"/>
                  </a:lnTo>
                  <a:lnTo>
                    <a:pt x="1723" y="158"/>
                  </a:lnTo>
                  <a:lnTo>
                    <a:pt x="1888" y="174"/>
                  </a:lnTo>
                  <a:lnTo>
                    <a:pt x="2051" y="191"/>
                  </a:lnTo>
                  <a:lnTo>
                    <a:pt x="2211" y="208"/>
                  </a:lnTo>
                  <a:lnTo>
                    <a:pt x="2370" y="227"/>
                  </a:lnTo>
                  <a:lnTo>
                    <a:pt x="2528" y="248"/>
                  </a:lnTo>
                  <a:lnTo>
                    <a:pt x="2683" y="270"/>
                  </a:lnTo>
                  <a:lnTo>
                    <a:pt x="2837" y="293"/>
                  </a:lnTo>
                  <a:lnTo>
                    <a:pt x="2988" y="317"/>
                  </a:lnTo>
                  <a:lnTo>
                    <a:pt x="3139" y="343"/>
                  </a:lnTo>
                  <a:lnTo>
                    <a:pt x="3286" y="369"/>
                  </a:lnTo>
                  <a:lnTo>
                    <a:pt x="3430" y="397"/>
                  </a:lnTo>
                  <a:lnTo>
                    <a:pt x="3574" y="425"/>
                  </a:lnTo>
                  <a:lnTo>
                    <a:pt x="3715" y="455"/>
                  </a:lnTo>
                  <a:lnTo>
                    <a:pt x="3854" y="487"/>
                  </a:lnTo>
                  <a:lnTo>
                    <a:pt x="3990" y="519"/>
                  </a:lnTo>
                  <a:lnTo>
                    <a:pt x="4123" y="552"/>
                  </a:lnTo>
                  <a:lnTo>
                    <a:pt x="4255" y="587"/>
                  </a:lnTo>
                  <a:lnTo>
                    <a:pt x="4383" y="622"/>
                  </a:lnTo>
                  <a:lnTo>
                    <a:pt x="4509" y="659"/>
                  </a:lnTo>
                  <a:lnTo>
                    <a:pt x="4633" y="696"/>
                  </a:lnTo>
                  <a:lnTo>
                    <a:pt x="4754" y="735"/>
                  </a:lnTo>
                  <a:lnTo>
                    <a:pt x="4872" y="774"/>
                  </a:lnTo>
                  <a:lnTo>
                    <a:pt x="4987" y="815"/>
                  </a:lnTo>
                  <a:lnTo>
                    <a:pt x="5099" y="856"/>
                  </a:lnTo>
                  <a:lnTo>
                    <a:pt x="5208" y="898"/>
                  </a:lnTo>
                  <a:lnTo>
                    <a:pt x="5316" y="941"/>
                  </a:lnTo>
                  <a:lnTo>
                    <a:pt x="5419" y="985"/>
                  </a:lnTo>
                  <a:lnTo>
                    <a:pt x="5519" y="1030"/>
                  </a:lnTo>
                  <a:lnTo>
                    <a:pt x="5617" y="1075"/>
                  </a:lnTo>
                  <a:lnTo>
                    <a:pt x="5711" y="1121"/>
                  </a:lnTo>
                  <a:lnTo>
                    <a:pt x="5756" y="1145"/>
                  </a:lnTo>
                  <a:lnTo>
                    <a:pt x="5801" y="1168"/>
                  </a:lnTo>
                  <a:lnTo>
                    <a:pt x="5845" y="1192"/>
                  </a:lnTo>
                  <a:lnTo>
                    <a:pt x="5889" y="1217"/>
                  </a:lnTo>
                  <a:lnTo>
                    <a:pt x="5931" y="1241"/>
                  </a:lnTo>
                  <a:lnTo>
                    <a:pt x="5972" y="1265"/>
                  </a:lnTo>
                  <a:lnTo>
                    <a:pt x="6013" y="1290"/>
                  </a:lnTo>
                  <a:lnTo>
                    <a:pt x="6053" y="1314"/>
                  </a:lnTo>
                  <a:lnTo>
                    <a:pt x="6092" y="1339"/>
                  </a:lnTo>
                  <a:lnTo>
                    <a:pt x="6130" y="1364"/>
                  </a:lnTo>
                  <a:lnTo>
                    <a:pt x="6167" y="1390"/>
                  </a:lnTo>
                  <a:lnTo>
                    <a:pt x="6204" y="1415"/>
                  </a:lnTo>
                  <a:lnTo>
                    <a:pt x="6239" y="1440"/>
                  </a:lnTo>
                  <a:lnTo>
                    <a:pt x="6274" y="1466"/>
                  </a:lnTo>
                  <a:lnTo>
                    <a:pt x="6308" y="1492"/>
                  </a:lnTo>
                  <a:lnTo>
                    <a:pt x="6340" y="1518"/>
                  </a:lnTo>
                  <a:lnTo>
                    <a:pt x="6371" y="1544"/>
                  </a:lnTo>
                  <a:lnTo>
                    <a:pt x="6403" y="1570"/>
                  </a:lnTo>
                  <a:lnTo>
                    <a:pt x="6433" y="1597"/>
                  </a:lnTo>
                  <a:lnTo>
                    <a:pt x="6461" y="1624"/>
                  </a:lnTo>
                  <a:lnTo>
                    <a:pt x="6489" y="1650"/>
                  </a:lnTo>
                  <a:lnTo>
                    <a:pt x="6516" y="1677"/>
                  </a:lnTo>
                  <a:lnTo>
                    <a:pt x="6542" y="1704"/>
                  </a:lnTo>
                  <a:lnTo>
                    <a:pt x="6567" y="1731"/>
                  </a:lnTo>
                  <a:lnTo>
                    <a:pt x="6591" y="1758"/>
                  </a:lnTo>
                  <a:lnTo>
                    <a:pt x="6615" y="1785"/>
                  </a:lnTo>
                  <a:lnTo>
                    <a:pt x="6637" y="1812"/>
                  </a:lnTo>
                  <a:lnTo>
                    <a:pt x="6658" y="1840"/>
                  </a:lnTo>
                  <a:lnTo>
                    <a:pt x="6679" y="1867"/>
                  </a:lnTo>
                  <a:lnTo>
                    <a:pt x="6698" y="1895"/>
                  </a:lnTo>
                  <a:lnTo>
                    <a:pt x="6716" y="1923"/>
                  </a:lnTo>
                  <a:lnTo>
                    <a:pt x="6733" y="1950"/>
                  </a:lnTo>
                  <a:lnTo>
                    <a:pt x="6750" y="1978"/>
                  </a:lnTo>
                  <a:lnTo>
                    <a:pt x="6764" y="2006"/>
                  </a:lnTo>
                  <a:lnTo>
                    <a:pt x="6779" y="2034"/>
                  </a:lnTo>
                  <a:lnTo>
                    <a:pt x="6792" y="2062"/>
                  </a:lnTo>
                  <a:lnTo>
                    <a:pt x="6804" y="2091"/>
                  </a:lnTo>
                  <a:lnTo>
                    <a:pt x="6814" y="2119"/>
                  </a:lnTo>
                  <a:lnTo>
                    <a:pt x="6825" y="2147"/>
                  </a:lnTo>
                  <a:lnTo>
                    <a:pt x="6834" y="2175"/>
                  </a:lnTo>
                  <a:lnTo>
                    <a:pt x="6842" y="2204"/>
                  </a:lnTo>
                  <a:lnTo>
                    <a:pt x="6849" y="2232"/>
                  </a:lnTo>
                  <a:lnTo>
                    <a:pt x="6854" y="2260"/>
                  </a:lnTo>
                  <a:lnTo>
                    <a:pt x="6859" y="2290"/>
                  </a:lnTo>
                  <a:lnTo>
                    <a:pt x="6862" y="2318"/>
                  </a:lnTo>
                  <a:lnTo>
                    <a:pt x="6865" y="2347"/>
                  </a:lnTo>
                  <a:lnTo>
                    <a:pt x="6868" y="2376"/>
                  </a:lnTo>
                  <a:lnTo>
                    <a:pt x="6868" y="2404"/>
                  </a:lnTo>
                  <a:lnTo>
                    <a:pt x="6952" y="2404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EFDD5DC3-8C4A-49BB-BBB8-008C8775A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222" y="2176463"/>
              <a:ext cx="344488" cy="115888"/>
            </a:xfrm>
            <a:custGeom>
              <a:avLst/>
              <a:gdLst>
                <a:gd name="T0" fmla="*/ 0 w 4547"/>
                <a:gd name="T1" fmla="*/ 1197 h 1534"/>
                <a:gd name="T2" fmla="*/ 1018 w 4547"/>
                <a:gd name="T3" fmla="*/ 1534 h 1534"/>
                <a:gd name="T4" fmla="*/ 3424 w 4547"/>
                <a:gd name="T5" fmla="*/ 576 h 1534"/>
                <a:gd name="T6" fmla="*/ 4547 w 4547"/>
                <a:gd name="T7" fmla="*/ 850 h 1534"/>
                <a:gd name="T8" fmla="*/ 3955 w 4547"/>
                <a:gd name="T9" fmla="*/ 0 h 1534"/>
                <a:gd name="T10" fmla="*/ 1056 w 4547"/>
                <a:gd name="T11" fmla="*/ 0 h 1534"/>
                <a:gd name="T12" fmla="*/ 2268 w 4547"/>
                <a:gd name="T13" fmla="*/ 295 h 1534"/>
                <a:gd name="T14" fmla="*/ 0 w 4547"/>
                <a:gd name="T15" fmla="*/ 119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1197"/>
                  </a:moveTo>
                  <a:lnTo>
                    <a:pt x="1018" y="1534"/>
                  </a:lnTo>
                  <a:lnTo>
                    <a:pt x="3424" y="576"/>
                  </a:lnTo>
                  <a:lnTo>
                    <a:pt x="4547" y="850"/>
                  </a:lnTo>
                  <a:lnTo>
                    <a:pt x="3955" y="0"/>
                  </a:lnTo>
                  <a:lnTo>
                    <a:pt x="1056" y="0"/>
                  </a:lnTo>
                  <a:lnTo>
                    <a:pt x="2268" y="295"/>
                  </a:lnTo>
                  <a:lnTo>
                    <a:pt x="0" y="119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0DDD79E7-DD0E-4CA7-8FC5-BA927A517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572" y="2314575"/>
              <a:ext cx="342900" cy="115888"/>
            </a:xfrm>
            <a:custGeom>
              <a:avLst/>
              <a:gdLst>
                <a:gd name="T0" fmla="*/ 4547 w 4547"/>
                <a:gd name="T1" fmla="*/ 337 h 1534"/>
                <a:gd name="T2" fmla="*/ 3528 w 4547"/>
                <a:gd name="T3" fmla="*/ 0 h 1534"/>
                <a:gd name="T4" fmla="*/ 1122 w 4547"/>
                <a:gd name="T5" fmla="*/ 957 h 1534"/>
                <a:gd name="T6" fmla="*/ 0 w 4547"/>
                <a:gd name="T7" fmla="*/ 684 h 1534"/>
                <a:gd name="T8" fmla="*/ 592 w 4547"/>
                <a:gd name="T9" fmla="*/ 1534 h 1534"/>
                <a:gd name="T10" fmla="*/ 3490 w 4547"/>
                <a:gd name="T11" fmla="*/ 1534 h 1534"/>
                <a:gd name="T12" fmla="*/ 2279 w 4547"/>
                <a:gd name="T13" fmla="*/ 1238 h 1534"/>
                <a:gd name="T14" fmla="*/ 4547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337"/>
                  </a:moveTo>
                  <a:lnTo>
                    <a:pt x="3528" y="0"/>
                  </a:lnTo>
                  <a:lnTo>
                    <a:pt x="1122" y="957"/>
                  </a:lnTo>
                  <a:lnTo>
                    <a:pt x="0" y="684"/>
                  </a:lnTo>
                  <a:lnTo>
                    <a:pt x="592" y="1534"/>
                  </a:lnTo>
                  <a:lnTo>
                    <a:pt x="3490" y="1534"/>
                  </a:lnTo>
                  <a:lnTo>
                    <a:pt x="2279" y="1238"/>
                  </a:lnTo>
                  <a:lnTo>
                    <a:pt x="4547" y="3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7749F8CF-DFB2-4AED-B4F0-B808B0B21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622" y="2173288"/>
              <a:ext cx="342900" cy="115888"/>
            </a:xfrm>
            <a:custGeom>
              <a:avLst/>
              <a:gdLst>
                <a:gd name="T0" fmla="*/ 0 w 4547"/>
                <a:gd name="T1" fmla="*/ 337 h 1534"/>
                <a:gd name="T2" fmla="*/ 1018 w 4547"/>
                <a:gd name="T3" fmla="*/ 0 h 1534"/>
                <a:gd name="T4" fmla="*/ 3423 w 4547"/>
                <a:gd name="T5" fmla="*/ 958 h 1534"/>
                <a:gd name="T6" fmla="*/ 4547 w 4547"/>
                <a:gd name="T7" fmla="*/ 684 h 1534"/>
                <a:gd name="T8" fmla="*/ 3954 w 4547"/>
                <a:gd name="T9" fmla="*/ 1534 h 1534"/>
                <a:gd name="T10" fmla="*/ 1056 w 4547"/>
                <a:gd name="T11" fmla="*/ 1534 h 1534"/>
                <a:gd name="T12" fmla="*/ 2267 w 4547"/>
                <a:gd name="T13" fmla="*/ 1239 h 1534"/>
                <a:gd name="T14" fmla="*/ 0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337"/>
                  </a:moveTo>
                  <a:lnTo>
                    <a:pt x="1018" y="0"/>
                  </a:lnTo>
                  <a:lnTo>
                    <a:pt x="3423" y="958"/>
                  </a:lnTo>
                  <a:lnTo>
                    <a:pt x="4547" y="684"/>
                  </a:lnTo>
                  <a:lnTo>
                    <a:pt x="3954" y="1534"/>
                  </a:lnTo>
                  <a:lnTo>
                    <a:pt x="1056" y="1534"/>
                  </a:lnTo>
                  <a:lnTo>
                    <a:pt x="2267" y="1239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C2D26F80-BFB1-4C3C-B7C4-0A08F513C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5109" y="2322513"/>
              <a:ext cx="344488" cy="115888"/>
            </a:xfrm>
            <a:custGeom>
              <a:avLst/>
              <a:gdLst>
                <a:gd name="T0" fmla="*/ 4547 w 4547"/>
                <a:gd name="T1" fmla="*/ 1198 h 1534"/>
                <a:gd name="T2" fmla="*/ 3529 w 4547"/>
                <a:gd name="T3" fmla="*/ 1534 h 1534"/>
                <a:gd name="T4" fmla="*/ 1122 w 4547"/>
                <a:gd name="T5" fmla="*/ 576 h 1534"/>
                <a:gd name="T6" fmla="*/ 0 w 4547"/>
                <a:gd name="T7" fmla="*/ 851 h 1534"/>
                <a:gd name="T8" fmla="*/ 592 w 4547"/>
                <a:gd name="T9" fmla="*/ 0 h 1534"/>
                <a:gd name="T10" fmla="*/ 3490 w 4547"/>
                <a:gd name="T11" fmla="*/ 0 h 1534"/>
                <a:gd name="T12" fmla="*/ 2279 w 4547"/>
                <a:gd name="T13" fmla="*/ 295 h 1534"/>
                <a:gd name="T14" fmla="*/ 4547 w 4547"/>
                <a:gd name="T15" fmla="*/ 1198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1198"/>
                  </a:moveTo>
                  <a:lnTo>
                    <a:pt x="3529" y="1534"/>
                  </a:lnTo>
                  <a:lnTo>
                    <a:pt x="1122" y="576"/>
                  </a:lnTo>
                  <a:lnTo>
                    <a:pt x="0" y="851"/>
                  </a:lnTo>
                  <a:lnTo>
                    <a:pt x="592" y="0"/>
                  </a:lnTo>
                  <a:lnTo>
                    <a:pt x="3490" y="0"/>
                  </a:lnTo>
                  <a:lnTo>
                    <a:pt x="2279" y="295"/>
                  </a:lnTo>
                  <a:lnTo>
                    <a:pt x="4547" y="119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2E017B56-C3CD-4AE4-98E7-CC063B528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572" y="2182813"/>
              <a:ext cx="344488" cy="115888"/>
            </a:xfrm>
            <a:custGeom>
              <a:avLst/>
              <a:gdLst>
                <a:gd name="T0" fmla="*/ 0 w 4547"/>
                <a:gd name="T1" fmla="*/ 1198 h 1534"/>
                <a:gd name="T2" fmla="*/ 1018 w 4547"/>
                <a:gd name="T3" fmla="*/ 1534 h 1534"/>
                <a:gd name="T4" fmla="*/ 3424 w 4547"/>
                <a:gd name="T5" fmla="*/ 576 h 1534"/>
                <a:gd name="T6" fmla="*/ 4547 w 4547"/>
                <a:gd name="T7" fmla="*/ 851 h 1534"/>
                <a:gd name="T8" fmla="*/ 3955 w 4547"/>
                <a:gd name="T9" fmla="*/ 0 h 1534"/>
                <a:gd name="T10" fmla="*/ 1057 w 4547"/>
                <a:gd name="T11" fmla="*/ 0 h 1534"/>
                <a:gd name="T12" fmla="*/ 2268 w 4547"/>
                <a:gd name="T13" fmla="*/ 295 h 1534"/>
                <a:gd name="T14" fmla="*/ 0 w 4547"/>
                <a:gd name="T15" fmla="*/ 1198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1198"/>
                  </a:moveTo>
                  <a:lnTo>
                    <a:pt x="1018" y="1534"/>
                  </a:lnTo>
                  <a:lnTo>
                    <a:pt x="3424" y="576"/>
                  </a:lnTo>
                  <a:lnTo>
                    <a:pt x="4547" y="851"/>
                  </a:lnTo>
                  <a:lnTo>
                    <a:pt x="3955" y="0"/>
                  </a:lnTo>
                  <a:lnTo>
                    <a:pt x="1057" y="0"/>
                  </a:lnTo>
                  <a:lnTo>
                    <a:pt x="2268" y="295"/>
                  </a:lnTo>
                  <a:lnTo>
                    <a:pt x="0" y="1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0E67127F-8A3B-40FD-98D5-4C25BDED3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922" y="2320925"/>
              <a:ext cx="342900" cy="115888"/>
            </a:xfrm>
            <a:custGeom>
              <a:avLst/>
              <a:gdLst>
                <a:gd name="T0" fmla="*/ 4547 w 4547"/>
                <a:gd name="T1" fmla="*/ 337 h 1534"/>
                <a:gd name="T2" fmla="*/ 3529 w 4547"/>
                <a:gd name="T3" fmla="*/ 0 h 1534"/>
                <a:gd name="T4" fmla="*/ 1122 w 4547"/>
                <a:gd name="T5" fmla="*/ 957 h 1534"/>
                <a:gd name="T6" fmla="*/ 0 w 4547"/>
                <a:gd name="T7" fmla="*/ 684 h 1534"/>
                <a:gd name="T8" fmla="*/ 592 w 4547"/>
                <a:gd name="T9" fmla="*/ 1534 h 1534"/>
                <a:gd name="T10" fmla="*/ 3490 w 4547"/>
                <a:gd name="T11" fmla="*/ 1534 h 1534"/>
                <a:gd name="T12" fmla="*/ 2279 w 4547"/>
                <a:gd name="T13" fmla="*/ 1238 h 1534"/>
                <a:gd name="T14" fmla="*/ 4547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337"/>
                  </a:moveTo>
                  <a:lnTo>
                    <a:pt x="3529" y="0"/>
                  </a:lnTo>
                  <a:lnTo>
                    <a:pt x="1122" y="957"/>
                  </a:lnTo>
                  <a:lnTo>
                    <a:pt x="0" y="684"/>
                  </a:lnTo>
                  <a:lnTo>
                    <a:pt x="592" y="1534"/>
                  </a:lnTo>
                  <a:lnTo>
                    <a:pt x="3490" y="1534"/>
                  </a:lnTo>
                  <a:lnTo>
                    <a:pt x="2279" y="1238"/>
                  </a:lnTo>
                  <a:lnTo>
                    <a:pt x="4547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D6A54001-6C74-482E-9E5F-C2EF6D34C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972" y="2179638"/>
              <a:ext cx="342900" cy="115888"/>
            </a:xfrm>
            <a:custGeom>
              <a:avLst/>
              <a:gdLst>
                <a:gd name="T0" fmla="*/ 0 w 4547"/>
                <a:gd name="T1" fmla="*/ 337 h 1534"/>
                <a:gd name="T2" fmla="*/ 1018 w 4547"/>
                <a:gd name="T3" fmla="*/ 0 h 1534"/>
                <a:gd name="T4" fmla="*/ 3424 w 4547"/>
                <a:gd name="T5" fmla="*/ 958 h 1534"/>
                <a:gd name="T6" fmla="*/ 4547 w 4547"/>
                <a:gd name="T7" fmla="*/ 684 h 1534"/>
                <a:gd name="T8" fmla="*/ 3954 w 4547"/>
                <a:gd name="T9" fmla="*/ 1534 h 1534"/>
                <a:gd name="T10" fmla="*/ 1057 w 4547"/>
                <a:gd name="T11" fmla="*/ 1534 h 1534"/>
                <a:gd name="T12" fmla="*/ 2268 w 4547"/>
                <a:gd name="T13" fmla="*/ 1239 h 1534"/>
                <a:gd name="T14" fmla="*/ 0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337"/>
                  </a:moveTo>
                  <a:lnTo>
                    <a:pt x="1018" y="0"/>
                  </a:lnTo>
                  <a:lnTo>
                    <a:pt x="3424" y="958"/>
                  </a:lnTo>
                  <a:lnTo>
                    <a:pt x="4547" y="684"/>
                  </a:lnTo>
                  <a:lnTo>
                    <a:pt x="3954" y="1534"/>
                  </a:lnTo>
                  <a:lnTo>
                    <a:pt x="1057" y="1534"/>
                  </a:lnTo>
                  <a:lnTo>
                    <a:pt x="2268" y="1239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9">
              <a:extLst>
                <a:ext uri="{FF2B5EF4-FFF2-40B4-BE49-F238E27FC236}">
                  <a16:creationId xmlns:a16="http://schemas.microsoft.com/office/drawing/2014/main" id="{212322D9-9B9B-4A4A-B87E-C09F8479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459" y="2328863"/>
              <a:ext cx="344488" cy="115888"/>
            </a:xfrm>
            <a:custGeom>
              <a:avLst/>
              <a:gdLst>
                <a:gd name="T0" fmla="*/ 4547 w 4547"/>
                <a:gd name="T1" fmla="*/ 1197 h 1534"/>
                <a:gd name="T2" fmla="*/ 3529 w 4547"/>
                <a:gd name="T3" fmla="*/ 1534 h 1534"/>
                <a:gd name="T4" fmla="*/ 1123 w 4547"/>
                <a:gd name="T5" fmla="*/ 576 h 1534"/>
                <a:gd name="T6" fmla="*/ 0 w 4547"/>
                <a:gd name="T7" fmla="*/ 850 h 1534"/>
                <a:gd name="T8" fmla="*/ 592 w 4547"/>
                <a:gd name="T9" fmla="*/ 0 h 1534"/>
                <a:gd name="T10" fmla="*/ 3490 w 4547"/>
                <a:gd name="T11" fmla="*/ 0 h 1534"/>
                <a:gd name="T12" fmla="*/ 2279 w 4547"/>
                <a:gd name="T13" fmla="*/ 294 h 1534"/>
                <a:gd name="T14" fmla="*/ 4547 w 4547"/>
                <a:gd name="T15" fmla="*/ 119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1197"/>
                  </a:moveTo>
                  <a:lnTo>
                    <a:pt x="3529" y="1534"/>
                  </a:lnTo>
                  <a:lnTo>
                    <a:pt x="1123" y="576"/>
                  </a:lnTo>
                  <a:lnTo>
                    <a:pt x="0" y="850"/>
                  </a:lnTo>
                  <a:lnTo>
                    <a:pt x="592" y="0"/>
                  </a:lnTo>
                  <a:lnTo>
                    <a:pt x="3490" y="0"/>
                  </a:lnTo>
                  <a:lnTo>
                    <a:pt x="2279" y="294"/>
                  </a:lnTo>
                  <a:lnTo>
                    <a:pt x="4547" y="1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60">
              <a:extLst>
                <a:ext uri="{FF2B5EF4-FFF2-40B4-BE49-F238E27FC236}">
                  <a16:creationId xmlns:a16="http://schemas.microsoft.com/office/drawing/2014/main" id="{9EB00A4E-A1B9-4ED9-816C-D30E693CA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59" y="2305050"/>
              <a:ext cx="6350" cy="4763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61">
              <a:extLst>
                <a:ext uri="{FF2B5EF4-FFF2-40B4-BE49-F238E27FC236}">
                  <a16:creationId xmlns:a16="http://schemas.microsoft.com/office/drawing/2014/main" id="{7328BA14-9484-4BF9-8A03-527EFD85E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59" y="2309813"/>
              <a:ext cx="6350" cy="255588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62">
              <a:extLst>
                <a:ext uri="{FF2B5EF4-FFF2-40B4-BE49-F238E27FC236}">
                  <a16:creationId xmlns:a16="http://schemas.microsoft.com/office/drawing/2014/main" id="{D8A80AE5-A0D5-4C78-9DD9-9D4CA1188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59" y="2565400"/>
              <a:ext cx="6350" cy="3175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63">
              <a:extLst>
                <a:ext uri="{FF2B5EF4-FFF2-40B4-BE49-F238E27FC236}">
                  <a16:creationId xmlns:a16="http://schemas.microsoft.com/office/drawing/2014/main" id="{F8702649-5E84-483F-9597-8183B09E8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634" y="2305050"/>
              <a:ext cx="6350" cy="4763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64">
              <a:extLst>
                <a:ext uri="{FF2B5EF4-FFF2-40B4-BE49-F238E27FC236}">
                  <a16:creationId xmlns:a16="http://schemas.microsoft.com/office/drawing/2014/main" id="{EE5AE4F3-84E3-44A0-82DD-00F0A94D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634" y="2309813"/>
              <a:ext cx="6350" cy="255588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65">
              <a:extLst>
                <a:ext uri="{FF2B5EF4-FFF2-40B4-BE49-F238E27FC236}">
                  <a16:creationId xmlns:a16="http://schemas.microsoft.com/office/drawing/2014/main" id="{75498DAC-E3DA-40AF-B4F6-3627E8348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634" y="2565400"/>
              <a:ext cx="6350" cy="3175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2A77C0A-D049-4412-960B-A73BEFD41FAB}"/>
              </a:ext>
            </a:extLst>
          </p:cNvPr>
          <p:cNvGrpSpPr/>
          <p:nvPr/>
        </p:nvGrpSpPr>
        <p:grpSpPr>
          <a:xfrm>
            <a:off x="1823851" y="3113601"/>
            <a:ext cx="1050926" cy="616745"/>
            <a:chOff x="4058059" y="2124075"/>
            <a:chExt cx="1050926" cy="616745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5AFB923-244D-49D1-8EE8-DA7938D85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97" y="2689225"/>
              <a:ext cx="703263" cy="6350"/>
            </a:xfrm>
            <a:custGeom>
              <a:avLst/>
              <a:gdLst>
                <a:gd name="T0" fmla="*/ 0 w 9313"/>
                <a:gd name="T1" fmla="*/ 43 h 85"/>
                <a:gd name="T2" fmla="*/ 41 w 9313"/>
                <a:gd name="T3" fmla="*/ 85 h 85"/>
                <a:gd name="T4" fmla="*/ 9313 w 9313"/>
                <a:gd name="T5" fmla="*/ 85 h 85"/>
                <a:gd name="T6" fmla="*/ 9313 w 9313"/>
                <a:gd name="T7" fmla="*/ 0 h 85"/>
                <a:gd name="T8" fmla="*/ 41 w 9313"/>
                <a:gd name="T9" fmla="*/ 0 h 85"/>
                <a:gd name="T10" fmla="*/ 0 w 9313"/>
                <a:gd name="T1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3" h="85">
                  <a:moveTo>
                    <a:pt x="0" y="43"/>
                  </a:moveTo>
                  <a:lnTo>
                    <a:pt x="41" y="85"/>
                  </a:lnTo>
                  <a:lnTo>
                    <a:pt x="9313" y="85"/>
                  </a:lnTo>
                  <a:lnTo>
                    <a:pt x="9313" y="0"/>
                  </a:lnTo>
                  <a:lnTo>
                    <a:pt x="4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A2F4D5A-8607-470A-9750-E226040D3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272" y="2606675"/>
              <a:ext cx="787400" cy="85725"/>
            </a:xfrm>
            <a:custGeom>
              <a:avLst/>
              <a:gdLst>
                <a:gd name="T0" fmla="*/ 0 w 10411"/>
                <a:gd name="T1" fmla="*/ 1139 h 1139"/>
                <a:gd name="T2" fmla="*/ 1143 w 10411"/>
                <a:gd name="T3" fmla="*/ 0 h 1139"/>
                <a:gd name="T4" fmla="*/ 10411 w 10411"/>
                <a:gd name="T5" fmla="*/ 0 h 1139"/>
                <a:gd name="T6" fmla="*/ 9272 w 10411"/>
                <a:gd name="T7" fmla="*/ 1139 h 1139"/>
                <a:gd name="T8" fmla="*/ 0 w 10411"/>
                <a:gd name="T9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11" h="1139">
                  <a:moveTo>
                    <a:pt x="0" y="1139"/>
                  </a:moveTo>
                  <a:lnTo>
                    <a:pt x="1143" y="0"/>
                  </a:lnTo>
                  <a:lnTo>
                    <a:pt x="10411" y="0"/>
                  </a:lnTo>
                  <a:lnTo>
                    <a:pt x="9272" y="1139"/>
                  </a:lnTo>
                  <a:lnTo>
                    <a:pt x="0" y="1139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B7D7561-2A5E-48FA-A019-DD310938C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97" y="2603500"/>
              <a:ext cx="92075" cy="90488"/>
            </a:xfrm>
            <a:custGeom>
              <a:avLst/>
              <a:gdLst>
                <a:gd name="T0" fmla="*/ 1172 w 1201"/>
                <a:gd name="T1" fmla="*/ 0 h 1211"/>
                <a:gd name="T2" fmla="*/ 1141 w 1201"/>
                <a:gd name="T3" fmla="*/ 13 h 1211"/>
                <a:gd name="T4" fmla="*/ 0 w 1201"/>
                <a:gd name="T5" fmla="*/ 1152 h 1211"/>
                <a:gd name="T6" fmla="*/ 60 w 1201"/>
                <a:gd name="T7" fmla="*/ 1211 h 1211"/>
                <a:gd name="T8" fmla="*/ 1201 w 1201"/>
                <a:gd name="T9" fmla="*/ 72 h 1211"/>
                <a:gd name="T10" fmla="*/ 1172 w 1201"/>
                <a:gd name="T11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1" h="1211">
                  <a:moveTo>
                    <a:pt x="1172" y="0"/>
                  </a:moveTo>
                  <a:lnTo>
                    <a:pt x="1141" y="13"/>
                  </a:lnTo>
                  <a:lnTo>
                    <a:pt x="0" y="1152"/>
                  </a:lnTo>
                  <a:lnTo>
                    <a:pt x="60" y="1211"/>
                  </a:lnTo>
                  <a:lnTo>
                    <a:pt x="1201" y="7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B626BEF-F79F-4793-9FD1-6233C354F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997" y="2603500"/>
              <a:ext cx="703263" cy="6350"/>
            </a:xfrm>
            <a:custGeom>
              <a:avLst/>
              <a:gdLst>
                <a:gd name="T0" fmla="*/ 9298 w 9298"/>
                <a:gd name="T1" fmla="*/ 72 h 85"/>
                <a:gd name="T2" fmla="*/ 9268 w 9298"/>
                <a:gd name="T3" fmla="*/ 0 h 85"/>
                <a:gd name="T4" fmla="*/ 0 w 9298"/>
                <a:gd name="T5" fmla="*/ 0 h 85"/>
                <a:gd name="T6" fmla="*/ 0 w 9298"/>
                <a:gd name="T7" fmla="*/ 85 h 85"/>
                <a:gd name="T8" fmla="*/ 9268 w 9298"/>
                <a:gd name="T9" fmla="*/ 85 h 85"/>
                <a:gd name="T10" fmla="*/ 9298 w 9298"/>
                <a:gd name="T11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98" h="85">
                  <a:moveTo>
                    <a:pt x="9298" y="72"/>
                  </a:moveTo>
                  <a:lnTo>
                    <a:pt x="9268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9268" y="85"/>
                  </a:lnTo>
                  <a:lnTo>
                    <a:pt x="9298" y="72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4DE2D71-A9BC-4AD3-8C55-5CE576E0E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772" y="2603500"/>
              <a:ext cx="90488" cy="92075"/>
            </a:xfrm>
            <a:custGeom>
              <a:avLst/>
              <a:gdLst>
                <a:gd name="T0" fmla="*/ 30 w 1199"/>
                <a:gd name="T1" fmla="*/ 1211 h 1211"/>
                <a:gd name="T2" fmla="*/ 60 w 1199"/>
                <a:gd name="T3" fmla="*/ 1198 h 1211"/>
                <a:gd name="T4" fmla="*/ 1199 w 1199"/>
                <a:gd name="T5" fmla="*/ 59 h 1211"/>
                <a:gd name="T6" fmla="*/ 1139 w 1199"/>
                <a:gd name="T7" fmla="*/ 0 h 1211"/>
                <a:gd name="T8" fmla="*/ 0 w 1199"/>
                <a:gd name="T9" fmla="*/ 1139 h 1211"/>
                <a:gd name="T10" fmla="*/ 30 w 1199"/>
                <a:gd name="T11" fmla="*/ 1211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9" h="1211">
                  <a:moveTo>
                    <a:pt x="30" y="1211"/>
                  </a:moveTo>
                  <a:lnTo>
                    <a:pt x="60" y="1198"/>
                  </a:lnTo>
                  <a:lnTo>
                    <a:pt x="1199" y="59"/>
                  </a:lnTo>
                  <a:lnTo>
                    <a:pt x="1139" y="0"/>
                  </a:lnTo>
                  <a:lnTo>
                    <a:pt x="0" y="1139"/>
                  </a:lnTo>
                  <a:lnTo>
                    <a:pt x="30" y="1211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C4077D0-600A-4CA8-8846-5996B88C0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97" y="2689225"/>
              <a:ext cx="703263" cy="6350"/>
            </a:xfrm>
            <a:custGeom>
              <a:avLst/>
              <a:gdLst>
                <a:gd name="T0" fmla="*/ 0 w 9301"/>
                <a:gd name="T1" fmla="*/ 13 h 85"/>
                <a:gd name="T2" fmla="*/ 29 w 9301"/>
                <a:gd name="T3" fmla="*/ 85 h 85"/>
                <a:gd name="T4" fmla="*/ 9301 w 9301"/>
                <a:gd name="T5" fmla="*/ 85 h 85"/>
                <a:gd name="T6" fmla="*/ 9301 w 9301"/>
                <a:gd name="T7" fmla="*/ 0 h 85"/>
                <a:gd name="T8" fmla="*/ 29 w 9301"/>
                <a:gd name="T9" fmla="*/ 0 h 85"/>
                <a:gd name="T10" fmla="*/ 0 w 9301"/>
                <a:gd name="T11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1" h="85">
                  <a:moveTo>
                    <a:pt x="0" y="13"/>
                  </a:moveTo>
                  <a:lnTo>
                    <a:pt x="29" y="85"/>
                  </a:lnTo>
                  <a:lnTo>
                    <a:pt x="9301" y="85"/>
                  </a:lnTo>
                  <a:lnTo>
                    <a:pt x="9301" y="0"/>
                  </a:lnTo>
                  <a:lnTo>
                    <a:pt x="2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030C52A-BB04-4CDA-9611-B69BE3EDB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772" y="2603500"/>
              <a:ext cx="92075" cy="90488"/>
            </a:xfrm>
            <a:custGeom>
              <a:avLst/>
              <a:gdLst>
                <a:gd name="T0" fmla="*/ 1212 w 1212"/>
                <a:gd name="T1" fmla="*/ 30 h 1198"/>
                <a:gd name="T2" fmla="*/ 1139 w 1212"/>
                <a:gd name="T3" fmla="*/ 0 h 1198"/>
                <a:gd name="T4" fmla="*/ 0 w 1212"/>
                <a:gd name="T5" fmla="*/ 1139 h 1198"/>
                <a:gd name="T6" fmla="*/ 60 w 1212"/>
                <a:gd name="T7" fmla="*/ 1198 h 1198"/>
                <a:gd name="T8" fmla="*/ 1199 w 1212"/>
                <a:gd name="T9" fmla="*/ 59 h 1198"/>
                <a:gd name="T10" fmla="*/ 1212 w 1212"/>
                <a:gd name="T11" fmla="*/ 3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198">
                  <a:moveTo>
                    <a:pt x="1212" y="30"/>
                  </a:moveTo>
                  <a:lnTo>
                    <a:pt x="1139" y="0"/>
                  </a:lnTo>
                  <a:lnTo>
                    <a:pt x="0" y="1139"/>
                  </a:lnTo>
                  <a:lnTo>
                    <a:pt x="60" y="1198"/>
                  </a:lnTo>
                  <a:lnTo>
                    <a:pt x="1199" y="59"/>
                  </a:lnTo>
                  <a:lnTo>
                    <a:pt x="1212" y="3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7C50D63-26E1-473C-BFE7-B5C82F047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409" y="2383632"/>
              <a:ext cx="1044575" cy="357188"/>
            </a:xfrm>
            <a:custGeom>
              <a:avLst/>
              <a:gdLst>
                <a:gd name="T0" fmla="*/ 13782 w 13818"/>
                <a:gd name="T1" fmla="*/ 2604 h 4725"/>
                <a:gd name="T2" fmla="*/ 13600 w 13818"/>
                <a:gd name="T3" fmla="*/ 2952 h 4725"/>
                <a:gd name="T4" fmla="*/ 13274 w 13818"/>
                <a:gd name="T5" fmla="*/ 3282 h 4725"/>
                <a:gd name="T6" fmla="*/ 12817 w 13818"/>
                <a:gd name="T7" fmla="*/ 3587 h 4725"/>
                <a:gd name="T8" fmla="*/ 12239 w 13818"/>
                <a:gd name="T9" fmla="*/ 3865 h 4725"/>
                <a:gd name="T10" fmla="*/ 11554 w 13818"/>
                <a:gd name="T11" fmla="*/ 4111 h 4725"/>
                <a:gd name="T12" fmla="*/ 10771 w 13818"/>
                <a:gd name="T13" fmla="*/ 4322 h 4725"/>
                <a:gd name="T14" fmla="*/ 9904 w 13818"/>
                <a:gd name="T15" fmla="*/ 4492 h 4725"/>
                <a:gd name="T16" fmla="*/ 8963 w 13818"/>
                <a:gd name="T17" fmla="*/ 4619 h 4725"/>
                <a:gd name="T18" fmla="*/ 7961 w 13818"/>
                <a:gd name="T19" fmla="*/ 4698 h 4725"/>
                <a:gd name="T20" fmla="*/ 6908 w 13818"/>
                <a:gd name="T21" fmla="*/ 4725 h 4725"/>
                <a:gd name="T22" fmla="*/ 5857 w 13818"/>
                <a:gd name="T23" fmla="*/ 4698 h 4725"/>
                <a:gd name="T24" fmla="*/ 4855 w 13818"/>
                <a:gd name="T25" fmla="*/ 4619 h 4725"/>
                <a:gd name="T26" fmla="*/ 3914 w 13818"/>
                <a:gd name="T27" fmla="*/ 4492 h 4725"/>
                <a:gd name="T28" fmla="*/ 3047 w 13818"/>
                <a:gd name="T29" fmla="*/ 4322 h 4725"/>
                <a:gd name="T30" fmla="*/ 2264 w 13818"/>
                <a:gd name="T31" fmla="*/ 4111 h 4725"/>
                <a:gd name="T32" fmla="*/ 1579 w 13818"/>
                <a:gd name="T33" fmla="*/ 3865 h 4725"/>
                <a:gd name="T34" fmla="*/ 1001 w 13818"/>
                <a:gd name="T35" fmla="*/ 3587 h 4725"/>
                <a:gd name="T36" fmla="*/ 544 w 13818"/>
                <a:gd name="T37" fmla="*/ 3282 h 4725"/>
                <a:gd name="T38" fmla="*/ 218 w 13818"/>
                <a:gd name="T39" fmla="*/ 2952 h 4725"/>
                <a:gd name="T40" fmla="*/ 36 w 13818"/>
                <a:gd name="T41" fmla="*/ 2604 h 4725"/>
                <a:gd name="T42" fmla="*/ 9 w 13818"/>
                <a:gd name="T43" fmla="*/ 2241 h 4725"/>
                <a:gd name="T44" fmla="*/ 140 w 13818"/>
                <a:gd name="T45" fmla="*/ 1886 h 4725"/>
                <a:gd name="T46" fmla="*/ 420 w 13818"/>
                <a:gd name="T47" fmla="*/ 1551 h 4725"/>
                <a:gd name="T48" fmla="*/ 834 w 13818"/>
                <a:gd name="T49" fmla="*/ 1237 h 4725"/>
                <a:gd name="T50" fmla="*/ 1373 w 13818"/>
                <a:gd name="T51" fmla="*/ 950 h 4725"/>
                <a:gd name="T52" fmla="*/ 2025 w 13818"/>
                <a:gd name="T53" fmla="*/ 692 h 4725"/>
                <a:gd name="T54" fmla="*/ 2776 w 13818"/>
                <a:gd name="T55" fmla="*/ 470 h 4725"/>
                <a:gd name="T56" fmla="*/ 3617 w 13818"/>
                <a:gd name="T57" fmla="*/ 286 h 4725"/>
                <a:gd name="T58" fmla="*/ 4534 w 13818"/>
                <a:gd name="T59" fmla="*/ 144 h 4725"/>
                <a:gd name="T60" fmla="*/ 5517 w 13818"/>
                <a:gd name="T61" fmla="*/ 48 h 4725"/>
                <a:gd name="T62" fmla="*/ 6554 w 13818"/>
                <a:gd name="T63" fmla="*/ 3 h 4725"/>
                <a:gd name="T64" fmla="*/ 7615 w 13818"/>
                <a:gd name="T65" fmla="*/ 13 h 4725"/>
                <a:gd name="T66" fmla="*/ 8635 w 13818"/>
                <a:gd name="T67" fmla="*/ 74 h 4725"/>
                <a:gd name="T68" fmla="*/ 9597 w 13818"/>
                <a:gd name="T69" fmla="*/ 186 h 4725"/>
                <a:gd name="T70" fmla="*/ 10491 w 13818"/>
                <a:gd name="T71" fmla="*/ 342 h 4725"/>
                <a:gd name="T72" fmla="*/ 11302 w 13818"/>
                <a:gd name="T73" fmla="*/ 540 h 4725"/>
                <a:gd name="T74" fmla="*/ 12023 w 13818"/>
                <a:gd name="T75" fmla="*/ 774 h 4725"/>
                <a:gd name="T76" fmla="*/ 12637 w 13818"/>
                <a:gd name="T77" fmla="*/ 1042 h 4725"/>
                <a:gd name="T78" fmla="*/ 13136 w 13818"/>
                <a:gd name="T79" fmla="*/ 1338 h 4725"/>
                <a:gd name="T80" fmla="*/ 13507 w 13818"/>
                <a:gd name="T81" fmla="*/ 1660 h 4725"/>
                <a:gd name="T82" fmla="*/ 13738 w 13818"/>
                <a:gd name="T83" fmla="*/ 2003 h 4725"/>
                <a:gd name="T84" fmla="*/ 13818 w 13818"/>
                <a:gd name="T85" fmla="*/ 2363 h 4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18" h="4725">
                  <a:moveTo>
                    <a:pt x="13818" y="2363"/>
                  </a:moveTo>
                  <a:lnTo>
                    <a:pt x="13809" y="2485"/>
                  </a:lnTo>
                  <a:lnTo>
                    <a:pt x="13782" y="2604"/>
                  </a:lnTo>
                  <a:lnTo>
                    <a:pt x="13738" y="2722"/>
                  </a:lnTo>
                  <a:lnTo>
                    <a:pt x="13678" y="2839"/>
                  </a:lnTo>
                  <a:lnTo>
                    <a:pt x="13600" y="2952"/>
                  </a:lnTo>
                  <a:lnTo>
                    <a:pt x="13507" y="3065"/>
                  </a:lnTo>
                  <a:lnTo>
                    <a:pt x="13398" y="3174"/>
                  </a:lnTo>
                  <a:lnTo>
                    <a:pt x="13274" y="3282"/>
                  </a:lnTo>
                  <a:lnTo>
                    <a:pt x="13136" y="3387"/>
                  </a:lnTo>
                  <a:lnTo>
                    <a:pt x="12984" y="3488"/>
                  </a:lnTo>
                  <a:lnTo>
                    <a:pt x="12817" y="3587"/>
                  </a:lnTo>
                  <a:lnTo>
                    <a:pt x="12637" y="3683"/>
                  </a:lnTo>
                  <a:lnTo>
                    <a:pt x="12445" y="3776"/>
                  </a:lnTo>
                  <a:lnTo>
                    <a:pt x="12239" y="3865"/>
                  </a:lnTo>
                  <a:lnTo>
                    <a:pt x="12023" y="3951"/>
                  </a:lnTo>
                  <a:lnTo>
                    <a:pt x="11793" y="4033"/>
                  </a:lnTo>
                  <a:lnTo>
                    <a:pt x="11554" y="4111"/>
                  </a:lnTo>
                  <a:lnTo>
                    <a:pt x="11302" y="4185"/>
                  </a:lnTo>
                  <a:lnTo>
                    <a:pt x="11042" y="4255"/>
                  </a:lnTo>
                  <a:lnTo>
                    <a:pt x="10771" y="4322"/>
                  </a:lnTo>
                  <a:lnTo>
                    <a:pt x="10491" y="4383"/>
                  </a:lnTo>
                  <a:lnTo>
                    <a:pt x="10201" y="4440"/>
                  </a:lnTo>
                  <a:lnTo>
                    <a:pt x="9904" y="4492"/>
                  </a:lnTo>
                  <a:lnTo>
                    <a:pt x="9597" y="4540"/>
                  </a:lnTo>
                  <a:lnTo>
                    <a:pt x="9284" y="4581"/>
                  </a:lnTo>
                  <a:lnTo>
                    <a:pt x="8963" y="4619"/>
                  </a:lnTo>
                  <a:lnTo>
                    <a:pt x="8635" y="4650"/>
                  </a:lnTo>
                  <a:lnTo>
                    <a:pt x="8301" y="4677"/>
                  </a:lnTo>
                  <a:lnTo>
                    <a:pt x="7961" y="4698"/>
                  </a:lnTo>
                  <a:lnTo>
                    <a:pt x="7615" y="4713"/>
                  </a:lnTo>
                  <a:lnTo>
                    <a:pt x="7264" y="4722"/>
                  </a:lnTo>
                  <a:lnTo>
                    <a:pt x="6908" y="4725"/>
                  </a:lnTo>
                  <a:lnTo>
                    <a:pt x="6554" y="4722"/>
                  </a:lnTo>
                  <a:lnTo>
                    <a:pt x="6203" y="4713"/>
                  </a:lnTo>
                  <a:lnTo>
                    <a:pt x="5857" y="4698"/>
                  </a:lnTo>
                  <a:lnTo>
                    <a:pt x="5517" y="4677"/>
                  </a:lnTo>
                  <a:lnTo>
                    <a:pt x="5183" y="4650"/>
                  </a:lnTo>
                  <a:lnTo>
                    <a:pt x="4855" y="4619"/>
                  </a:lnTo>
                  <a:lnTo>
                    <a:pt x="4534" y="4581"/>
                  </a:lnTo>
                  <a:lnTo>
                    <a:pt x="4221" y="4540"/>
                  </a:lnTo>
                  <a:lnTo>
                    <a:pt x="3914" y="4492"/>
                  </a:lnTo>
                  <a:lnTo>
                    <a:pt x="3617" y="4440"/>
                  </a:lnTo>
                  <a:lnTo>
                    <a:pt x="3327" y="4383"/>
                  </a:lnTo>
                  <a:lnTo>
                    <a:pt x="3047" y="4322"/>
                  </a:lnTo>
                  <a:lnTo>
                    <a:pt x="2776" y="4255"/>
                  </a:lnTo>
                  <a:lnTo>
                    <a:pt x="2516" y="4185"/>
                  </a:lnTo>
                  <a:lnTo>
                    <a:pt x="2264" y="4111"/>
                  </a:lnTo>
                  <a:lnTo>
                    <a:pt x="2025" y="4033"/>
                  </a:lnTo>
                  <a:lnTo>
                    <a:pt x="1795" y="3951"/>
                  </a:lnTo>
                  <a:lnTo>
                    <a:pt x="1579" y="3865"/>
                  </a:lnTo>
                  <a:lnTo>
                    <a:pt x="1373" y="3776"/>
                  </a:lnTo>
                  <a:lnTo>
                    <a:pt x="1181" y="3683"/>
                  </a:lnTo>
                  <a:lnTo>
                    <a:pt x="1001" y="3587"/>
                  </a:lnTo>
                  <a:lnTo>
                    <a:pt x="834" y="3488"/>
                  </a:lnTo>
                  <a:lnTo>
                    <a:pt x="681" y="3387"/>
                  </a:lnTo>
                  <a:lnTo>
                    <a:pt x="544" y="3282"/>
                  </a:lnTo>
                  <a:lnTo>
                    <a:pt x="420" y="3174"/>
                  </a:lnTo>
                  <a:lnTo>
                    <a:pt x="311" y="3065"/>
                  </a:lnTo>
                  <a:lnTo>
                    <a:pt x="218" y="2952"/>
                  </a:lnTo>
                  <a:lnTo>
                    <a:pt x="140" y="2839"/>
                  </a:lnTo>
                  <a:lnTo>
                    <a:pt x="80" y="2722"/>
                  </a:lnTo>
                  <a:lnTo>
                    <a:pt x="36" y="2604"/>
                  </a:lnTo>
                  <a:lnTo>
                    <a:pt x="9" y="2485"/>
                  </a:lnTo>
                  <a:lnTo>
                    <a:pt x="0" y="2363"/>
                  </a:lnTo>
                  <a:lnTo>
                    <a:pt x="9" y="2241"/>
                  </a:lnTo>
                  <a:lnTo>
                    <a:pt x="36" y="2121"/>
                  </a:lnTo>
                  <a:lnTo>
                    <a:pt x="80" y="2003"/>
                  </a:lnTo>
                  <a:lnTo>
                    <a:pt x="140" y="1886"/>
                  </a:lnTo>
                  <a:lnTo>
                    <a:pt x="218" y="1773"/>
                  </a:lnTo>
                  <a:lnTo>
                    <a:pt x="311" y="1660"/>
                  </a:lnTo>
                  <a:lnTo>
                    <a:pt x="420" y="1551"/>
                  </a:lnTo>
                  <a:lnTo>
                    <a:pt x="544" y="1443"/>
                  </a:lnTo>
                  <a:lnTo>
                    <a:pt x="681" y="1338"/>
                  </a:lnTo>
                  <a:lnTo>
                    <a:pt x="834" y="1237"/>
                  </a:lnTo>
                  <a:lnTo>
                    <a:pt x="1001" y="1138"/>
                  </a:lnTo>
                  <a:lnTo>
                    <a:pt x="1181" y="1042"/>
                  </a:lnTo>
                  <a:lnTo>
                    <a:pt x="1373" y="950"/>
                  </a:lnTo>
                  <a:lnTo>
                    <a:pt x="1579" y="860"/>
                  </a:lnTo>
                  <a:lnTo>
                    <a:pt x="1795" y="774"/>
                  </a:lnTo>
                  <a:lnTo>
                    <a:pt x="2025" y="692"/>
                  </a:lnTo>
                  <a:lnTo>
                    <a:pt x="2264" y="614"/>
                  </a:lnTo>
                  <a:lnTo>
                    <a:pt x="2516" y="540"/>
                  </a:lnTo>
                  <a:lnTo>
                    <a:pt x="2776" y="470"/>
                  </a:lnTo>
                  <a:lnTo>
                    <a:pt x="3047" y="403"/>
                  </a:lnTo>
                  <a:lnTo>
                    <a:pt x="3327" y="342"/>
                  </a:lnTo>
                  <a:lnTo>
                    <a:pt x="3617" y="286"/>
                  </a:lnTo>
                  <a:lnTo>
                    <a:pt x="3914" y="234"/>
                  </a:lnTo>
                  <a:lnTo>
                    <a:pt x="4221" y="186"/>
                  </a:lnTo>
                  <a:lnTo>
                    <a:pt x="4534" y="144"/>
                  </a:lnTo>
                  <a:lnTo>
                    <a:pt x="4855" y="106"/>
                  </a:lnTo>
                  <a:lnTo>
                    <a:pt x="5183" y="74"/>
                  </a:lnTo>
                  <a:lnTo>
                    <a:pt x="5517" y="48"/>
                  </a:lnTo>
                  <a:lnTo>
                    <a:pt x="5857" y="27"/>
                  </a:lnTo>
                  <a:lnTo>
                    <a:pt x="6203" y="13"/>
                  </a:lnTo>
                  <a:lnTo>
                    <a:pt x="6554" y="3"/>
                  </a:lnTo>
                  <a:lnTo>
                    <a:pt x="6908" y="0"/>
                  </a:lnTo>
                  <a:lnTo>
                    <a:pt x="7264" y="3"/>
                  </a:lnTo>
                  <a:lnTo>
                    <a:pt x="7615" y="13"/>
                  </a:lnTo>
                  <a:lnTo>
                    <a:pt x="7961" y="27"/>
                  </a:lnTo>
                  <a:lnTo>
                    <a:pt x="8301" y="48"/>
                  </a:lnTo>
                  <a:lnTo>
                    <a:pt x="8635" y="74"/>
                  </a:lnTo>
                  <a:lnTo>
                    <a:pt x="8963" y="106"/>
                  </a:lnTo>
                  <a:lnTo>
                    <a:pt x="9284" y="144"/>
                  </a:lnTo>
                  <a:lnTo>
                    <a:pt x="9597" y="186"/>
                  </a:lnTo>
                  <a:lnTo>
                    <a:pt x="9904" y="234"/>
                  </a:lnTo>
                  <a:lnTo>
                    <a:pt x="10201" y="286"/>
                  </a:lnTo>
                  <a:lnTo>
                    <a:pt x="10491" y="342"/>
                  </a:lnTo>
                  <a:lnTo>
                    <a:pt x="10771" y="403"/>
                  </a:lnTo>
                  <a:lnTo>
                    <a:pt x="11042" y="470"/>
                  </a:lnTo>
                  <a:lnTo>
                    <a:pt x="11302" y="540"/>
                  </a:lnTo>
                  <a:lnTo>
                    <a:pt x="11554" y="614"/>
                  </a:lnTo>
                  <a:lnTo>
                    <a:pt x="11793" y="692"/>
                  </a:lnTo>
                  <a:lnTo>
                    <a:pt x="12023" y="774"/>
                  </a:lnTo>
                  <a:lnTo>
                    <a:pt x="12239" y="860"/>
                  </a:lnTo>
                  <a:lnTo>
                    <a:pt x="12445" y="950"/>
                  </a:lnTo>
                  <a:lnTo>
                    <a:pt x="12637" y="1042"/>
                  </a:lnTo>
                  <a:lnTo>
                    <a:pt x="12817" y="1138"/>
                  </a:lnTo>
                  <a:lnTo>
                    <a:pt x="12984" y="1237"/>
                  </a:lnTo>
                  <a:lnTo>
                    <a:pt x="13136" y="1338"/>
                  </a:lnTo>
                  <a:lnTo>
                    <a:pt x="13274" y="1443"/>
                  </a:lnTo>
                  <a:lnTo>
                    <a:pt x="13398" y="1551"/>
                  </a:lnTo>
                  <a:lnTo>
                    <a:pt x="13507" y="1660"/>
                  </a:lnTo>
                  <a:lnTo>
                    <a:pt x="13600" y="1773"/>
                  </a:lnTo>
                  <a:lnTo>
                    <a:pt x="13678" y="1886"/>
                  </a:lnTo>
                  <a:lnTo>
                    <a:pt x="13738" y="2003"/>
                  </a:lnTo>
                  <a:lnTo>
                    <a:pt x="13782" y="2121"/>
                  </a:lnTo>
                  <a:lnTo>
                    <a:pt x="13809" y="2241"/>
                  </a:lnTo>
                  <a:lnTo>
                    <a:pt x="13818" y="2363"/>
                  </a:lnTo>
                  <a:close/>
                </a:path>
              </a:pathLst>
            </a:custGeom>
            <a:solidFill>
              <a:srgbClr val="007B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F8D562DD-41C9-41EF-9233-7DCC7C9FF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059" y="2379663"/>
              <a:ext cx="528638" cy="180975"/>
            </a:xfrm>
            <a:custGeom>
              <a:avLst/>
              <a:gdLst>
                <a:gd name="T0" fmla="*/ 6595 w 6993"/>
                <a:gd name="T1" fmla="*/ 5 h 2406"/>
                <a:gd name="T2" fmla="*/ 5897 w 6993"/>
                <a:gd name="T3" fmla="*/ 29 h 2406"/>
                <a:gd name="T4" fmla="*/ 5221 w 6993"/>
                <a:gd name="T5" fmla="*/ 75 h 2406"/>
                <a:gd name="T6" fmla="*/ 4571 w 6993"/>
                <a:gd name="T7" fmla="*/ 144 h 2406"/>
                <a:gd name="T8" fmla="*/ 3950 w 6993"/>
                <a:gd name="T9" fmla="*/ 235 h 2406"/>
                <a:gd name="T10" fmla="*/ 3361 w 6993"/>
                <a:gd name="T11" fmla="*/ 344 h 2406"/>
                <a:gd name="T12" fmla="*/ 2808 w 6993"/>
                <a:gd name="T13" fmla="*/ 471 h 2406"/>
                <a:gd name="T14" fmla="*/ 2294 w 6993"/>
                <a:gd name="T15" fmla="*/ 617 h 2406"/>
                <a:gd name="T16" fmla="*/ 1823 w 6993"/>
                <a:gd name="T17" fmla="*/ 778 h 2406"/>
                <a:gd name="T18" fmla="*/ 1398 w 6993"/>
                <a:gd name="T19" fmla="*/ 954 h 2406"/>
                <a:gd name="T20" fmla="*/ 1204 w 6993"/>
                <a:gd name="T21" fmla="*/ 1048 h 2406"/>
                <a:gd name="T22" fmla="*/ 1022 w 6993"/>
                <a:gd name="T23" fmla="*/ 1144 h 2406"/>
                <a:gd name="T24" fmla="*/ 854 w 6993"/>
                <a:gd name="T25" fmla="*/ 1245 h 2406"/>
                <a:gd name="T26" fmla="*/ 699 w 6993"/>
                <a:gd name="T27" fmla="*/ 1348 h 2406"/>
                <a:gd name="T28" fmla="*/ 559 w 6993"/>
                <a:gd name="T29" fmla="*/ 1453 h 2406"/>
                <a:gd name="T30" fmla="*/ 433 w 6993"/>
                <a:gd name="T31" fmla="*/ 1563 h 2406"/>
                <a:gd name="T32" fmla="*/ 322 w 6993"/>
                <a:gd name="T33" fmla="*/ 1675 h 2406"/>
                <a:gd name="T34" fmla="*/ 226 w 6993"/>
                <a:gd name="T35" fmla="*/ 1790 h 2406"/>
                <a:gd name="T36" fmla="*/ 147 w 6993"/>
                <a:gd name="T37" fmla="*/ 1909 h 2406"/>
                <a:gd name="T38" fmla="*/ 83 w 6993"/>
                <a:gd name="T39" fmla="*/ 2028 h 2406"/>
                <a:gd name="T40" fmla="*/ 38 w 6993"/>
                <a:gd name="T41" fmla="*/ 2152 h 2406"/>
                <a:gd name="T42" fmla="*/ 9 w 6993"/>
                <a:gd name="T43" fmla="*/ 2278 h 2406"/>
                <a:gd name="T44" fmla="*/ 0 w 6993"/>
                <a:gd name="T45" fmla="*/ 2406 h 2406"/>
                <a:gd name="T46" fmla="*/ 89 w 6993"/>
                <a:gd name="T47" fmla="*/ 2319 h 2406"/>
                <a:gd name="T48" fmla="*/ 110 w 6993"/>
                <a:gd name="T49" fmla="*/ 2204 h 2406"/>
                <a:gd name="T50" fmla="*/ 148 w 6993"/>
                <a:gd name="T51" fmla="*/ 2091 h 2406"/>
                <a:gd name="T52" fmla="*/ 202 w 6993"/>
                <a:gd name="T53" fmla="*/ 1979 h 2406"/>
                <a:gd name="T54" fmla="*/ 273 w 6993"/>
                <a:gd name="T55" fmla="*/ 1868 h 2406"/>
                <a:gd name="T56" fmla="*/ 360 w 6993"/>
                <a:gd name="T57" fmla="*/ 1758 h 2406"/>
                <a:gd name="T58" fmla="*/ 463 w 6993"/>
                <a:gd name="T59" fmla="*/ 1651 h 2406"/>
                <a:gd name="T60" fmla="*/ 581 w 6993"/>
                <a:gd name="T61" fmla="*/ 1545 h 2406"/>
                <a:gd name="T62" fmla="*/ 713 w 6993"/>
                <a:gd name="T63" fmla="*/ 1442 h 2406"/>
                <a:gd name="T64" fmla="*/ 860 w 6993"/>
                <a:gd name="T65" fmla="*/ 1341 h 2406"/>
                <a:gd name="T66" fmla="*/ 1021 w 6993"/>
                <a:gd name="T67" fmla="*/ 1242 h 2406"/>
                <a:gd name="T68" fmla="*/ 1195 w 6993"/>
                <a:gd name="T69" fmla="*/ 1146 h 2406"/>
                <a:gd name="T70" fmla="*/ 1384 w 6993"/>
                <a:gd name="T71" fmla="*/ 1053 h 2406"/>
                <a:gd name="T72" fmla="*/ 1743 w 6993"/>
                <a:gd name="T73" fmla="*/ 899 h 2406"/>
                <a:gd name="T74" fmla="*/ 2198 w 6993"/>
                <a:gd name="T75" fmla="*/ 736 h 2406"/>
                <a:gd name="T76" fmla="*/ 2697 w 6993"/>
                <a:gd name="T77" fmla="*/ 588 h 2406"/>
                <a:gd name="T78" fmla="*/ 3237 w 6993"/>
                <a:gd name="T79" fmla="*/ 457 h 2406"/>
                <a:gd name="T80" fmla="*/ 3813 w 6993"/>
                <a:gd name="T81" fmla="*/ 343 h 2406"/>
                <a:gd name="T82" fmla="*/ 4424 w 6993"/>
                <a:gd name="T83" fmla="*/ 248 h 2406"/>
                <a:gd name="T84" fmla="*/ 5064 w 6993"/>
                <a:gd name="T85" fmla="*/ 174 h 2406"/>
                <a:gd name="T86" fmla="*/ 5731 w 6993"/>
                <a:gd name="T87" fmla="*/ 122 h 2406"/>
                <a:gd name="T88" fmla="*/ 6421 w 6993"/>
                <a:gd name="T89" fmla="*/ 92 h 2406"/>
                <a:gd name="T90" fmla="*/ 6950 w 6993"/>
                <a:gd name="T91" fmla="*/ 85 h 2406"/>
                <a:gd name="T92" fmla="*/ 6977 w 6993"/>
                <a:gd name="T93" fmla="*/ 78 h 2406"/>
                <a:gd name="T94" fmla="*/ 6992 w 6993"/>
                <a:gd name="T95" fmla="*/ 51 h 2406"/>
                <a:gd name="T96" fmla="*/ 6987 w 6993"/>
                <a:gd name="T97" fmla="*/ 20 h 2406"/>
                <a:gd name="T98" fmla="*/ 6961 w 6993"/>
                <a:gd name="T99" fmla="*/ 1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93" h="2406">
                  <a:moveTo>
                    <a:pt x="6950" y="0"/>
                  </a:moveTo>
                  <a:lnTo>
                    <a:pt x="6950" y="0"/>
                  </a:lnTo>
                  <a:lnTo>
                    <a:pt x="6772" y="1"/>
                  </a:lnTo>
                  <a:lnTo>
                    <a:pt x="6595" y="5"/>
                  </a:lnTo>
                  <a:lnTo>
                    <a:pt x="6419" y="8"/>
                  </a:lnTo>
                  <a:lnTo>
                    <a:pt x="6244" y="13"/>
                  </a:lnTo>
                  <a:lnTo>
                    <a:pt x="6070" y="20"/>
                  </a:lnTo>
                  <a:lnTo>
                    <a:pt x="5897" y="29"/>
                  </a:lnTo>
                  <a:lnTo>
                    <a:pt x="5726" y="38"/>
                  </a:lnTo>
                  <a:lnTo>
                    <a:pt x="5556" y="49"/>
                  </a:lnTo>
                  <a:lnTo>
                    <a:pt x="5388" y="62"/>
                  </a:lnTo>
                  <a:lnTo>
                    <a:pt x="5221" y="75"/>
                  </a:lnTo>
                  <a:lnTo>
                    <a:pt x="5057" y="91"/>
                  </a:lnTo>
                  <a:lnTo>
                    <a:pt x="4893" y="108"/>
                  </a:lnTo>
                  <a:lnTo>
                    <a:pt x="4731" y="125"/>
                  </a:lnTo>
                  <a:lnTo>
                    <a:pt x="4571" y="144"/>
                  </a:lnTo>
                  <a:lnTo>
                    <a:pt x="4413" y="165"/>
                  </a:lnTo>
                  <a:lnTo>
                    <a:pt x="4256" y="187"/>
                  </a:lnTo>
                  <a:lnTo>
                    <a:pt x="4102" y="211"/>
                  </a:lnTo>
                  <a:lnTo>
                    <a:pt x="3950" y="235"/>
                  </a:lnTo>
                  <a:lnTo>
                    <a:pt x="3799" y="260"/>
                  </a:lnTo>
                  <a:lnTo>
                    <a:pt x="3651" y="287"/>
                  </a:lnTo>
                  <a:lnTo>
                    <a:pt x="3505" y="315"/>
                  </a:lnTo>
                  <a:lnTo>
                    <a:pt x="3361" y="344"/>
                  </a:lnTo>
                  <a:lnTo>
                    <a:pt x="3219" y="375"/>
                  </a:lnTo>
                  <a:lnTo>
                    <a:pt x="3080" y="406"/>
                  </a:lnTo>
                  <a:lnTo>
                    <a:pt x="2942" y="438"/>
                  </a:lnTo>
                  <a:lnTo>
                    <a:pt x="2808" y="471"/>
                  </a:lnTo>
                  <a:lnTo>
                    <a:pt x="2675" y="507"/>
                  </a:lnTo>
                  <a:lnTo>
                    <a:pt x="2546" y="542"/>
                  </a:lnTo>
                  <a:lnTo>
                    <a:pt x="2419" y="579"/>
                  </a:lnTo>
                  <a:lnTo>
                    <a:pt x="2294" y="617"/>
                  </a:lnTo>
                  <a:lnTo>
                    <a:pt x="2172" y="656"/>
                  </a:lnTo>
                  <a:lnTo>
                    <a:pt x="2053" y="695"/>
                  </a:lnTo>
                  <a:lnTo>
                    <a:pt x="1936" y="736"/>
                  </a:lnTo>
                  <a:lnTo>
                    <a:pt x="1823" y="778"/>
                  </a:lnTo>
                  <a:lnTo>
                    <a:pt x="1712" y="821"/>
                  </a:lnTo>
                  <a:lnTo>
                    <a:pt x="1604" y="864"/>
                  </a:lnTo>
                  <a:lnTo>
                    <a:pt x="1500" y="909"/>
                  </a:lnTo>
                  <a:lnTo>
                    <a:pt x="1398" y="954"/>
                  </a:lnTo>
                  <a:lnTo>
                    <a:pt x="1348" y="977"/>
                  </a:lnTo>
                  <a:lnTo>
                    <a:pt x="1300" y="1001"/>
                  </a:lnTo>
                  <a:lnTo>
                    <a:pt x="1251" y="1024"/>
                  </a:lnTo>
                  <a:lnTo>
                    <a:pt x="1204" y="1048"/>
                  </a:lnTo>
                  <a:lnTo>
                    <a:pt x="1157" y="1072"/>
                  </a:lnTo>
                  <a:lnTo>
                    <a:pt x="1111" y="1096"/>
                  </a:lnTo>
                  <a:lnTo>
                    <a:pt x="1066" y="1120"/>
                  </a:lnTo>
                  <a:lnTo>
                    <a:pt x="1022" y="1144"/>
                  </a:lnTo>
                  <a:lnTo>
                    <a:pt x="979" y="1169"/>
                  </a:lnTo>
                  <a:lnTo>
                    <a:pt x="937" y="1194"/>
                  </a:lnTo>
                  <a:lnTo>
                    <a:pt x="895" y="1219"/>
                  </a:lnTo>
                  <a:lnTo>
                    <a:pt x="854" y="1245"/>
                  </a:lnTo>
                  <a:lnTo>
                    <a:pt x="814" y="1270"/>
                  </a:lnTo>
                  <a:lnTo>
                    <a:pt x="775" y="1296"/>
                  </a:lnTo>
                  <a:lnTo>
                    <a:pt x="737" y="1322"/>
                  </a:lnTo>
                  <a:lnTo>
                    <a:pt x="699" y="1348"/>
                  </a:lnTo>
                  <a:lnTo>
                    <a:pt x="663" y="1374"/>
                  </a:lnTo>
                  <a:lnTo>
                    <a:pt x="627" y="1400"/>
                  </a:lnTo>
                  <a:lnTo>
                    <a:pt x="593" y="1427"/>
                  </a:lnTo>
                  <a:lnTo>
                    <a:pt x="559" y="1453"/>
                  </a:lnTo>
                  <a:lnTo>
                    <a:pt x="526" y="1480"/>
                  </a:lnTo>
                  <a:lnTo>
                    <a:pt x="494" y="1507"/>
                  </a:lnTo>
                  <a:lnTo>
                    <a:pt x="463" y="1535"/>
                  </a:lnTo>
                  <a:lnTo>
                    <a:pt x="433" y="1563"/>
                  </a:lnTo>
                  <a:lnTo>
                    <a:pt x="403" y="1591"/>
                  </a:lnTo>
                  <a:lnTo>
                    <a:pt x="375" y="1619"/>
                  </a:lnTo>
                  <a:lnTo>
                    <a:pt x="348" y="1647"/>
                  </a:lnTo>
                  <a:lnTo>
                    <a:pt x="322" y="1675"/>
                  </a:lnTo>
                  <a:lnTo>
                    <a:pt x="296" y="1703"/>
                  </a:lnTo>
                  <a:lnTo>
                    <a:pt x="272" y="1732"/>
                  </a:lnTo>
                  <a:lnTo>
                    <a:pt x="249" y="1762"/>
                  </a:lnTo>
                  <a:lnTo>
                    <a:pt x="226" y="1790"/>
                  </a:lnTo>
                  <a:lnTo>
                    <a:pt x="204" y="1819"/>
                  </a:lnTo>
                  <a:lnTo>
                    <a:pt x="184" y="1849"/>
                  </a:lnTo>
                  <a:lnTo>
                    <a:pt x="165" y="1878"/>
                  </a:lnTo>
                  <a:lnTo>
                    <a:pt x="147" y="1909"/>
                  </a:lnTo>
                  <a:lnTo>
                    <a:pt x="129" y="1938"/>
                  </a:lnTo>
                  <a:lnTo>
                    <a:pt x="113" y="1968"/>
                  </a:lnTo>
                  <a:lnTo>
                    <a:pt x="98" y="1998"/>
                  </a:lnTo>
                  <a:lnTo>
                    <a:pt x="83" y="2028"/>
                  </a:lnTo>
                  <a:lnTo>
                    <a:pt x="70" y="2060"/>
                  </a:lnTo>
                  <a:lnTo>
                    <a:pt x="58" y="2090"/>
                  </a:lnTo>
                  <a:lnTo>
                    <a:pt x="47" y="2121"/>
                  </a:lnTo>
                  <a:lnTo>
                    <a:pt x="38" y="2152"/>
                  </a:lnTo>
                  <a:lnTo>
                    <a:pt x="29" y="2184"/>
                  </a:lnTo>
                  <a:lnTo>
                    <a:pt x="21" y="2215"/>
                  </a:lnTo>
                  <a:lnTo>
                    <a:pt x="15" y="2246"/>
                  </a:lnTo>
                  <a:lnTo>
                    <a:pt x="9" y="2278"/>
                  </a:lnTo>
                  <a:lnTo>
                    <a:pt x="5" y="2310"/>
                  </a:lnTo>
                  <a:lnTo>
                    <a:pt x="2" y="2342"/>
                  </a:lnTo>
                  <a:lnTo>
                    <a:pt x="1" y="2373"/>
                  </a:lnTo>
                  <a:lnTo>
                    <a:pt x="0" y="2406"/>
                  </a:lnTo>
                  <a:lnTo>
                    <a:pt x="84" y="2406"/>
                  </a:lnTo>
                  <a:lnTo>
                    <a:pt x="84" y="2376"/>
                  </a:lnTo>
                  <a:lnTo>
                    <a:pt x="87" y="2347"/>
                  </a:lnTo>
                  <a:lnTo>
                    <a:pt x="89" y="2319"/>
                  </a:lnTo>
                  <a:lnTo>
                    <a:pt x="93" y="2290"/>
                  </a:lnTo>
                  <a:lnTo>
                    <a:pt x="98" y="2262"/>
                  </a:lnTo>
                  <a:lnTo>
                    <a:pt x="103" y="2233"/>
                  </a:lnTo>
                  <a:lnTo>
                    <a:pt x="110" y="2204"/>
                  </a:lnTo>
                  <a:lnTo>
                    <a:pt x="118" y="2176"/>
                  </a:lnTo>
                  <a:lnTo>
                    <a:pt x="127" y="2148"/>
                  </a:lnTo>
                  <a:lnTo>
                    <a:pt x="138" y="2119"/>
                  </a:lnTo>
                  <a:lnTo>
                    <a:pt x="148" y="2091"/>
                  </a:lnTo>
                  <a:lnTo>
                    <a:pt x="160" y="2063"/>
                  </a:lnTo>
                  <a:lnTo>
                    <a:pt x="173" y="2035"/>
                  </a:lnTo>
                  <a:lnTo>
                    <a:pt x="188" y="2006"/>
                  </a:lnTo>
                  <a:lnTo>
                    <a:pt x="202" y="1979"/>
                  </a:lnTo>
                  <a:lnTo>
                    <a:pt x="219" y="1951"/>
                  </a:lnTo>
                  <a:lnTo>
                    <a:pt x="236" y="1923"/>
                  </a:lnTo>
                  <a:lnTo>
                    <a:pt x="254" y="1896"/>
                  </a:lnTo>
                  <a:lnTo>
                    <a:pt x="273" y="1868"/>
                  </a:lnTo>
                  <a:lnTo>
                    <a:pt x="294" y="1841"/>
                  </a:lnTo>
                  <a:lnTo>
                    <a:pt x="315" y="1814"/>
                  </a:lnTo>
                  <a:lnTo>
                    <a:pt x="337" y="1786"/>
                  </a:lnTo>
                  <a:lnTo>
                    <a:pt x="360" y="1758"/>
                  </a:lnTo>
                  <a:lnTo>
                    <a:pt x="385" y="1731"/>
                  </a:lnTo>
                  <a:lnTo>
                    <a:pt x="410" y="1704"/>
                  </a:lnTo>
                  <a:lnTo>
                    <a:pt x="436" y="1678"/>
                  </a:lnTo>
                  <a:lnTo>
                    <a:pt x="463" y="1651"/>
                  </a:lnTo>
                  <a:lnTo>
                    <a:pt x="490" y="1624"/>
                  </a:lnTo>
                  <a:lnTo>
                    <a:pt x="519" y="1598"/>
                  </a:lnTo>
                  <a:lnTo>
                    <a:pt x="549" y="1572"/>
                  </a:lnTo>
                  <a:lnTo>
                    <a:pt x="581" y="1545"/>
                  </a:lnTo>
                  <a:lnTo>
                    <a:pt x="612" y="1519"/>
                  </a:lnTo>
                  <a:lnTo>
                    <a:pt x="644" y="1493"/>
                  </a:lnTo>
                  <a:lnTo>
                    <a:pt x="678" y="1468"/>
                  </a:lnTo>
                  <a:lnTo>
                    <a:pt x="713" y="1442"/>
                  </a:lnTo>
                  <a:lnTo>
                    <a:pt x="748" y="1416"/>
                  </a:lnTo>
                  <a:lnTo>
                    <a:pt x="785" y="1391"/>
                  </a:lnTo>
                  <a:lnTo>
                    <a:pt x="821" y="1366"/>
                  </a:lnTo>
                  <a:lnTo>
                    <a:pt x="860" y="1341"/>
                  </a:lnTo>
                  <a:lnTo>
                    <a:pt x="898" y="1316"/>
                  </a:lnTo>
                  <a:lnTo>
                    <a:pt x="939" y="1291"/>
                  </a:lnTo>
                  <a:lnTo>
                    <a:pt x="980" y="1267"/>
                  </a:lnTo>
                  <a:lnTo>
                    <a:pt x="1021" y="1242"/>
                  </a:lnTo>
                  <a:lnTo>
                    <a:pt x="1063" y="1218"/>
                  </a:lnTo>
                  <a:lnTo>
                    <a:pt x="1107" y="1194"/>
                  </a:lnTo>
                  <a:lnTo>
                    <a:pt x="1151" y="1170"/>
                  </a:lnTo>
                  <a:lnTo>
                    <a:pt x="1195" y="1146"/>
                  </a:lnTo>
                  <a:lnTo>
                    <a:pt x="1241" y="1123"/>
                  </a:lnTo>
                  <a:lnTo>
                    <a:pt x="1288" y="1099"/>
                  </a:lnTo>
                  <a:lnTo>
                    <a:pt x="1335" y="1076"/>
                  </a:lnTo>
                  <a:lnTo>
                    <a:pt x="1384" y="1053"/>
                  </a:lnTo>
                  <a:lnTo>
                    <a:pt x="1433" y="1031"/>
                  </a:lnTo>
                  <a:lnTo>
                    <a:pt x="1533" y="986"/>
                  </a:lnTo>
                  <a:lnTo>
                    <a:pt x="1636" y="942"/>
                  </a:lnTo>
                  <a:lnTo>
                    <a:pt x="1743" y="899"/>
                  </a:lnTo>
                  <a:lnTo>
                    <a:pt x="1852" y="857"/>
                  </a:lnTo>
                  <a:lnTo>
                    <a:pt x="1965" y="815"/>
                  </a:lnTo>
                  <a:lnTo>
                    <a:pt x="2080" y="775"/>
                  </a:lnTo>
                  <a:lnTo>
                    <a:pt x="2198" y="736"/>
                  </a:lnTo>
                  <a:lnTo>
                    <a:pt x="2319" y="698"/>
                  </a:lnTo>
                  <a:lnTo>
                    <a:pt x="2442" y="660"/>
                  </a:lnTo>
                  <a:lnTo>
                    <a:pt x="2568" y="624"/>
                  </a:lnTo>
                  <a:lnTo>
                    <a:pt x="2697" y="588"/>
                  </a:lnTo>
                  <a:lnTo>
                    <a:pt x="2829" y="554"/>
                  </a:lnTo>
                  <a:lnTo>
                    <a:pt x="2962" y="520"/>
                  </a:lnTo>
                  <a:lnTo>
                    <a:pt x="3098" y="488"/>
                  </a:lnTo>
                  <a:lnTo>
                    <a:pt x="3237" y="457"/>
                  </a:lnTo>
                  <a:lnTo>
                    <a:pt x="3378" y="427"/>
                  </a:lnTo>
                  <a:lnTo>
                    <a:pt x="3521" y="397"/>
                  </a:lnTo>
                  <a:lnTo>
                    <a:pt x="3666" y="369"/>
                  </a:lnTo>
                  <a:lnTo>
                    <a:pt x="3813" y="343"/>
                  </a:lnTo>
                  <a:lnTo>
                    <a:pt x="3964" y="317"/>
                  </a:lnTo>
                  <a:lnTo>
                    <a:pt x="4115" y="293"/>
                  </a:lnTo>
                  <a:lnTo>
                    <a:pt x="4269" y="270"/>
                  </a:lnTo>
                  <a:lnTo>
                    <a:pt x="4424" y="248"/>
                  </a:lnTo>
                  <a:lnTo>
                    <a:pt x="4582" y="229"/>
                  </a:lnTo>
                  <a:lnTo>
                    <a:pt x="4741" y="209"/>
                  </a:lnTo>
                  <a:lnTo>
                    <a:pt x="4901" y="191"/>
                  </a:lnTo>
                  <a:lnTo>
                    <a:pt x="5064" y="174"/>
                  </a:lnTo>
                  <a:lnTo>
                    <a:pt x="5229" y="160"/>
                  </a:lnTo>
                  <a:lnTo>
                    <a:pt x="5394" y="145"/>
                  </a:lnTo>
                  <a:lnTo>
                    <a:pt x="5562" y="133"/>
                  </a:lnTo>
                  <a:lnTo>
                    <a:pt x="5731" y="122"/>
                  </a:lnTo>
                  <a:lnTo>
                    <a:pt x="5901" y="112"/>
                  </a:lnTo>
                  <a:lnTo>
                    <a:pt x="6073" y="105"/>
                  </a:lnTo>
                  <a:lnTo>
                    <a:pt x="6246" y="97"/>
                  </a:lnTo>
                  <a:lnTo>
                    <a:pt x="6421" y="92"/>
                  </a:lnTo>
                  <a:lnTo>
                    <a:pt x="6596" y="88"/>
                  </a:lnTo>
                  <a:lnTo>
                    <a:pt x="6773" y="86"/>
                  </a:lnTo>
                  <a:lnTo>
                    <a:pt x="6950" y="85"/>
                  </a:lnTo>
                  <a:lnTo>
                    <a:pt x="6950" y="85"/>
                  </a:lnTo>
                  <a:lnTo>
                    <a:pt x="6950" y="85"/>
                  </a:lnTo>
                  <a:lnTo>
                    <a:pt x="6961" y="85"/>
                  </a:lnTo>
                  <a:lnTo>
                    <a:pt x="6969" y="82"/>
                  </a:lnTo>
                  <a:lnTo>
                    <a:pt x="6977" y="78"/>
                  </a:lnTo>
                  <a:lnTo>
                    <a:pt x="6983" y="72"/>
                  </a:lnTo>
                  <a:lnTo>
                    <a:pt x="6987" y="66"/>
                  </a:lnTo>
                  <a:lnTo>
                    <a:pt x="6990" y="59"/>
                  </a:lnTo>
                  <a:lnTo>
                    <a:pt x="6992" y="51"/>
                  </a:lnTo>
                  <a:lnTo>
                    <a:pt x="6993" y="43"/>
                  </a:lnTo>
                  <a:lnTo>
                    <a:pt x="6992" y="35"/>
                  </a:lnTo>
                  <a:lnTo>
                    <a:pt x="6990" y="27"/>
                  </a:lnTo>
                  <a:lnTo>
                    <a:pt x="6987" y="20"/>
                  </a:lnTo>
                  <a:lnTo>
                    <a:pt x="6983" y="14"/>
                  </a:lnTo>
                  <a:lnTo>
                    <a:pt x="6977" y="9"/>
                  </a:lnTo>
                  <a:lnTo>
                    <a:pt x="6969" y="5"/>
                  </a:lnTo>
                  <a:lnTo>
                    <a:pt x="6961" y="1"/>
                  </a:lnTo>
                  <a:lnTo>
                    <a:pt x="6950" y="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3F317959-6620-4336-938A-74D08CDF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522" y="2379663"/>
              <a:ext cx="525463" cy="180975"/>
            </a:xfrm>
            <a:custGeom>
              <a:avLst/>
              <a:gdLst>
                <a:gd name="T0" fmla="*/ 6950 w 6952"/>
                <a:gd name="T1" fmla="*/ 2342 h 2406"/>
                <a:gd name="T2" fmla="*/ 6937 w 6952"/>
                <a:gd name="T3" fmla="*/ 2246 h 2406"/>
                <a:gd name="T4" fmla="*/ 6914 w 6952"/>
                <a:gd name="T5" fmla="*/ 2152 h 2406"/>
                <a:gd name="T6" fmla="*/ 6882 w 6952"/>
                <a:gd name="T7" fmla="*/ 2060 h 2406"/>
                <a:gd name="T8" fmla="*/ 6839 w 6952"/>
                <a:gd name="T9" fmla="*/ 1968 h 2406"/>
                <a:gd name="T10" fmla="*/ 6787 w 6952"/>
                <a:gd name="T11" fmla="*/ 1878 h 2406"/>
                <a:gd name="T12" fmla="*/ 6726 w 6952"/>
                <a:gd name="T13" fmla="*/ 1790 h 2406"/>
                <a:gd name="T14" fmla="*/ 6656 w 6952"/>
                <a:gd name="T15" fmla="*/ 1703 h 2406"/>
                <a:gd name="T16" fmla="*/ 6577 w 6952"/>
                <a:gd name="T17" fmla="*/ 1619 h 2406"/>
                <a:gd name="T18" fmla="*/ 6489 w 6952"/>
                <a:gd name="T19" fmla="*/ 1535 h 2406"/>
                <a:gd name="T20" fmla="*/ 6393 w 6952"/>
                <a:gd name="T21" fmla="*/ 1453 h 2406"/>
                <a:gd name="T22" fmla="*/ 6289 w 6952"/>
                <a:gd name="T23" fmla="*/ 1374 h 2406"/>
                <a:gd name="T24" fmla="*/ 6177 w 6952"/>
                <a:gd name="T25" fmla="*/ 1296 h 2406"/>
                <a:gd name="T26" fmla="*/ 6057 w 6952"/>
                <a:gd name="T27" fmla="*/ 1219 h 2406"/>
                <a:gd name="T28" fmla="*/ 5930 w 6952"/>
                <a:gd name="T29" fmla="*/ 1144 h 2406"/>
                <a:gd name="T30" fmla="*/ 5795 w 6952"/>
                <a:gd name="T31" fmla="*/ 1072 h 2406"/>
                <a:gd name="T32" fmla="*/ 5554 w 6952"/>
                <a:gd name="T33" fmla="*/ 954 h 2406"/>
                <a:gd name="T34" fmla="*/ 5240 w 6952"/>
                <a:gd name="T35" fmla="*/ 821 h 2406"/>
                <a:gd name="T36" fmla="*/ 4899 w 6952"/>
                <a:gd name="T37" fmla="*/ 695 h 2406"/>
                <a:gd name="T38" fmla="*/ 4533 w 6952"/>
                <a:gd name="T39" fmla="*/ 579 h 2406"/>
                <a:gd name="T40" fmla="*/ 4144 w 6952"/>
                <a:gd name="T41" fmla="*/ 471 h 2406"/>
                <a:gd name="T42" fmla="*/ 3733 w 6952"/>
                <a:gd name="T43" fmla="*/ 375 h 2406"/>
                <a:gd name="T44" fmla="*/ 3301 w 6952"/>
                <a:gd name="T45" fmla="*/ 287 h 2406"/>
                <a:gd name="T46" fmla="*/ 2850 w 6952"/>
                <a:gd name="T47" fmla="*/ 211 h 2406"/>
                <a:gd name="T48" fmla="*/ 2381 w 6952"/>
                <a:gd name="T49" fmla="*/ 144 h 2406"/>
                <a:gd name="T50" fmla="*/ 1895 w 6952"/>
                <a:gd name="T51" fmla="*/ 91 h 2406"/>
                <a:gd name="T52" fmla="*/ 1396 w 6952"/>
                <a:gd name="T53" fmla="*/ 49 h 2406"/>
                <a:gd name="T54" fmla="*/ 882 w 6952"/>
                <a:gd name="T55" fmla="*/ 20 h 2406"/>
                <a:gd name="T56" fmla="*/ 357 w 6952"/>
                <a:gd name="T57" fmla="*/ 5 h 2406"/>
                <a:gd name="T58" fmla="*/ 0 w 6952"/>
                <a:gd name="T59" fmla="*/ 85 h 2406"/>
                <a:gd name="T60" fmla="*/ 531 w 6952"/>
                <a:gd name="T61" fmla="*/ 92 h 2406"/>
                <a:gd name="T62" fmla="*/ 1050 w 6952"/>
                <a:gd name="T63" fmla="*/ 112 h 2406"/>
                <a:gd name="T64" fmla="*/ 1558 w 6952"/>
                <a:gd name="T65" fmla="*/ 145 h 2406"/>
                <a:gd name="T66" fmla="*/ 2051 w 6952"/>
                <a:gd name="T67" fmla="*/ 191 h 2406"/>
                <a:gd name="T68" fmla="*/ 2528 w 6952"/>
                <a:gd name="T69" fmla="*/ 248 h 2406"/>
                <a:gd name="T70" fmla="*/ 2988 w 6952"/>
                <a:gd name="T71" fmla="*/ 317 h 2406"/>
                <a:gd name="T72" fmla="*/ 3430 w 6952"/>
                <a:gd name="T73" fmla="*/ 397 h 2406"/>
                <a:gd name="T74" fmla="*/ 3854 w 6952"/>
                <a:gd name="T75" fmla="*/ 488 h 2406"/>
                <a:gd name="T76" fmla="*/ 4255 w 6952"/>
                <a:gd name="T77" fmla="*/ 588 h 2406"/>
                <a:gd name="T78" fmla="*/ 4633 w 6952"/>
                <a:gd name="T79" fmla="*/ 698 h 2406"/>
                <a:gd name="T80" fmla="*/ 4987 w 6952"/>
                <a:gd name="T81" fmla="*/ 815 h 2406"/>
                <a:gd name="T82" fmla="*/ 5316 w 6952"/>
                <a:gd name="T83" fmla="*/ 942 h 2406"/>
                <a:gd name="T84" fmla="*/ 5617 w 6952"/>
                <a:gd name="T85" fmla="*/ 1076 h 2406"/>
                <a:gd name="T86" fmla="*/ 5801 w 6952"/>
                <a:gd name="T87" fmla="*/ 1170 h 2406"/>
                <a:gd name="T88" fmla="*/ 5931 w 6952"/>
                <a:gd name="T89" fmla="*/ 1242 h 2406"/>
                <a:gd name="T90" fmla="*/ 6053 w 6952"/>
                <a:gd name="T91" fmla="*/ 1316 h 2406"/>
                <a:gd name="T92" fmla="*/ 6167 w 6952"/>
                <a:gd name="T93" fmla="*/ 1391 h 2406"/>
                <a:gd name="T94" fmla="*/ 6274 w 6952"/>
                <a:gd name="T95" fmla="*/ 1468 h 2406"/>
                <a:gd name="T96" fmla="*/ 6371 w 6952"/>
                <a:gd name="T97" fmla="*/ 1545 h 2406"/>
                <a:gd name="T98" fmla="*/ 6461 w 6952"/>
                <a:gd name="T99" fmla="*/ 1624 h 2406"/>
                <a:gd name="T100" fmla="*/ 6542 w 6952"/>
                <a:gd name="T101" fmla="*/ 1704 h 2406"/>
                <a:gd name="T102" fmla="*/ 6615 w 6952"/>
                <a:gd name="T103" fmla="*/ 1786 h 2406"/>
                <a:gd name="T104" fmla="*/ 6679 w 6952"/>
                <a:gd name="T105" fmla="*/ 1868 h 2406"/>
                <a:gd name="T106" fmla="*/ 6733 w 6952"/>
                <a:gd name="T107" fmla="*/ 1951 h 2406"/>
                <a:gd name="T108" fmla="*/ 6779 w 6952"/>
                <a:gd name="T109" fmla="*/ 2035 h 2406"/>
                <a:gd name="T110" fmla="*/ 6814 w 6952"/>
                <a:gd name="T111" fmla="*/ 2119 h 2406"/>
                <a:gd name="T112" fmla="*/ 6842 w 6952"/>
                <a:gd name="T113" fmla="*/ 2204 h 2406"/>
                <a:gd name="T114" fmla="*/ 6859 w 6952"/>
                <a:gd name="T115" fmla="*/ 2290 h 2406"/>
                <a:gd name="T116" fmla="*/ 6868 w 6952"/>
                <a:gd name="T117" fmla="*/ 2376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2" h="2406">
                  <a:moveTo>
                    <a:pt x="6952" y="2406"/>
                  </a:moveTo>
                  <a:lnTo>
                    <a:pt x="6951" y="2373"/>
                  </a:lnTo>
                  <a:lnTo>
                    <a:pt x="6950" y="2342"/>
                  </a:lnTo>
                  <a:lnTo>
                    <a:pt x="6947" y="2310"/>
                  </a:lnTo>
                  <a:lnTo>
                    <a:pt x="6943" y="2278"/>
                  </a:lnTo>
                  <a:lnTo>
                    <a:pt x="6937" y="2246"/>
                  </a:lnTo>
                  <a:lnTo>
                    <a:pt x="6931" y="2215"/>
                  </a:lnTo>
                  <a:lnTo>
                    <a:pt x="6923" y="2184"/>
                  </a:lnTo>
                  <a:lnTo>
                    <a:pt x="6914" y="2152"/>
                  </a:lnTo>
                  <a:lnTo>
                    <a:pt x="6904" y="2121"/>
                  </a:lnTo>
                  <a:lnTo>
                    <a:pt x="6894" y="2090"/>
                  </a:lnTo>
                  <a:lnTo>
                    <a:pt x="6882" y="2060"/>
                  </a:lnTo>
                  <a:lnTo>
                    <a:pt x="6869" y="2028"/>
                  </a:lnTo>
                  <a:lnTo>
                    <a:pt x="6854" y="1998"/>
                  </a:lnTo>
                  <a:lnTo>
                    <a:pt x="6839" y="1968"/>
                  </a:lnTo>
                  <a:lnTo>
                    <a:pt x="6823" y="1938"/>
                  </a:lnTo>
                  <a:lnTo>
                    <a:pt x="6805" y="1909"/>
                  </a:lnTo>
                  <a:lnTo>
                    <a:pt x="6787" y="1878"/>
                  </a:lnTo>
                  <a:lnTo>
                    <a:pt x="6768" y="1849"/>
                  </a:lnTo>
                  <a:lnTo>
                    <a:pt x="6748" y="1819"/>
                  </a:lnTo>
                  <a:lnTo>
                    <a:pt x="6726" y="1790"/>
                  </a:lnTo>
                  <a:lnTo>
                    <a:pt x="6703" y="1761"/>
                  </a:lnTo>
                  <a:lnTo>
                    <a:pt x="6680" y="1732"/>
                  </a:lnTo>
                  <a:lnTo>
                    <a:pt x="6656" y="1703"/>
                  </a:lnTo>
                  <a:lnTo>
                    <a:pt x="6630" y="1675"/>
                  </a:lnTo>
                  <a:lnTo>
                    <a:pt x="6604" y="1647"/>
                  </a:lnTo>
                  <a:lnTo>
                    <a:pt x="6577" y="1619"/>
                  </a:lnTo>
                  <a:lnTo>
                    <a:pt x="6549" y="1591"/>
                  </a:lnTo>
                  <a:lnTo>
                    <a:pt x="6518" y="1563"/>
                  </a:lnTo>
                  <a:lnTo>
                    <a:pt x="6489" y="1535"/>
                  </a:lnTo>
                  <a:lnTo>
                    <a:pt x="6458" y="1507"/>
                  </a:lnTo>
                  <a:lnTo>
                    <a:pt x="6426" y="1480"/>
                  </a:lnTo>
                  <a:lnTo>
                    <a:pt x="6393" y="1453"/>
                  </a:lnTo>
                  <a:lnTo>
                    <a:pt x="6359" y="1427"/>
                  </a:lnTo>
                  <a:lnTo>
                    <a:pt x="6325" y="1400"/>
                  </a:lnTo>
                  <a:lnTo>
                    <a:pt x="6289" y="1374"/>
                  </a:lnTo>
                  <a:lnTo>
                    <a:pt x="6253" y="1348"/>
                  </a:lnTo>
                  <a:lnTo>
                    <a:pt x="6215" y="1322"/>
                  </a:lnTo>
                  <a:lnTo>
                    <a:pt x="6177" y="1296"/>
                  </a:lnTo>
                  <a:lnTo>
                    <a:pt x="6138" y="1270"/>
                  </a:lnTo>
                  <a:lnTo>
                    <a:pt x="6097" y="1245"/>
                  </a:lnTo>
                  <a:lnTo>
                    <a:pt x="6057" y="1219"/>
                  </a:lnTo>
                  <a:lnTo>
                    <a:pt x="6015" y="1194"/>
                  </a:lnTo>
                  <a:lnTo>
                    <a:pt x="5973" y="1169"/>
                  </a:lnTo>
                  <a:lnTo>
                    <a:pt x="5930" y="1144"/>
                  </a:lnTo>
                  <a:lnTo>
                    <a:pt x="5886" y="1120"/>
                  </a:lnTo>
                  <a:lnTo>
                    <a:pt x="5841" y="1096"/>
                  </a:lnTo>
                  <a:lnTo>
                    <a:pt x="5795" y="1072"/>
                  </a:lnTo>
                  <a:lnTo>
                    <a:pt x="5748" y="1048"/>
                  </a:lnTo>
                  <a:lnTo>
                    <a:pt x="5652" y="1001"/>
                  </a:lnTo>
                  <a:lnTo>
                    <a:pt x="5554" y="954"/>
                  </a:lnTo>
                  <a:lnTo>
                    <a:pt x="5452" y="909"/>
                  </a:lnTo>
                  <a:lnTo>
                    <a:pt x="5347" y="864"/>
                  </a:lnTo>
                  <a:lnTo>
                    <a:pt x="5240" y="821"/>
                  </a:lnTo>
                  <a:lnTo>
                    <a:pt x="5129" y="778"/>
                  </a:lnTo>
                  <a:lnTo>
                    <a:pt x="5016" y="736"/>
                  </a:lnTo>
                  <a:lnTo>
                    <a:pt x="4899" y="695"/>
                  </a:lnTo>
                  <a:lnTo>
                    <a:pt x="4780" y="656"/>
                  </a:lnTo>
                  <a:lnTo>
                    <a:pt x="4658" y="617"/>
                  </a:lnTo>
                  <a:lnTo>
                    <a:pt x="4533" y="579"/>
                  </a:lnTo>
                  <a:lnTo>
                    <a:pt x="4406" y="542"/>
                  </a:lnTo>
                  <a:lnTo>
                    <a:pt x="4277" y="507"/>
                  </a:lnTo>
                  <a:lnTo>
                    <a:pt x="4144" y="471"/>
                  </a:lnTo>
                  <a:lnTo>
                    <a:pt x="4010" y="438"/>
                  </a:lnTo>
                  <a:lnTo>
                    <a:pt x="3872" y="406"/>
                  </a:lnTo>
                  <a:lnTo>
                    <a:pt x="3733" y="375"/>
                  </a:lnTo>
                  <a:lnTo>
                    <a:pt x="3591" y="344"/>
                  </a:lnTo>
                  <a:lnTo>
                    <a:pt x="3447" y="315"/>
                  </a:lnTo>
                  <a:lnTo>
                    <a:pt x="3301" y="287"/>
                  </a:lnTo>
                  <a:lnTo>
                    <a:pt x="3152" y="260"/>
                  </a:lnTo>
                  <a:lnTo>
                    <a:pt x="3002" y="235"/>
                  </a:lnTo>
                  <a:lnTo>
                    <a:pt x="2850" y="211"/>
                  </a:lnTo>
                  <a:lnTo>
                    <a:pt x="2696" y="187"/>
                  </a:lnTo>
                  <a:lnTo>
                    <a:pt x="2539" y="165"/>
                  </a:lnTo>
                  <a:lnTo>
                    <a:pt x="2381" y="144"/>
                  </a:lnTo>
                  <a:lnTo>
                    <a:pt x="2220" y="125"/>
                  </a:lnTo>
                  <a:lnTo>
                    <a:pt x="2059" y="108"/>
                  </a:lnTo>
                  <a:lnTo>
                    <a:pt x="1895" y="91"/>
                  </a:lnTo>
                  <a:lnTo>
                    <a:pt x="1731" y="75"/>
                  </a:lnTo>
                  <a:lnTo>
                    <a:pt x="1564" y="62"/>
                  </a:lnTo>
                  <a:lnTo>
                    <a:pt x="1396" y="49"/>
                  </a:lnTo>
                  <a:lnTo>
                    <a:pt x="1226" y="38"/>
                  </a:lnTo>
                  <a:lnTo>
                    <a:pt x="1055" y="29"/>
                  </a:lnTo>
                  <a:lnTo>
                    <a:pt x="882" y="20"/>
                  </a:lnTo>
                  <a:lnTo>
                    <a:pt x="708" y="13"/>
                  </a:lnTo>
                  <a:lnTo>
                    <a:pt x="533" y="8"/>
                  </a:lnTo>
                  <a:lnTo>
                    <a:pt x="357" y="5"/>
                  </a:lnTo>
                  <a:lnTo>
                    <a:pt x="180" y="1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79" y="86"/>
                  </a:lnTo>
                  <a:lnTo>
                    <a:pt x="356" y="88"/>
                  </a:lnTo>
                  <a:lnTo>
                    <a:pt x="531" y="92"/>
                  </a:lnTo>
                  <a:lnTo>
                    <a:pt x="706" y="97"/>
                  </a:lnTo>
                  <a:lnTo>
                    <a:pt x="879" y="105"/>
                  </a:lnTo>
                  <a:lnTo>
                    <a:pt x="1050" y="112"/>
                  </a:lnTo>
                  <a:lnTo>
                    <a:pt x="1221" y="122"/>
                  </a:lnTo>
                  <a:lnTo>
                    <a:pt x="1390" y="133"/>
                  </a:lnTo>
                  <a:lnTo>
                    <a:pt x="1558" y="145"/>
                  </a:lnTo>
                  <a:lnTo>
                    <a:pt x="1723" y="160"/>
                  </a:lnTo>
                  <a:lnTo>
                    <a:pt x="1888" y="174"/>
                  </a:lnTo>
                  <a:lnTo>
                    <a:pt x="2051" y="191"/>
                  </a:lnTo>
                  <a:lnTo>
                    <a:pt x="2211" y="209"/>
                  </a:lnTo>
                  <a:lnTo>
                    <a:pt x="2370" y="229"/>
                  </a:lnTo>
                  <a:lnTo>
                    <a:pt x="2528" y="248"/>
                  </a:lnTo>
                  <a:lnTo>
                    <a:pt x="2683" y="270"/>
                  </a:lnTo>
                  <a:lnTo>
                    <a:pt x="2837" y="293"/>
                  </a:lnTo>
                  <a:lnTo>
                    <a:pt x="2988" y="317"/>
                  </a:lnTo>
                  <a:lnTo>
                    <a:pt x="3139" y="343"/>
                  </a:lnTo>
                  <a:lnTo>
                    <a:pt x="3286" y="369"/>
                  </a:lnTo>
                  <a:lnTo>
                    <a:pt x="3430" y="397"/>
                  </a:lnTo>
                  <a:lnTo>
                    <a:pt x="3574" y="427"/>
                  </a:lnTo>
                  <a:lnTo>
                    <a:pt x="3715" y="457"/>
                  </a:lnTo>
                  <a:lnTo>
                    <a:pt x="3854" y="488"/>
                  </a:lnTo>
                  <a:lnTo>
                    <a:pt x="3990" y="520"/>
                  </a:lnTo>
                  <a:lnTo>
                    <a:pt x="4123" y="554"/>
                  </a:lnTo>
                  <a:lnTo>
                    <a:pt x="4255" y="588"/>
                  </a:lnTo>
                  <a:lnTo>
                    <a:pt x="4383" y="624"/>
                  </a:lnTo>
                  <a:lnTo>
                    <a:pt x="4509" y="660"/>
                  </a:lnTo>
                  <a:lnTo>
                    <a:pt x="4633" y="698"/>
                  </a:lnTo>
                  <a:lnTo>
                    <a:pt x="4754" y="736"/>
                  </a:lnTo>
                  <a:lnTo>
                    <a:pt x="4872" y="775"/>
                  </a:lnTo>
                  <a:lnTo>
                    <a:pt x="4987" y="815"/>
                  </a:lnTo>
                  <a:lnTo>
                    <a:pt x="5099" y="857"/>
                  </a:lnTo>
                  <a:lnTo>
                    <a:pt x="5208" y="899"/>
                  </a:lnTo>
                  <a:lnTo>
                    <a:pt x="5316" y="942"/>
                  </a:lnTo>
                  <a:lnTo>
                    <a:pt x="5419" y="986"/>
                  </a:lnTo>
                  <a:lnTo>
                    <a:pt x="5519" y="1031"/>
                  </a:lnTo>
                  <a:lnTo>
                    <a:pt x="5617" y="1076"/>
                  </a:lnTo>
                  <a:lnTo>
                    <a:pt x="5711" y="1123"/>
                  </a:lnTo>
                  <a:lnTo>
                    <a:pt x="5756" y="1146"/>
                  </a:lnTo>
                  <a:lnTo>
                    <a:pt x="5801" y="1170"/>
                  </a:lnTo>
                  <a:lnTo>
                    <a:pt x="5845" y="1194"/>
                  </a:lnTo>
                  <a:lnTo>
                    <a:pt x="5889" y="1218"/>
                  </a:lnTo>
                  <a:lnTo>
                    <a:pt x="5931" y="1242"/>
                  </a:lnTo>
                  <a:lnTo>
                    <a:pt x="5972" y="1267"/>
                  </a:lnTo>
                  <a:lnTo>
                    <a:pt x="6013" y="1291"/>
                  </a:lnTo>
                  <a:lnTo>
                    <a:pt x="6053" y="1316"/>
                  </a:lnTo>
                  <a:lnTo>
                    <a:pt x="6092" y="1341"/>
                  </a:lnTo>
                  <a:lnTo>
                    <a:pt x="6130" y="1366"/>
                  </a:lnTo>
                  <a:lnTo>
                    <a:pt x="6167" y="1391"/>
                  </a:lnTo>
                  <a:lnTo>
                    <a:pt x="6204" y="1416"/>
                  </a:lnTo>
                  <a:lnTo>
                    <a:pt x="6239" y="1442"/>
                  </a:lnTo>
                  <a:lnTo>
                    <a:pt x="6274" y="1468"/>
                  </a:lnTo>
                  <a:lnTo>
                    <a:pt x="6308" y="1493"/>
                  </a:lnTo>
                  <a:lnTo>
                    <a:pt x="6340" y="1519"/>
                  </a:lnTo>
                  <a:lnTo>
                    <a:pt x="6371" y="1545"/>
                  </a:lnTo>
                  <a:lnTo>
                    <a:pt x="6403" y="1572"/>
                  </a:lnTo>
                  <a:lnTo>
                    <a:pt x="6433" y="1598"/>
                  </a:lnTo>
                  <a:lnTo>
                    <a:pt x="6461" y="1624"/>
                  </a:lnTo>
                  <a:lnTo>
                    <a:pt x="6489" y="1651"/>
                  </a:lnTo>
                  <a:lnTo>
                    <a:pt x="6516" y="1678"/>
                  </a:lnTo>
                  <a:lnTo>
                    <a:pt x="6542" y="1704"/>
                  </a:lnTo>
                  <a:lnTo>
                    <a:pt x="6567" y="1731"/>
                  </a:lnTo>
                  <a:lnTo>
                    <a:pt x="6591" y="1758"/>
                  </a:lnTo>
                  <a:lnTo>
                    <a:pt x="6615" y="1786"/>
                  </a:lnTo>
                  <a:lnTo>
                    <a:pt x="6637" y="1814"/>
                  </a:lnTo>
                  <a:lnTo>
                    <a:pt x="6658" y="1841"/>
                  </a:lnTo>
                  <a:lnTo>
                    <a:pt x="6679" y="1868"/>
                  </a:lnTo>
                  <a:lnTo>
                    <a:pt x="6698" y="1896"/>
                  </a:lnTo>
                  <a:lnTo>
                    <a:pt x="6716" y="1923"/>
                  </a:lnTo>
                  <a:lnTo>
                    <a:pt x="6733" y="1951"/>
                  </a:lnTo>
                  <a:lnTo>
                    <a:pt x="6750" y="1979"/>
                  </a:lnTo>
                  <a:lnTo>
                    <a:pt x="6764" y="2006"/>
                  </a:lnTo>
                  <a:lnTo>
                    <a:pt x="6779" y="2035"/>
                  </a:lnTo>
                  <a:lnTo>
                    <a:pt x="6792" y="2063"/>
                  </a:lnTo>
                  <a:lnTo>
                    <a:pt x="6804" y="2091"/>
                  </a:lnTo>
                  <a:lnTo>
                    <a:pt x="6814" y="2119"/>
                  </a:lnTo>
                  <a:lnTo>
                    <a:pt x="6825" y="2148"/>
                  </a:lnTo>
                  <a:lnTo>
                    <a:pt x="6834" y="2176"/>
                  </a:lnTo>
                  <a:lnTo>
                    <a:pt x="6842" y="2204"/>
                  </a:lnTo>
                  <a:lnTo>
                    <a:pt x="6849" y="2233"/>
                  </a:lnTo>
                  <a:lnTo>
                    <a:pt x="6854" y="2262"/>
                  </a:lnTo>
                  <a:lnTo>
                    <a:pt x="6859" y="2290"/>
                  </a:lnTo>
                  <a:lnTo>
                    <a:pt x="6862" y="2319"/>
                  </a:lnTo>
                  <a:lnTo>
                    <a:pt x="6865" y="2347"/>
                  </a:lnTo>
                  <a:lnTo>
                    <a:pt x="6868" y="2376"/>
                  </a:lnTo>
                  <a:lnTo>
                    <a:pt x="6868" y="2406"/>
                  </a:lnTo>
                  <a:lnTo>
                    <a:pt x="6952" y="2406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51728BEF-1F58-4B69-85BC-B3B7C38ED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47" y="2311400"/>
              <a:ext cx="1046163" cy="254000"/>
            </a:xfrm>
            <a:custGeom>
              <a:avLst/>
              <a:gdLst>
                <a:gd name="T0" fmla="*/ 0 w 13841"/>
                <a:gd name="T1" fmla="*/ 0 h 3375"/>
                <a:gd name="T2" fmla="*/ 0 w 13841"/>
                <a:gd name="T3" fmla="*/ 3375 h 3375"/>
                <a:gd name="T4" fmla="*/ 13839 w 13841"/>
                <a:gd name="T5" fmla="*/ 3375 h 3375"/>
                <a:gd name="T6" fmla="*/ 13841 w 13841"/>
                <a:gd name="T7" fmla="*/ 2 h 3375"/>
                <a:gd name="T8" fmla="*/ 0 w 13841"/>
                <a:gd name="T9" fmla="*/ 0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41" h="3375">
                  <a:moveTo>
                    <a:pt x="0" y="0"/>
                  </a:moveTo>
                  <a:lnTo>
                    <a:pt x="0" y="3375"/>
                  </a:lnTo>
                  <a:lnTo>
                    <a:pt x="13839" y="3375"/>
                  </a:lnTo>
                  <a:lnTo>
                    <a:pt x="1384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B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90B63B3-C05D-49ED-A1B2-71F9BBF0F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234" y="2127250"/>
              <a:ext cx="1044575" cy="357188"/>
            </a:xfrm>
            <a:custGeom>
              <a:avLst/>
              <a:gdLst>
                <a:gd name="T0" fmla="*/ 13782 w 13818"/>
                <a:gd name="T1" fmla="*/ 2604 h 4725"/>
                <a:gd name="T2" fmla="*/ 13600 w 13818"/>
                <a:gd name="T3" fmla="*/ 2953 h 4725"/>
                <a:gd name="T4" fmla="*/ 13274 w 13818"/>
                <a:gd name="T5" fmla="*/ 3282 h 4725"/>
                <a:gd name="T6" fmla="*/ 12817 w 13818"/>
                <a:gd name="T7" fmla="*/ 3588 h 4725"/>
                <a:gd name="T8" fmla="*/ 12239 w 13818"/>
                <a:gd name="T9" fmla="*/ 3865 h 4725"/>
                <a:gd name="T10" fmla="*/ 11554 w 13818"/>
                <a:gd name="T11" fmla="*/ 4111 h 4725"/>
                <a:gd name="T12" fmla="*/ 10771 w 13818"/>
                <a:gd name="T13" fmla="*/ 4321 h 4725"/>
                <a:gd name="T14" fmla="*/ 9904 w 13818"/>
                <a:gd name="T15" fmla="*/ 4492 h 4725"/>
                <a:gd name="T16" fmla="*/ 8963 w 13818"/>
                <a:gd name="T17" fmla="*/ 4618 h 4725"/>
                <a:gd name="T18" fmla="*/ 7961 w 13818"/>
                <a:gd name="T19" fmla="*/ 4698 h 4725"/>
                <a:gd name="T20" fmla="*/ 6908 w 13818"/>
                <a:gd name="T21" fmla="*/ 4725 h 4725"/>
                <a:gd name="T22" fmla="*/ 5857 w 13818"/>
                <a:gd name="T23" fmla="*/ 4698 h 4725"/>
                <a:gd name="T24" fmla="*/ 4855 w 13818"/>
                <a:gd name="T25" fmla="*/ 4618 h 4725"/>
                <a:gd name="T26" fmla="*/ 3914 w 13818"/>
                <a:gd name="T27" fmla="*/ 4492 h 4725"/>
                <a:gd name="T28" fmla="*/ 3047 w 13818"/>
                <a:gd name="T29" fmla="*/ 4321 h 4725"/>
                <a:gd name="T30" fmla="*/ 2264 w 13818"/>
                <a:gd name="T31" fmla="*/ 4111 h 4725"/>
                <a:gd name="T32" fmla="*/ 1579 w 13818"/>
                <a:gd name="T33" fmla="*/ 3865 h 4725"/>
                <a:gd name="T34" fmla="*/ 1001 w 13818"/>
                <a:gd name="T35" fmla="*/ 3588 h 4725"/>
                <a:gd name="T36" fmla="*/ 544 w 13818"/>
                <a:gd name="T37" fmla="*/ 3282 h 4725"/>
                <a:gd name="T38" fmla="*/ 218 w 13818"/>
                <a:gd name="T39" fmla="*/ 2953 h 4725"/>
                <a:gd name="T40" fmla="*/ 36 w 13818"/>
                <a:gd name="T41" fmla="*/ 2604 h 4725"/>
                <a:gd name="T42" fmla="*/ 9 w 13818"/>
                <a:gd name="T43" fmla="*/ 2241 h 4725"/>
                <a:gd name="T44" fmla="*/ 140 w 13818"/>
                <a:gd name="T45" fmla="*/ 1887 h 4725"/>
                <a:gd name="T46" fmla="*/ 420 w 13818"/>
                <a:gd name="T47" fmla="*/ 1550 h 4725"/>
                <a:gd name="T48" fmla="*/ 834 w 13818"/>
                <a:gd name="T49" fmla="*/ 1237 h 4725"/>
                <a:gd name="T50" fmla="*/ 1373 w 13818"/>
                <a:gd name="T51" fmla="*/ 949 h 4725"/>
                <a:gd name="T52" fmla="*/ 2025 w 13818"/>
                <a:gd name="T53" fmla="*/ 693 h 4725"/>
                <a:gd name="T54" fmla="*/ 2776 w 13818"/>
                <a:gd name="T55" fmla="*/ 470 h 4725"/>
                <a:gd name="T56" fmla="*/ 3617 w 13818"/>
                <a:gd name="T57" fmla="*/ 285 h 4725"/>
                <a:gd name="T58" fmla="*/ 4534 w 13818"/>
                <a:gd name="T59" fmla="*/ 143 h 4725"/>
                <a:gd name="T60" fmla="*/ 5517 w 13818"/>
                <a:gd name="T61" fmla="*/ 49 h 4725"/>
                <a:gd name="T62" fmla="*/ 6554 w 13818"/>
                <a:gd name="T63" fmla="*/ 3 h 4725"/>
                <a:gd name="T64" fmla="*/ 7615 w 13818"/>
                <a:gd name="T65" fmla="*/ 12 h 4725"/>
                <a:gd name="T66" fmla="*/ 8635 w 13818"/>
                <a:gd name="T67" fmla="*/ 75 h 4725"/>
                <a:gd name="T68" fmla="*/ 9597 w 13818"/>
                <a:gd name="T69" fmla="*/ 186 h 4725"/>
                <a:gd name="T70" fmla="*/ 10491 w 13818"/>
                <a:gd name="T71" fmla="*/ 343 h 4725"/>
                <a:gd name="T72" fmla="*/ 11302 w 13818"/>
                <a:gd name="T73" fmla="*/ 540 h 4725"/>
                <a:gd name="T74" fmla="*/ 12023 w 13818"/>
                <a:gd name="T75" fmla="*/ 774 h 4725"/>
                <a:gd name="T76" fmla="*/ 12637 w 13818"/>
                <a:gd name="T77" fmla="*/ 1042 h 4725"/>
                <a:gd name="T78" fmla="*/ 13136 w 13818"/>
                <a:gd name="T79" fmla="*/ 1339 h 4725"/>
                <a:gd name="T80" fmla="*/ 13507 w 13818"/>
                <a:gd name="T81" fmla="*/ 1661 h 4725"/>
                <a:gd name="T82" fmla="*/ 13738 w 13818"/>
                <a:gd name="T83" fmla="*/ 2003 h 4725"/>
                <a:gd name="T84" fmla="*/ 13818 w 13818"/>
                <a:gd name="T85" fmla="*/ 2362 h 4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18" h="4725">
                  <a:moveTo>
                    <a:pt x="13818" y="2362"/>
                  </a:moveTo>
                  <a:lnTo>
                    <a:pt x="13809" y="2484"/>
                  </a:lnTo>
                  <a:lnTo>
                    <a:pt x="13782" y="2604"/>
                  </a:lnTo>
                  <a:lnTo>
                    <a:pt x="13738" y="2723"/>
                  </a:lnTo>
                  <a:lnTo>
                    <a:pt x="13678" y="2838"/>
                  </a:lnTo>
                  <a:lnTo>
                    <a:pt x="13600" y="2953"/>
                  </a:lnTo>
                  <a:lnTo>
                    <a:pt x="13507" y="3065"/>
                  </a:lnTo>
                  <a:lnTo>
                    <a:pt x="13398" y="3175"/>
                  </a:lnTo>
                  <a:lnTo>
                    <a:pt x="13274" y="3282"/>
                  </a:lnTo>
                  <a:lnTo>
                    <a:pt x="13136" y="3387"/>
                  </a:lnTo>
                  <a:lnTo>
                    <a:pt x="12984" y="3489"/>
                  </a:lnTo>
                  <a:lnTo>
                    <a:pt x="12817" y="3588"/>
                  </a:lnTo>
                  <a:lnTo>
                    <a:pt x="12637" y="3684"/>
                  </a:lnTo>
                  <a:lnTo>
                    <a:pt x="12445" y="3776"/>
                  </a:lnTo>
                  <a:lnTo>
                    <a:pt x="12239" y="3865"/>
                  </a:lnTo>
                  <a:lnTo>
                    <a:pt x="12023" y="3950"/>
                  </a:lnTo>
                  <a:lnTo>
                    <a:pt x="11793" y="4033"/>
                  </a:lnTo>
                  <a:lnTo>
                    <a:pt x="11554" y="4111"/>
                  </a:lnTo>
                  <a:lnTo>
                    <a:pt x="11302" y="4186"/>
                  </a:lnTo>
                  <a:lnTo>
                    <a:pt x="11042" y="4256"/>
                  </a:lnTo>
                  <a:lnTo>
                    <a:pt x="10771" y="4321"/>
                  </a:lnTo>
                  <a:lnTo>
                    <a:pt x="10491" y="4383"/>
                  </a:lnTo>
                  <a:lnTo>
                    <a:pt x="10201" y="4440"/>
                  </a:lnTo>
                  <a:lnTo>
                    <a:pt x="9904" y="4492"/>
                  </a:lnTo>
                  <a:lnTo>
                    <a:pt x="9597" y="4539"/>
                  </a:lnTo>
                  <a:lnTo>
                    <a:pt x="9284" y="4582"/>
                  </a:lnTo>
                  <a:lnTo>
                    <a:pt x="8963" y="4618"/>
                  </a:lnTo>
                  <a:lnTo>
                    <a:pt x="8635" y="4651"/>
                  </a:lnTo>
                  <a:lnTo>
                    <a:pt x="8301" y="4677"/>
                  </a:lnTo>
                  <a:lnTo>
                    <a:pt x="7961" y="4698"/>
                  </a:lnTo>
                  <a:lnTo>
                    <a:pt x="7615" y="4713"/>
                  </a:lnTo>
                  <a:lnTo>
                    <a:pt x="7264" y="4722"/>
                  </a:lnTo>
                  <a:lnTo>
                    <a:pt x="6908" y="4725"/>
                  </a:lnTo>
                  <a:lnTo>
                    <a:pt x="6554" y="4722"/>
                  </a:lnTo>
                  <a:lnTo>
                    <a:pt x="6203" y="4713"/>
                  </a:lnTo>
                  <a:lnTo>
                    <a:pt x="5857" y="4698"/>
                  </a:lnTo>
                  <a:lnTo>
                    <a:pt x="5517" y="4677"/>
                  </a:lnTo>
                  <a:lnTo>
                    <a:pt x="5183" y="4651"/>
                  </a:lnTo>
                  <a:lnTo>
                    <a:pt x="4855" y="4618"/>
                  </a:lnTo>
                  <a:lnTo>
                    <a:pt x="4534" y="4582"/>
                  </a:lnTo>
                  <a:lnTo>
                    <a:pt x="4221" y="4539"/>
                  </a:lnTo>
                  <a:lnTo>
                    <a:pt x="3914" y="4492"/>
                  </a:lnTo>
                  <a:lnTo>
                    <a:pt x="3617" y="4440"/>
                  </a:lnTo>
                  <a:lnTo>
                    <a:pt x="3327" y="4383"/>
                  </a:lnTo>
                  <a:lnTo>
                    <a:pt x="3047" y="4321"/>
                  </a:lnTo>
                  <a:lnTo>
                    <a:pt x="2776" y="4256"/>
                  </a:lnTo>
                  <a:lnTo>
                    <a:pt x="2516" y="4186"/>
                  </a:lnTo>
                  <a:lnTo>
                    <a:pt x="2264" y="4111"/>
                  </a:lnTo>
                  <a:lnTo>
                    <a:pt x="2025" y="4033"/>
                  </a:lnTo>
                  <a:lnTo>
                    <a:pt x="1795" y="3950"/>
                  </a:lnTo>
                  <a:lnTo>
                    <a:pt x="1579" y="3865"/>
                  </a:lnTo>
                  <a:lnTo>
                    <a:pt x="1373" y="3776"/>
                  </a:lnTo>
                  <a:lnTo>
                    <a:pt x="1181" y="3684"/>
                  </a:lnTo>
                  <a:lnTo>
                    <a:pt x="1001" y="3588"/>
                  </a:lnTo>
                  <a:lnTo>
                    <a:pt x="834" y="3489"/>
                  </a:lnTo>
                  <a:lnTo>
                    <a:pt x="681" y="3387"/>
                  </a:lnTo>
                  <a:lnTo>
                    <a:pt x="544" y="3282"/>
                  </a:lnTo>
                  <a:lnTo>
                    <a:pt x="420" y="3175"/>
                  </a:lnTo>
                  <a:lnTo>
                    <a:pt x="311" y="3065"/>
                  </a:lnTo>
                  <a:lnTo>
                    <a:pt x="218" y="2953"/>
                  </a:lnTo>
                  <a:lnTo>
                    <a:pt x="140" y="2838"/>
                  </a:lnTo>
                  <a:lnTo>
                    <a:pt x="80" y="2723"/>
                  </a:lnTo>
                  <a:lnTo>
                    <a:pt x="36" y="2604"/>
                  </a:lnTo>
                  <a:lnTo>
                    <a:pt x="9" y="2484"/>
                  </a:lnTo>
                  <a:lnTo>
                    <a:pt x="0" y="2362"/>
                  </a:lnTo>
                  <a:lnTo>
                    <a:pt x="9" y="2241"/>
                  </a:lnTo>
                  <a:lnTo>
                    <a:pt x="36" y="2121"/>
                  </a:lnTo>
                  <a:lnTo>
                    <a:pt x="80" y="2003"/>
                  </a:lnTo>
                  <a:lnTo>
                    <a:pt x="140" y="1887"/>
                  </a:lnTo>
                  <a:lnTo>
                    <a:pt x="218" y="1772"/>
                  </a:lnTo>
                  <a:lnTo>
                    <a:pt x="311" y="1661"/>
                  </a:lnTo>
                  <a:lnTo>
                    <a:pt x="420" y="1550"/>
                  </a:lnTo>
                  <a:lnTo>
                    <a:pt x="544" y="1443"/>
                  </a:lnTo>
                  <a:lnTo>
                    <a:pt x="681" y="1339"/>
                  </a:lnTo>
                  <a:lnTo>
                    <a:pt x="834" y="1237"/>
                  </a:lnTo>
                  <a:lnTo>
                    <a:pt x="1001" y="1138"/>
                  </a:lnTo>
                  <a:lnTo>
                    <a:pt x="1181" y="1042"/>
                  </a:lnTo>
                  <a:lnTo>
                    <a:pt x="1373" y="949"/>
                  </a:lnTo>
                  <a:lnTo>
                    <a:pt x="1579" y="860"/>
                  </a:lnTo>
                  <a:lnTo>
                    <a:pt x="1795" y="774"/>
                  </a:lnTo>
                  <a:lnTo>
                    <a:pt x="2025" y="693"/>
                  </a:lnTo>
                  <a:lnTo>
                    <a:pt x="2264" y="615"/>
                  </a:lnTo>
                  <a:lnTo>
                    <a:pt x="2516" y="540"/>
                  </a:lnTo>
                  <a:lnTo>
                    <a:pt x="2776" y="470"/>
                  </a:lnTo>
                  <a:lnTo>
                    <a:pt x="3047" y="404"/>
                  </a:lnTo>
                  <a:lnTo>
                    <a:pt x="3327" y="343"/>
                  </a:lnTo>
                  <a:lnTo>
                    <a:pt x="3617" y="285"/>
                  </a:lnTo>
                  <a:lnTo>
                    <a:pt x="3914" y="233"/>
                  </a:lnTo>
                  <a:lnTo>
                    <a:pt x="4221" y="186"/>
                  </a:lnTo>
                  <a:lnTo>
                    <a:pt x="4534" y="143"/>
                  </a:lnTo>
                  <a:lnTo>
                    <a:pt x="4855" y="106"/>
                  </a:lnTo>
                  <a:lnTo>
                    <a:pt x="5183" y="75"/>
                  </a:lnTo>
                  <a:lnTo>
                    <a:pt x="5517" y="49"/>
                  </a:lnTo>
                  <a:lnTo>
                    <a:pt x="5857" y="28"/>
                  </a:lnTo>
                  <a:lnTo>
                    <a:pt x="6203" y="12"/>
                  </a:lnTo>
                  <a:lnTo>
                    <a:pt x="6554" y="3"/>
                  </a:lnTo>
                  <a:lnTo>
                    <a:pt x="6908" y="0"/>
                  </a:lnTo>
                  <a:lnTo>
                    <a:pt x="7264" y="3"/>
                  </a:lnTo>
                  <a:lnTo>
                    <a:pt x="7615" y="12"/>
                  </a:lnTo>
                  <a:lnTo>
                    <a:pt x="7961" y="28"/>
                  </a:lnTo>
                  <a:lnTo>
                    <a:pt x="8301" y="49"/>
                  </a:lnTo>
                  <a:lnTo>
                    <a:pt x="8635" y="75"/>
                  </a:lnTo>
                  <a:lnTo>
                    <a:pt x="8963" y="106"/>
                  </a:lnTo>
                  <a:lnTo>
                    <a:pt x="9284" y="143"/>
                  </a:lnTo>
                  <a:lnTo>
                    <a:pt x="9597" y="186"/>
                  </a:lnTo>
                  <a:lnTo>
                    <a:pt x="9904" y="233"/>
                  </a:lnTo>
                  <a:lnTo>
                    <a:pt x="10201" y="285"/>
                  </a:lnTo>
                  <a:lnTo>
                    <a:pt x="10491" y="343"/>
                  </a:lnTo>
                  <a:lnTo>
                    <a:pt x="10771" y="404"/>
                  </a:lnTo>
                  <a:lnTo>
                    <a:pt x="11042" y="470"/>
                  </a:lnTo>
                  <a:lnTo>
                    <a:pt x="11302" y="540"/>
                  </a:lnTo>
                  <a:lnTo>
                    <a:pt x="11554" y="615"/>
                  </a:lnTo>
                  <a:lnTo>
                    <a:pt x="11793" y="693"/>
                  </a:lnTo>
                  <a:lnTo>
                    <a:pt x="12023" y="774"/>
                  </a:lnTo>
                  <a:lnTo>
                    <a:pt x="12239" y="860"/>
                  </a:lnTo>
                  <a:lnTo>
                    <a:pt x="12445" y="949"/>
                  </a:lnTo>
                  <a:lnTo>
                    <a:pt x="12637" y="1042"/>
                  </a:lnTo>
                  <a:lnTo>
                    <a:pt x="12817" y="1138"/>
                  </a:lnTo>
                  <a:lnTo>
                    <a:pt x="12984" y="1237"/>
                  </a:lnTo>
                  <a:lnTo>
                    <a:pt x="13136" y="1339"/>
                  </a:lnTo>
                  <a:lnTo>
                    <a:pt x="13274" y="1443"/>
                  </a:lnTo>
                  <a:lnTo>
                    <a:pt x="13398" y="1550"/>
                  </a:lnTo>
                  <a:lnTo>
                    <a:pt x="13507" y="1661"/>
                  </a:lnTo>
                  <a:lnTo>
                    <a:pt x="13600" y="1772"/>
                  </a:lnTo>
                  <a:lnTo>
                    <a:pt x="13678" y="1887"/>
                  </a:lnTo>
                  <a:lnTo>
                    <a:pt x="13738" y="2003"/>
                  </a:lnTo>
                  <a:lnTo>
                    <a:pt x="13782" y="2121"/>
                  </a:lnTo>
                  <a:lnTo>
                    <a:pt x="13809" y="2241"/>
                  </a:lnTo>
                  <a:lnTo>
                    <a:pt x="13818" y="2362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B5C990C8-2B19-4A6A-9A38-EF16059BD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347" y="2305050"/>
              <a:ext cx="528638" cy="182563"/>
            </a:xfrm>
            <a:custGeom>
              <a:avLst/>
              <a:gdLst>
                <a:gd name="T0" fmla="*/ 398 w 6993"/>
                <a:gd name="T1" fmla="*/ 2402 h 2405"/>
                <a:gd name="T2" fmla="*/ 1096 w 6993"/>
                <a:gd name="T3" fmla="*/ 2378 h 2405"/>
                <a:gd name="T4" fmla="*/ 1772 w 6993"/>
                <a:gd name="T5" fmla="*/ 2330 h 2405"/>
                <a:gd name="T6" fmla="*/ 2422 w 6993"/>
                <a:gd name="T7" fmla="*/ 2262 h 2405"/>
                <a:gd name="T8" fmla="*/ 3043 w 6993"/>
                <a:gd name="T9" fmla="*/ 2172 h 2405"/>
                <a:gd name="T10" fmla="*/ 3632 w 6993"/>
                <a:gd name="T11" fmla="*/ 2063 h 2405"/>
                <a:gd name="T12" fmla="*/ 4185 w 6993"/>
                <a:gd name="T13" fmla="*/ 1934 h 2405"/>
                <a:gd name="T14" fmla="*/ 4699 w 6993"/>
                <a:gd name="T15" fmla="*/ 1790 h 2405"/>
                <a:gd name="T16" fmla="*/ 5170 w 6993"/>
                <a:gd name="T17" fmla="*/ 1628 h 2405"/>
                <a:gd name="T18" fmla="*/ 5595 w 6993"/>
                <a:gd name="T19" fmla="*/ 1452 h 2405"/>
                <a:gd name="T20" fmla="*/ 5789 w 6993"/>
                <a:gd name="T21" fmla="*/ 1359 h 2405"/>
                <a:gd name="T22" fmla="*/ 5971 w 6993"/>
                <a:gd name="T23" fmla="*/ 1262 h 2405"/>
                <a:gd name="T24" fmla="*/ 6138 w 6993"/>
                <a:gd name="T25" fmla="*/ 1162 h 2405"/>
                <a:gd name="T26" fmla="*/ 6294 w 6993"/>
                <a:gd name="T27" fmla="*/ 1059 h 2405"/>
                <a:gd name="T28" fmla="*/ 6434 w 6993"/>
                <a:gd name="T29" fmla="*/ 953 h 2405"/>
                <a:gd name="T30" fmla="*/ 6559 w 6993"/>
                <a:gd name="T31" fmla="*/ 843 h 2405"/>
                <a:gd name="T32" fmla="*/ 6671 w 6993"/>
                <a:gd name="T33" fmla="*/ 732 h 2405"/>
                <a:gd name="T34" fmla="*/ 6767 w 6993"/>
                <a:gd name="T35" fmla="*/ 616 h 2405"/>
                <a:gd name="T36" fmla="*/ 6846 w 6993"/>
                <a:gd name="T37" fmla="*/ 498 h 2405"/>
                <a:gd name="T38" fmla="*/ 6910 w 6993"/>
                <a:gd name="T39" fmla="*/ 377 h 2405"/>
                <a:gd name="T40" fmla="*/ 6955 w 6993"/>
                <a:gd name="T41" fmla="*/ 254 h 2405"/>
                <a:gd name="T42" fmla="*/ 6984 w 6993"/>
                <a:gd name="T43" fmla="*/ 128 h 2405"/>
                <a:gd name="T44" fmla="*/ 6993 w 6993"/>
                <a:gd name="T45" fmla="*/ 0 h 2405"/>
                <a:gd name="T46" fmla="*/ 6903 w 6993"/>
                <a:gd name="T47" fmla="*/ 88 h 2405"/>
                <a:gd name="T48" fmla="*/ 6883 w 6993"/>
                <a:gd name="T49" fmla="*/ 201 h 2405"/>
                <a:gd name="T50" fmla="*/ 6845 w 6993"/>
                <a:gd name="T51" fmla="*/ 315 h 2405"/>
                <a:gd name="T52" fmla="*/ 6791 w 6993"/>
                <a:gd name="T53" fmla="*/ 427 h 2405"/>
                <a:gd name="T54" fmla="*/ 6720 w 6993"/>
                <a:gd name="T55" fmla="*/ 538 h 2405"/>
                <a:gd name="T56" fmla="*/ 6632 w 6993"/>
                <a:gd name="T57" fmla="*/ 647 h 2405"/>
                <a:gd name="T58" fmla="*/ 6530 w 6993"/>
                <a:gd name="T59" fmla="*/ 756 h 2405"/>
                <a:gd name="T60" fmla="*/ 6412 w 6993"/>
                <a:gd name="T61" fmla="*/ 861 h 2405"/>
                <a:gd name="T62" fmla="*/ 6280 w 6993"/>
                <a:gd name="T63" fmla="*/ 965 h 2405"/>
                <a:gd name="T64" fmla="*/ 6133 w 6993"/>
                <a:gd name="T65" fmla="*/ 1066 h 2405"/>
                <a:gd name="T66" fmla="*/ 5972 w 6993"/>
                <a:gd name="T67" fmla="*/ 1164 h 2405"/>
                <a:gd name="T68" fmla="*/ 5797 w 6993"/>
                <a:gd name="T69" fmla="*/ 1260 h 2405"/>
                <a:gd name="T70" fmla="*/ 5609 w 6993"/>
                <a:gd name="T71" fmla="*/ 1353 h 2405"/>
                <a:gd name="T72" fmla="*/ 5249 w 6993"/>
                <a:gd name="T73" fmla="*/ 1507 h 2405"/>
                <a:gd name="T74" fmla="*/ 4795 w 6993"/>
                <a:gd name="T75" fmla="*/ 1671 h 2405"/>
                <a:gd name="T76" fmla="*/ 4296 w 6993"/>
                <a:gd name="T77" fmla="*/ 1819 h 2405"/>
                <a:gd name="T78" fmla="*/ 3756 w 6993"/>
                <a:gd name="T79" fmla="*/ 1950 h 2405"/>
                <a:gd name="T80" fmla="*/ 3180 w 6993"/>
                <a:gd name="T81" fmla="*/ 2063 h 2405"/>
                <a:gd name="T82" fmla="*/ 2569 w 6993"/>
                <a:gd name="T83" fmla="*/ 2157 h 2405"/>
                <a:gd name="T84" fmla="*/ 1929 w 6993"/>
                <a:gd name="T85" fmla="*/ 2231 h 2405"/>
                <a:gd name="T86" fmla="*/ 1262 w 6993"/>
                <a:gd name="T87" fmla="*/ 2285 h 2405"/>
                <a:gd name="T88" fmla="*/ 572 w 6993"/>
                <a:gd name="T89" fmla="*/ 2314 h 2405"/>
                <a:gd name="T90" fmla="*/ 41 w 6993"/>
                <a:gd name="T91" fmla="*/ 2321 h 2405"/>
                <a:gd name="T92" fmla="*/ 16 w 6993"/>
                <a:gd name="T93" fmla="*/ 2328 h 2405"/>
                <a:gd name="T94" fmla="*/ 1 w 6993"/>
                <a:gd name="T95" fmla="*/ 2355 h 2405"/>
                <a:gd name="T96" fmla="*/ 6 w 6993"/>
                <a:gd name="T97" fmla="*/ 2386 h 2405"/>
                <a:gd name="T98" fmla="*/ 32 w 6993"/>
                <a:gd name="T99" fmla="*/ 2404 h 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93" h="2405">
                  <a:moveTo>
                    <a:pt x="41" y="2405"/>
                  </a:moveTo>
                  <a:lnTo>
                    <a:pt x="41" y="2405"/>
                  </a:lnTo>
                  <a:lnTo>
                    <a:pt x="221" y="2404"/>
                  </a:lnTo>
                  <a:lnTo>
                    <a:pt x="398" y="2402"/>
                  </a:lnTo>
                  <a:lnTo>
                    <a:pt x="574" y="2398"/>
                  </a:lnTo>
                  <a:lnTo>
                    <a:pt x="749" y="2393"/>
                  </a:lnTo>
                  <a:lnTo>
                    <a:pt x="923" y="2386"/>
                  </a:lnTo>
                  <a:lnTo>
                    <a:pt x="1096" y="2378"/>
                  </a:lnTo>
                  <a:lnTo>
                    <a:pt x="1267" y="2368"/>
                  </a:lnTo>
                  <a:lnTo>
                    <a:pt x="1437" y="2357"/>
                  </a:lnTo>
                  <a:lnTo>
                    <a:pt x="1605" y="2345"/>
                  </a:lnTo>
                  <a:lnTo>
                    <a:pt x="1772" y="2330"/>
                  </a:lnTo>
                  <a:lnTo>
                    <a:pt x="1936" y="2316"/>
                  </a:lnTo>
                  <a:lnTo>
                    <a:pt x="2100" y="2299"/>
                  </a:lnTo>
                  <a:lnTo>
                    <a:pt x="2261" y="2280"/>
                  </a:lnTo>
                  <a:lnTo>
                    <a:pt x="2422" y="2262"/>
                  </a:lnTo>
                  <a:lnTo>
                    <a:pt x="2580" y="2241"/>
                  </a:lnTo>
                  <a:lnTo>
                    <a:pt x="2737" y="2219"/>
                  </a:lnTo>
                  <a:lnTo>
                    <a:pt x="2891" y="2196"/>
                  </a:lnTo>
                  <a:lnTo>
                    <a:pt x="3043" y="2172"/>
                  </a:lnTo>
                  <a:lnTo>
                    <a:pt x="3193" y="2146"/>
                  </a:lnTo>
                  <a:lnTo>
                    <a:pt x="3342" y="2119"/>
                  </a:lnTo>
                  <a:lnTo>
                    <a:pt x="3488" y="2092"/>
                  </a:lnTo>
                  <a:lnTo>
                    <a:pt x="3632" y="2063"/>
                  </a:lnTo>
                  <a:lnTo>
                    <a:pt x="3774" y="2032"/>
                  </a:lnTo>
                  <a:lnTo>
                    <a:pt x="3913" y="2000"/>
                  </a:lnTo>
                  <a:lnTo>
                    <a:pt x="4051" y="1968"/>
                  </a:lnTo>
                  <a:lnTo>
                    <a:pt x="4185" y="1934"/>
                  </a:lnTo>
                  <a:lnTo>
                    <a:pt x="4318" y="1900"/>
                  </a:lnTo>
                  <a:lnTo>
                    <a:pt x="4447" y="1864"/>
                  </a:lnTo>
                  <a:lnTo>
                    <a:pt x="4574" y="1827"/>
                  </a:lnTo>
                  <a:lnTo>
                    <a:pt x="4699" y="1790"/>
                  </a:lnTo>
                  <a:lnTo>
                    <a:pt x="4821" y="1751"/>
                  </a:lnTo>
                  <a:lnTo>
                    <a:pt x="4940" y="1710"/>
                  </a:lnTo>
                  <a:lnTo>
                    <a:pt x="5057" y="1670"/>
                  </a:lnTo>
                  <a:lnTo>
                    <a:pt x="5170" y="1628"/>
                  </a:lnTo>
                  <a:lnTo>
                    <a:pt x="5281" y="1585"/>
                  </a:lnTo>
                  <a:lnTo>
                    <a:pt x="5388" y="1543"/>
                  </a:lnTo>
                  <a:lnTo>
                    <a:pt x="5493" y="1498"/>
                  </a:lnTo>
                  <a:lnTo>
                    <a:pt x="5595" y="1452"/>
                  </a:lnTo>
                  <a:lnTo>
                    <a:pt x="5644" y="1429"/>
                  </a:lnTo>
                  <a:lnTo>
                    <a:pt x="5693" y="1406"/>
                  </a:lnTo>
                  <a:lnTo>
                    <a:pt x="5742" y="1382"/>
                  </a:lnTo>
                  <a:lnTo>
                    <a:pt x="5789" y="1359"/>
                  </a:lnTo>
                  <a:lnTo>
                    <a:pt x="5836" y="1335"/>
                  </a:lnTo>
                  <a:lnTo>
                    <a:pt x="5882" y="1311"/>
                  </a:lnTo>
                  <a:lnTo>
                    <a:pt x="5927" y="1286"/>
                  </a:lnTo>
                  <a:lnTo>
                    <a:pt x="5971" y="1262"/>
                  </a:lnTo>
                  <a:lnTo>
                    <a:pt x="6014" y="1237"/>
                  </a:lnTo>
                  <a:lnTo>
                    <a:pt x="6056" y="1212"/>
                  </a:lnTo>
                  <a:lnTo>
                    <a:pt x="6098" y="1187"/>
                  </a:lnTo>
                  <a:lnTo>
                    <a:pt x="6138" y="1162"/>
                  </a:lnTo>
                  <a:lnTo>
                    <a:pt x="6179" y="1136"/>
                  </a:lnTo>
                  <a:lnTo>
                    <a:pt x="6218" y="1111"/>
                  </a:lnTo>
                  <a:lnTo>
                    <a:pt x="6256" y="1085"/>
                  </a:lnTo>
                  <a:lnTo>
                    <a:pt x="6294" y="1059"/>
                  </a:lnTo>
                  <a:lnTo>
                    <a:pt x="6330" y="1033"/>
                  </a:lnTo>
                  <a:lnTo>
                    <a:pt x="6366" y="1006"/>
                  </a:lnTo>
                  <a:lnTo>
                    <a:pt x="6400" y="980"/>
                  </a:lnTo>
                  <a:lnTo>
                    <a:pt x="6434" y="953"/>
                  </a:lnTo>
                  <a:lnTo>
                    <a:pt x="6467" y="926"/>
                  </a:lnTo>
                  <a:lnTo>
                    <a:pt x="6499" y="898"/>
                  </a:lnTo>
                  <a:lnTo>
                    <a:pt x="6530" y="871"/>
                  </a:lnTo>
                  <a:lnTo>
                    <a:pt x="6559" y="843"/>
                  </a:lnTo>
                  <a:lnTo>
                    <a:pt x="6590" y="816"/>
                  </a:lnTo>
                  <a:lnTo>
                    <a:pt x="6618" y="788"/>
                  </a:lnTo>
                  <a:lnTo>
                    <a:pt x="6645" y="760"/>
                  </a:lnTo>
                  <a:lnTo>
                    <a:pt x="6671" y="732"/>
                  </a:lnTo>
                  <a:lnTo>
                    <a:pt x="6697" y="703"/>
                  </a:lnTo>
                  <a:lnTo>
                    <a:pt x="6721" y="674"/>
                  </a:lnTo>
                  <a:lnTo>
                    <a:pt x="6744" y="645"/>
                  </a:lnTo>
                  <a:lnTo>
                    <a:pt x="6767" y="616"/>
                  </a:lnTo>
                  <a:lnTo>
                    <a:pt x="6789" y="587"/>
                  </a:lnTo>
                  <a:lnTo>
                    <a:pt x="6809" y="558"/>
                  </a:lnTo>
                  <a:lnTo>
                    <a:pt x="6828" y="527"/>
                  </a:lnTo>
                  <a:lnTo>
                    <a:pt x="6846" y="498"/>
                  </a:lnTo>
                  <a:lnTo>
                    <a:pt x="6864" y="468"/>
                  </a:lnTo>
                  <a:lnTo>
                    <a:pt x="6880" y="438"/>
                  </a:lnTo>
                  <a:lnTo>
                    <a:pt x="6895" y="408"/>
                  </a:lnTo>
                  <a:lnTo>
                    <a:pt x="6910" y="377"/>
                  </a:lnTo>
                  <a:lnTo>
                    <a:pt x="6923" y="347"/>
                  </a:lnTo>
                  <a:lnTo>
                    <a:pt x="6935" y="316"/>
                  </a:lnTo>
                  <a:lnTo>
                    <a:pt x="6945" y="285"/>
                  </a:lnTo>
                  <a:lnTo>
                    <a:pt x="6955" y="254"/>
                  </a:lnTo>
                  <a:lnTo>
                    <a:pt x="6964" y="223"/>
                  </a:lnTo>
                  <a:lnTo>
                    <a:pt x="6972" y="191"/>
                  </a:lnTo>
                  <a:lnTo>
                    <a:pt x="6978" y="160"/>
                  </a:lnTo>
                  <a:lnTo>
                    <a:pt x="6984" y="128"/>
                  </a:lnTo>
                  <a:lnTo>
                    <a:pt x="6988" y="96"/>
                  </a:lnTo>
                  <a:lnTo>
                    <a:pt x="6991" y="65"/>
                  </a:lnTo>
                  <a:lnTo>
                    <a:pt x="6992" y="32"/>
                  </a:lnTo>
                  <a:lnTo>
                    <a:pt x="6993" y="0"/>
                  </a:lnTo>
                  <a:lnTo>
                    <a:pt x="6909" y="0"/>
                  </a:lnTo>
                  <a:lnTo>
                    <a:pt x="6909" y="29"/>
                  </a:lnTo>
                  <a:lnTo>
                    <a:pt x="6906" y="59"/>
                  </a:lnTo>
                  <a:lnTo>
                    <a:pt x="6903" y="88"/>
                  </a:lnTo>
                  <a:lnTo>
                    <a:pt x="6900" y="116"/>
                  </a:lnTo>
                  <a:lnTo>
                    <a:pt x="6895" y="145"/>
                  </a:lnTo>
                  <a:lnTo>
                    <a:pt x="6890" y="173"/>
                  </a:lnTo>
                  <a:lnTo>
                    <a:pt x="6883" y="201"/>
                  </a:lnTo>
                  <a:lnTo>
                    <a:pt x="6875" y="230"/>
                  </a:lnTo>
                  <a:lnTo>
                    <a:pt x="6866" y="259"/>
                  </a:lnTo>
                  <a:lnTo>
                    <a:pt x="6855" y="287"/>
                  </a:lnTo>
                  <a:lnTo>
                    <a:pt x="6845" y="315"/>
                  </a:lnTo>
                  <a:lnTo>
                    <a:pt x="6833" y="343"/>
                  </a:lnTo>
                  <a:lnTo>
                    <a:pt x="6820" y="371"/>
                  </a:lnTo>
                  <a:lnTo>
                    <a:pt x="6805" y="399"/>
                  </a:lnTo>
                  <a:lnTo>
                    <a:pt x="6791" y="427"/>
                  </a:lnTo>
                  <a:lnTo>
                    <a:pt x="6774" y="455"/>
                  </a:lnTo>
                  <a:lnTo>
                    <a:pt x="6757" y="483"/>
                  </a:lnTo>
                  <a:lnTo>
                    <a:pt x="6739" y="511"/>
                  </a:lnTo>
                  <a:lnTo>
                    <a:pt x="6720" y="538"/>
                  </a:lnTo>
                  <a:lnTo>
                    <a:pt x="6699" y="565"/>
                  </a:lnTo>
                  <a:lnTo>
                    <a:pt x="6678" y="593"/>
                  </a:lnTo>
                  <a:lnTo>
                    <a:pt x="6656" y="620"/>
                  </a:lnTo>
                  <a:lnTo>
                    <a:pt x="6632" y="647"/>
                  </a:lnTo>
                  <a:lnTo>
                    <a:pt x="6608" y="674"/>
                  </a:lnTo>
                  <a:lnTo>
                    <a:pt x="6583" y="702"/>
                  </a:lnTo>
                  <a:lnTo>
                    <a:pt x="6557" y="729"/>
                  </a:lnTo>
                  <a:lnTo>
                    <a:pt x="6530" y="756"/>
                  </a:lnTo>
                  <a:lnTo>
                    <a:pt x="6502" y="782"/>
                  </a:lnTo>
                  <a:lnTo>
                    <a:pt x="6474" y="809"/>
                  </a:lnTo>
                  <a:lnTo>
                    <a:pt x="6444" y="835"/>
                  </a:lnTo>
                  <a:lnTo>
                    <a:pt x="6412" y="861"/>
                  </a:lnTo>
                  <a:lnTo>
                    <a:pt x="6381" y="887"/>
                  </a:lnTo>
                  <a:lnTo>
                    <a:pt x="6349" y="913"/>
                  </a:lnTo>
                  <a:lnTo>
                    <a:pt x="6315" y="939"/>
                  </a:lnTo>
                  <a:lnTo>
                    <a:pt x="6280" y="965"/>
                  </a:lnTo>
                  <a:lnTo>
                    <a:pt x="6245" y="990"/>
                  </a:lnTo>
                  <a:lnTo>
                    <a:pt x="6208" y="1016"/>
                  </a:lnTo>
                  <a:lnTo>
                    <a:pt x="6171" y="1041"/>
                  </a:lnTo>
                  <a:lnTo>
                    <a:pt x="6133" y="1066"/>
                  </a:lnTo>
                  <a:lnTo>
                    <a:pt x="6094" y="1091"/>
                  </a:lnTo>
                  <a:lnTo>
                    <a:pt x="6054" y="1115"/>
                  </a:lnTo>
                  <a:lnTo>
                    <a:pt x="6013" y="1140"/>
                  </a:lnTo>
                  <a:lnTo>
                    <a:pt x="5972" y="1164"/>
                  </a:lnTo>
                  <a:lnTo>
                    <a:pt x="5930" y="1188"/>
                  </a:lnTo>
                  <a:lnTo>
                    <a:pt x="5886" y="1213"/>
                  </a:lnTo>
                  <a:lnTo>
                    <a:pt x="5842" y="1237"/>
                  </a:lnTo>
                  <a:lnTo>
                    <a:pt x="5797" y="1260"/>
                  </a:lnTo>
                  <a:lnTo>
                    <a:pt x="5752" y="1284"/>
                  </a:lnTo>
                  <a:lnTo>
                    <a:pt x="5705" y="1307"/>
                  </a:lnTo>
                  <a:lnTo>
                    <a:pt x="5658" y="1330"/>
                  </a:lnTo>
                  <a:lnTo>
                    <a:pt x="5609" y="1353"/>
                  </a:lnTo>
                  <a:lnTo>
                    <a:pt x="5560" y="1376"/>
                  </a:lnTo>
                  <a:lnTo>
                    <a:pt x="5460" y="1421"/>
                  </a:lnTo>
                  <a:lnTo>
                    <a:pt x="5357" y="1464"/>
                  </a:lnTo>
                  <a:lnTo>
                    <a:pt x="5249" y="1507"/>
                  </a:lnTo>
                  <a:lnTo>
                    <a:pt x="5140" y="1550"/>
                  </a:lnTo>
                  <a:lnTo>
                    <a:pt x="5028" y="1590"/>
                  </a:lnTo>
                  <a:lnTo>
                    <a:pt x="4913" y="1631"/>
                  </a:lnTo>
                  <a:lnTo>
                    <a:pt x="4795" y="1671"/>
                  </a:lnTo>
                  <a:lnTo>
                    <a:pt x="4674" y="1709"/>
                  </a:lnTo>
                  <a:lnTo>
                    <a:pt x="4550" y="1747"/>
                  </a:lnTo>
                  <a:lnTo>
                    <a:pt x="4424" y="1783"/>
                  </a:lnTo>
                  <a:lnTo>
                    <a:pt x="4296" y="1819"/>
                  </a:lnTo>
                  <a:lnTo>
                    <a:pt x="4164" y="1853"/>
                  </a:lnTo>
                  <a:lnTo>
                    <a:pt x="4031" y="1886"/>
                  </a:lnTo>
                  <a:lnTo>
                    <a:pt x="3895" y="1919"/>
                  </a:lnTo>
                  <a:lnTo>
                    <a:pt x="3756" y="1950"/>
                  </a:lnTo>
                  <a:lnTo>
                    <a:pt x="3615" y="1980"/>
                  </a:lnTo>
                  <a:lnTo>
                    <a:pt x="3471" y="2008"/>
                  </a:lnTo>
                  <a:lnTo>
                    <a:pt x="3327" y="2036"/>
                  </a:lnTo>
                  <a:lnTo>
                    <a:pt x="3180" y="2063"/>
                  </a:lnTo>
                  <a:lnTo>
                    <a:pt x="3029" y="2089"/>
                  </a:lnTo>
                  <a:lnTo>
                    <a:pt x="2878" y="2113"/>
                  </a:lnTo>
                  <a:lnTo>
                    <a:pt x="2724" y="2135"/>
                  </a:lnTo>
                  <a:lnTo>
                    <a:pt x="2569" y="2157"/>
                  </a:lnTo>
                  <a:lnTo>
                    <a:pt x="2411" y="2178"/>
                  </a:lnTo>
                  <a:lnTo>
                    <a:pt x="2252" y="2197"/>
                  </a:lnTo>
                  <a:lnTo>
                    <a:pt x="2092" y="2215"/>
                  </a:lnTo>
                  <a:lnTo>
                    <a:pt x="1929" y="2231"/>
                  </a:lnTo>
                  <a:lnTo>
                    <a:pt x="1764" y="2247"/>
                  </a:lnTo>
                  <a:lnTo>
                    <a:pt x="1599" y="2261"/>
                  </a:lnTo>
                  <a:lnTo>
                    <a:pt x="1431" y="2273"/>
                  </a:lnTo>
                  <a:lnTo>
                    <a:pt x="1262" y="2285"/>
                  </a:lnTo>
                  <a:lnTo>
                    <a:pt x="1091" y="2294"/>
                  </a:lnTo>
                  <a:lnTo>
                    <a:pt x="920" y="2302"/>
                  </a:lnTo>
                  <a:lnTo>
                    <a:pt x="747" y="2308"/>
                  </a:lnTo>
                  <a:lnTo>
                    <a:pt x="572" y="2314"/>
                  </a:lnTo>
                  <a:lnTo>
                    <a:pt x="397" y="2318"/>
                  </a:lnTo>
                  <a:lnTo>
                    <a:pt x="220" y="2320"/>
                  </a:lnTo>
                  <a:lnTo>
                    <a:pt x="41" y="2321"/>
                  </a:lnTo>
                  <a:lnTo>
                    <a:pt x="41" y="2321"/>
                  </a:lnTo>
                  <a:lnTo>
                    <a:pt x="41" y="2321"/>
                  </a:lnTo>
                  <a:lnTo>
                    <a:pt x="32" y="2322"/>
                  </a:lnTo>
                  <a:lnTo>
                    <a:pt x="24" y="2324"/>
                  </a:lnTo>
                  <a:lnTo>
                    <a:pt x="16" y="2328"/>
                  </a:lnTo>
                  <a:lnTo>
                    <a:pt x="10" y="2335"/>
                  </a:lnTo>
                  <a:lnTo>
                    <a:pt x="6" y="2341"/>
                  </a:lnTo>
                  <a:lnTo>
                    <a:pt x="3" y="2348"/>
                  </a:lnTo>
                  <a:lnTo>
                    <a:pt x="1" y="2355"/>
                  </a:lnTo>
                  <a:lnTo>
                    <a:pt x="0" y="2363"/>
                  </a:lnTo>
                  <a:lnTo>
                    <a:pt x="1" y="2371"/>
                  </a:lnTo>
                  <a:lnTo>
                    <a:pt x="3" y="2378"/>
                  </a:lnTo>
                  <a:lnTo>
                    <a:pt x="6" y="2386"/>
                  </a:lnTo>
                  <a:lnTo>
                    <a:pt x="10" y="2392"/>
                  </a:lnTo>
                  <a:lnTo>
                    <a:pt x="16" y="2397"/>
                  </a:lnTo>
                  <a:lnTo>
                    <a:pt x="24" y="2401"/>
                  </a:lnTo>
                  <a:lnTo>
                    <a:pt x="32" y="2404"/>
                  </a:lnTo>
                  <a:lnTo>
                    <a:pt x="41" y="2405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B80CEA9-20E2-4CE2-A594-0408D4FBF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059" y="2301875"/>
              <a:ext cx="525463" cy="185738"/>
            </a:xfrm>
            <a:custGeom>
              <a:avLst/>
              <a:gdLst>
                <a:gd name="T0" fmla="*/ 2 w 6950"/>
                <a:gd name="T1" fmla="*/ 107 h 2447"/>
                <a:gd name="T2" fmla="*/ 21 w 6950"/>
                <a:gd name="T3" fmla="*/ 233 h 2447"/>
                <a:gd name="T4" fmla="*/ 58 w 6950"/>
                <a:gd name="T5" fmla="*/ 358 h 2447"/>
                <a:gd name="T6" fmla="*/ 113 w 6950"/>
                <a:gd name="T7" fmla="*/ 480 h 2447"/>
                <a:gd name="T8" fmla="*/ 184 w 6950"/>
                <a:gd name="T9" fmla="*/ 600 h 2447"/>
                <a:gd name="T10" fmla="*/ 272 w 6950"/>
                <a:gd name="T11" fmla="*/ 716 h 2447"/>
                <a:gd name="T12" fmla="*/ 375 w 6950"/>
                <a:gd name="T13" fmla="*/ 830 h 2447"/>
                <a:gd name="T14" fmla="*/ 494 w 6950"/>
                <a:gd name="T15" fmla="*/ 940 h 2447"/>
                <a:gd name="T16" fmla="*/ 627 w 6950"/>
                <a:gd name="T17" fmla="*/ 1048 h 2447"/>
                <a:gd name="T18" fmla="*/ 775 w 6950"/>
                <a:gd name="T19" fmla="*/ 1153 h 2447"/>
                <a:gd name="T20" fmla="*/ 937 w 6950"/>
                <a:gd name="T21" fmla="*/ 1254 h 2447"/>
                <a:gd name="T22" fmla="*/ 1111 w 6950"/>
                <a:gd name="T23" fmla="*/ 1353 h 2447"/>
                <a:gd name="T24" fmla="*/ 1300 w 6950"/>
                <a:gd name="T25" fmla="*/ 1448 h 2447"/>
                <a:gd name="T26" fmla="*/ 1604 w 6950"/>
                <a:gd name="T27" fmla="*/ 1585 h 2447"/>
                <a:gd name="T28" fmla="*/ 2053 w 6950"/>
                <a:gd name="T29" fmla="*/ 1752 h 2447"/>
                <a:gd name="T30" fmla="*/ 2546 w 6950"/>
                <a:gd name="T31" fmla="*/ 1906 h 2447"/>
                <a:gd name="T32" fmla="*/ 3080 w 6950"/>
                <a:gd name="T33" fmla="*/ 2042 h 2447"/>
                <a:gd name="T34" fmla="*/ 3651 w 6950"/>
                <a:gd name="T35" fmla="*/ 2161 h 2447"/>
                <a:gd name="T36" fmla="*/ 4256 w 6950"/>
                <a:gd name="T37" fmla="*/ 2261 h 2447"/>
                <a:gd name="T38" fmla="*/ 4893 w 6950"/>
                <a:gd name="T39" fmla="*/ 2341 h 2447"/>
                <a:gd name="T40" fmla="*/ 5556 w 6950"/>
                <a:gd name="T41" fmla="*/ 2399 h 2447"/>
                <a:gd name="T42" fmla="*/ 6244 w 6950"/>
                <a:gd name="T43" fmla="*/ 2435 h 2447"/>
                <a:gd name="T44" fmla="*/ 6950 w 6950"/>
                <a:gd name="T45" fmla="*/ 2447 h 2447"/>
                <a:gd name="T46" fmla="*/ 6421 w 6950"/>
                <a:gd name="T47" fmla="*/ 2356 h 2447"/>
                <a:gd name="T48" fmla="*/ 5731 w 6950"/>
                <a:gd name="T49" fmla="*/ 2327 h 2447"/>
                <a:gd name="T50" fmla="*/ 5064 w 6950"/>
                <a:gd name="T51" fmla="*/ 2273 h 2447"/>
                <a:gd name="T52" fmla="*/ 4424 w 6950"/>
                <a:gd name="T53" fmla="*/ 2199 h 2447"/>
                <a:gd name="T54" fmla="*/ 3813 w 6950"/>
                <a:gd name="T55" fmla="*/ 2105 h 2447"/>
                <a:gd name="T56" fmla="*/ 3237 w 6950"/>
                <a:gd name="T57" fmla="*/ 1992 h 2447"/>
                <a:gd name="T58" fmla="*/ 2697 w 6950"/>
                <a:gd name="T59" fmla="*/ 1861 h 2447"/>
                <a:gd name="T60" fmla="*/ 2198 w 6950"/>
                <a:gd name="T61" fmla="*/ 1713 h 2447"/>
                <a:gd name="T62" fmla="*/ 1743 w 6950"/>
                <a:gd name="T63" fmla="*/ 1549 h 2447"/>
                <a:gd name="T64" fmla="*/ 1384 w 6950"/>
                <a:gd name="T65" fmla="*/ 1395 h 2447"/>
                <a:gd name="T66" fmla="*/ 1195 w 6950"/>
                <a:gd name="T67" fmla="*/ 1302 h 2447"/>
                <a:gd name="T68" fmla="*/ 1021 w 6950"/>
                <a:gd name="T69" fmla="*/ 1206 h 2447"/>
                <a:gd name="T70" fmla="*/ 860 w 6950"/>
                <a:gd name="T71" fmla="*/ 1108 h 2447"/>
                <a:gd name="T72" fmla="*/ 713 w 6950"/>
                <a:gd name="T73" fmla="*/ 1007 h 2447"/>
                <a:gd name="T74" fmla="*/ 581 w 6950"/>
                <a:gd name="T75" fmla="*/ 903 h 2447"/>
                <a:gd name="T76" fmla="*/ 463 w 6950"/>
                <a:gd name="T77" fmla="*/ 798 h 2447"/>
                <a:gd name="T78" fmla="*/ 360 w 6950"/>
                <a:gd name="T79" fmla="*/ 689 h 2447"/>
                <a:gd name="T80" fmla="*/ 273 w 6950"/>
                <a:gd name="T81" fmla="*/ 580 h 2447"/>
                <a:gd name="T82" fmla="*/ 202 w 6950"/>
                <a:gd name="T83" fmla="*/ 469 h 2447"/>
                <a:gd name="T84" fmla="*/ 148 w 6950"/>
                <a:gd name="T85" fmla="*/ 357 h 2447"/>
                <a:gd name="T86" fmla="*/ 110 w 6950"/>
                <a:gd name="T87" fmla="*/ 243 h 2447"/>
                <a:gd name="T88" fmla="*/ 89 w 6950"/>
                <a:gd name="T89" fmla="*/ 130 h 2447"/>
                <a:gd name="T90" fmla="*/ 84 w 6950"/>
                <a:gd name="T91" fmla="*/ 42 h 2447"/>
                <a:gd name="T92" fmla="*/ 76 w 6950"/>
                <a:gd name="T93" fmla="*/ 17 h 2447"/>
                <a:gd name="T94" fmla="*/ 50 w 6950"/>
                <a:gd name="T95" fmla="*/ 2 h 2447"/>
                <a:gd name="T96" fmla="*/ 20 w 6950"/>
                <a:gd name="T97" fmla="*/ 7 h 2447"/>
                <a:gd name="T98" fmla="*/ 1 w 6950"/>
                <a:gd name="T99" fmla="*/ 33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50" h="2447">
                  <a:moveTo>
                    <a:pt x="0" y="42"/>
                  </a:moveTo>
                  <a:lnTo>
                    <a:pt x="0" y="42"/>
                  </a:lnTo>
                  <a:lnTo>
                    <a:pt x="1" y="74"/>
                  </a:lnTo>
                  <a:lnTo>
                    <a:pt x="2" y="107"/>
                  </a:lnTo>
                  <a:lnTo>
                    <a:pt x="5" y="138"/>
                  </a:lnTo>
                  <a:lnTo>
                    <a:pt x="9" y="170"/>
                  </a:lnTo>
                  <a:lnTo>
                    <a:pt x="15" y="202"/>
                  </a:lnTo>
                  <a:lnTo>
                    <a:pt x="21" y="233"/>
                  </a:lnTo>
                  <a:lnTo>
                    <a:pt x="29" y="265"/>
                  </a:lnTo>
                  <a:lnTo>
                    <a:pt x="38" y="296"/>
                  </a:lnTo>
                  <a:lnTo>
                    <a:pt x="47" y="327"/>
                  </a:lnTo>
                  <a:lnTo>
                    <a:pt x="58" y="358"/>
                  </a:lnTo>
                  <a:lnTo>
                    <a:pt x="70" y="389"/>
                  </a:lnTo>
                  <a:lnTo>
                    <a:pt x="83" y="419"/>
                  </a:lnTo>
                  <a:lnTo>
                    <a:pt x="98" y="450"/>
                  </a:lnTo>
                  <a:lnTo>
                    <a:pt x="113" y="480"/>
                  </a:lnTo>
                  <a:lnTo>
                    <a:pt x="129" y="510"/>
                  </a:lnTo>
                  <a:lnTo>
                    <a:pt x="147" y="540"/>
                  </a:lnTo>
                  <a:lnTo>
                    <a:pt x="165" y="569"/>
                  </a:lnTo>
                  <a:lnTo>
                    <a:pt x="184" y="600"/>
                  </a:lnTo>
                  <a:lnTo>
                    <a:pt x="204" y="629"/>
                  </a:lnTo>
                  <a:lnTo>
                    <a:pt x="226" y="658"/>
                  </a:lnTo>
                  <a:lnTo>
                    <a:pt x="249" y="687"/>
                  </a:lnTo>
                  <a:lnTo>
                    <a:pt x="272" y="716"/>
                  </a:lnTo>
                  <a:lnTo>
                    <a:pt x="296" y="745"/>
                  </a:lnTo>
                  <a:lnTo>
                    <a:pt x="322" y="774"/>
                  </a:lnTo>
                  <a:lnTo>
                    <a:pt x="348" y="802"/>
                  </a:lnTo>
                  <a:lnTo>
                    <a:pt x="375" y="830"/>
                  </a:lnTo>
                  <a:lnTo>
                    <a:pt x="403" y="858"/>
                  </a:lnTo>
                  <a:lnTo>
                    <a:pt x="433" y="885"/>
                  </a:lnTo>
                  <a:lnTo>
                    <a:pt x="463" y="913"/>
                  </a:lnTo>
                  <a:lnTo>
                    <a:pt x="494" y="940"/>
                  </a:lnTo>
                  <a:lnTo>
                    <a:pt x="526" y="968"/>
                  </a:lnTo>
                  <a:lnTo>
                    <a:pt x="559" y="995"/>
                  </a:lnTo>
                  <a:lnTo>
                    <a:pt x="593" y="1022"/>
                  </a:lnTo>
                  <a:lnTo>
                    <a:pt x="627" y="1048"/>
                  </a:lnTo>
                  <a:lnTo>
                    <a:pt x="663" y="1075"/>
                  </a:lnTo>
                  <a:lnTo>
                    <a:pt x="699" y="1101"/>
                  </a:lnTo>
                  <a:lnTo>
                    <a:pt x="737" y="1127"/>
                  </a:lnTo>
                  <a:lnTo>
                    <a:pt x="775" y="1153"/>
                  </a:lnTo>
                  <a:lnTo>
                    <a:pt x="814" y="1178"/>
                  </a:lnTo>
                  <a:lnTo>
                    <a:pt x="854" y="1204"/>
                  </a:lnTo>
                  <a:lnTo>
                    <a:pt x="895" y="1229"/>
                  </a:lnTo>
                  <a:lnTo>
                    <a:pt x="937" y="1254"/>
                  </a:lnTo>
                  <a:lnTo>
                    <a:pt x="979" y="1279"/>
                  </a:lnTo>
                  <a:lnTo>
                    <a:pt x="1022" y="1304"/>
                  </a:lnTo>
                  <a:lnTo>
                    <a:pt x="1066" y="1328"/>
                  </a:lnTo>
                  <a:lnTo>
                    <a:pt x="1111" y="1353"/>
                  </a:lnTo>
                  <a:lnTo>
                    <a:pt x="1157" y="1377"/>
                  </a:lnTo>
                  <a:lnTo>
                    <a:pt x="1204" y="1401"/>
                  </a:lnTo>
                  <a:lnTo>
                    <a:pt x="1251" y="1424"/>
                  </a:lnTo>
                  <a:lnTo>
                    <a:pt x="1300" y="1448"/>
                  </a:lnTo>
                  <a:lnTo>
                    <a:pt x="1348" y="1471"/>
                  </a:lnTo>
                  <a:lnTo>
                    <a:pt x="1398" y="1494"/>
                  </a:lnTo>
                  <a:lnTo>
                    <a:pt x="1500" y="1540"/>
                  </a:lnTo>
                  <a:lnTo>
                    <a:pt x="1604" y="1585"/>
                  </a:lnTo>
                  <a:lnTo>
                    <a:pt x="1712" y="1627"/>
                  </a:lnTo>
                  <a:lnTo>
                    <a:pt x="1823" y="1670"/>
                  </a:lnTo>
                  <a:lnTo>
                    <a:pt x="1936" y="1712"/>
                  </a:lnTo>
                  <a:lnTo>
                    <a:pt x="2053" y="1752"/>
                  </a:lnTo>
                  <a:lnTo>
                    <a:pt x="2172" y="1793"/>
                  </a:lnTo>
                  <a:lnTo>
                    <a:pt x="2294" y="1832"/>
                  </a:lnTo>
                  <a:lnTo>
                    <a:pt x="2419" y="1869"/>
                  </a:lnTo>
                  <a:lnTo>
                    <a:pt x="2546" y="1906"/>
                  </a:lnTo>
                  <a:lnTo>
                    <a:pt x="2675" y="1942"/>
                  </a:lnTo>
                  <a:lnTo>
                    <a:pt x="2808" y="1976"/>
                  </a:lnTo>
                  <a:lnTo>
                    <a:pt x="2942" y="2010"/>
                  </a:lnTo>
                  <a:lnTo>
                    <a:pt x="3080" y="2042"/>
                  </a:lnTo>
                  <a:lnTo>
                    <a:pt x="3219" y="2074"/>
                  </a:lnTo>
                  <a:lnTo>
                    <a:pt x="3361" y="2105"/>
                  </a:lnTo>
                  <a:lnTo>
                    <a:pt x="3505" y="2134"/>
                  </a:lnTo>
                  <a:lnTo>
                    <a:pt x="3651" y="2161"/>
                  </a:lnTo>
                  <a:lnTo>
                    <a:pt x="3799" y="2188"/>
                  </a:lnTo>
                  <a:lnTo>
                    <a:pt x="3950" y="2214"/>
                  </a:lnTo>
                  <a:lnTo>
                    <a:pt x="4102" y="2238"/>
                  </a:lnTo>
                  <a:lnTo>
                    <a:pt x="4256" y="2261"/>
                  </a:lnTo>
                  <a:lnTo>
                    <a:pt x="4413" y="2283"/>
                  </a:lnTo>
                  <a:lnTo>
                    <a:pt x="4571" y="2304"/>
                  </a:lnTo>
                  <a:lnTo>
                    <a:pt x="4731" y="2322"/>
                  </a:lnTo>
                  <a:lnTo>
                    <a:pt x="4893" y="2341"/>
                  </a:lnTo>
                  <a:lnTo>
                    <a:pt x="5057" y="2358"/>
                  </a:lnTo>
                  <a:lnTo>
                    <a:pt x="5221" y="2372"/>
                  </a:lnTo>
                  <a:lnTo>
                    <a:pt x="5388" y="2387"/>
                  </a:lnTo>
                  <a:lnTo>
                    <a:pt x="5556" y="2399"/>
                  </a:lnTo>
                  <a:lnTo>
                    <a:pt x="5726" y="2410"/>
                  </a:lnTo>
                  <a:lnTo>
                    <a:pt x="5897" y="2420"/>
                  </a:lnTo>
                  <a:lnTo>
                    <a:pt x="6070" y="2428"/>
                  </a:lnTo>
                  <a:lnTo>
                    <a:pt x="6244" y="2435"/>
                  </a:lnTo>
                  <a:lnTo>
                    <a:pt x="6419" y="2440"/>
                  </a:lnTo>
                  <a:lnTo>
                    <a:pt x="6595" y="2444"/>
                  </a:lnTo>
                  <a:lnTo>
                    <a:pt x="6772" y="2446"/>
                  </a:lnTo>
                  <a:lnTo>
                    <a:pt x="6950" y="2447"/>
                  </a:lnTo>
                  <a:lnTo>
                    <a:pt x="6950" y="2363"/>
                  </a:lnTo>
                  <a:lnTo>
                    <a:pt x="6773" y="2362"/>
                  </a:lnTo>
                  <a:lnTo>
                    <a:pt x="6596" y="2360"/>
                  </a:lnTo>
                  <a:lnTo>
                    <a:pt x="6421" y="2356"/>
                  </a:lnTo>
                  <a:lnTo>
                    <a:pt x="6246" y="2350"/>
                  </a:lnTo>
                  <a:lnTo>
                    <a:pt x="6073" y="2344"/>
                  </a:lnTo>
                  <a:lnTo>
                    <a:pt x="5901" y="2336"/>
                  </a:lnTo>
                  <a:lnTo>
                    <a:pt x="5731" y="2327"/>
                  </a:lnTo>
                  <a:lnTo>
                    <a:pt x="5562" y="2315"/>
                  </a:lnTo>
                  <a:lnTo>
                    <a:pt x="5394" y="2303"/>
                  </a:lnTo>
                  <a:lnTo>
                    <a:pt x="5229" y="2289"/>
                  </a:lnTo>
                  <a:lnTo>
                    <a:pt x="5064" y="2273"/>
                  </a:lnTo>
                  <a:lnTo>
                    <a:pt x="4901" y="2257"/>
                  </a:lnTo>
                  <a:lnTo>
                    <a:pt x="4741" y="2239"/>
                  </a:lnTo>
                  <a:lnTo>
                    <a:pt x="4582" y="2220"/>
                  </a:lnTo>
                  <a:lnTo>
                    <a:pt x="4424" y="2199"/>
                  </a:lnTo>
                  <a:lnTo>
                    <a:pt x="4269" y="2177"/>
                  </a:lnTo>
                  <a:lnTo>
                    <a:pt x="4115" y="2155"/>
                  </a:lnTo>
                  <a:lnTo>
                    <a:pt x="3964" y="2131"/>
                  </a:lnTo>
                  <a:lnTo>
                    <a:pt x="3813" y="2105"/>
                  </a:lnTo>
                  <a:lnTo>
                    <a:pt x="3666" y="2078"/>
                  </a:lnTo>
                  <a:lnTo>
                    <a:pt x="3521" y="2050"/>
                  </a:lnTo>
                  <a:lnTo>
                    <a:pt x="3378" y="2022"/>
                  </a:lnTo>
                  <a:lnTo>
                    <a:pt x="3237" y="1992"/>
                  </a:lnTo>
                  <a:lnTo>
                    <a:pt x="3098" y="1961"/>
                  </a:lnTo>
                  <a:lnTo>
                    <a:pt x="2962" y="1928"/>
                  </a:lnTo>
                  <a:lnTo>
                    <a:pt x="2829" y="1895"/>
                  </a:lnTo>
                  <a:lnTo>
                    <a:pt x="2697" y="1861"/>
                  </a:lnTo>
                  <a:lnTo>
                    <a:pt x="2568" y="1825"/>
                  </a:lnTo>
                  <a:lnTo>
                    <a:pt x="2442" y="1789"/>
                  </a:lnTo>
                  <a:lnTo>
                    <a:pt x="2319" y="1751"/>
                  </a:lnTo>
                  <a:lnTo>
                    <a:pt x="2198" y="1713"/>
                  </a:lnTo>
                  <a:lnTo>
                    <a:pt x="2080" y="1673"/>
                  </a:lnTo>
                  <a:lnTo>
                    <a:pt x="1965" y="1632"/>
                  </a:lnTo>
                  <a:lnTo>
                    <a:pt x="1852" y="1592"/>
                  </a:lnTo>
                  <a:lnTo>
                    <a:pt x="1743" y="1549"/>
                  </a:lnTo>
                  <a:lnTo>
                    <a:pt x="1636" y="1506"/>
                  </a:lnTo>
                  <a:lnTo>
                    <a:pt x="1533" y="1463"/>
                  </a:lnTo>
                  <a:lnTo>
                    <a:pt x="1433" y="1418"/>
                  </a:lnTo>
                  <a:lnTo>
                    <a:pt x="1384" y="1395"/>
                  </a:lnTo>
                  <a:lnTo>
                    <a:pt x="1335" y="1372"/>
                  </a:lnTo>
                  <a:lnTo>
                    <a:pt x="1288" y="1349"/>
                  </a:lnTo>
                  <a:lnTo>
                    <a:pt x="1241" y="1326"/>
                  </a:lnTo>
                  <a:lnTo>
                    <a:pt x="1195" y="1302"/>
                  </a:lnTo>
                  <a:lnTo>
                    <a:pt x="1151" y="1279"/>
                  </a:lnTo>
                  <a:lnTo>
                    <a:pt x="1107" y="1255"/>
                  </a:lnTo>
                  <a:lnTo>
                    <a:pt x="1063" y="1230"/>
                  </a:lnTo>
                  <a:lnTo>
                    <a:pt x="1021" y="1206"/>
                  </a:lnTo>
                  <a:lnTo>
                    <a:pt x="980" y="1182"/>
                  </a:lnTo>
                  <a:lnTo>
                    <a:pt x="939" y="1157"/>
                  </a:lnTo>
                  <a:lnTo>
                    <a:pt x="898" y="1133"/>
                  </a:lnTo>
                  <a:lnTo>
                    <a:pt x="860" y="1108"/>
                  </a:lnTo>
                  <a:lnTo>
                    <a:pt x="821" y="1083"/>
                  </a:lnTo>
                  <a:lnTo>
                    <a:pt x="785" y="1058"/>
                  </a:lnTo>
                  <a:lnTo>
                    <a:pt x="748" y="1032"/>
                  </a:lnTo>
                  <a:lnTo>
                    <a:pt x="713" y="1007"/>
                  </a:lnTo>
                  <a:lnTo>
                    <a:pt x="678" y="981"/>
                  </a:lnTo>
                  <a:lnTo>
                    <a:pt x="644" y="955"/>
                  </a:lnTo>
                  <a:lnTo>
                    <a:pt x="612" y="929"/>
                  </a:lnTo>
                  <a:lnTo>
                    <a:pt x="581" y="903"/>
                  </a:lnTo>
                  <a:lnTo>
                    <a:pt x="549" y="877"/>
                  </a:lnTo>
                  <a:lnTo>
                    <a:pt x="519" y="851"/>
                  </a:lnTo>
                  <a:lnTo>
                    <a:pt x="490" y="824"/>
                  </a:lnTo>
                  <a:lnTo>
                    <a:pt x="463" y="798"/>
                  </a:lnTo>
                  <a:lnTo>
                    <a:pt x="436" y="771"/>
                  </a:lnTo>
                  <a:lnTo>
                    <a:pt x="410" y="744"/>
                  </a:lnTo>
                  <a:lnTo>
                    <a:pt x="385" y="716"/>
                  </a:lnTo>
                  <a:lnTo>
                    <a:pt x="360" y="689"/>
                  </a:lnTo>
                  <a:lnTo>
                    <a:pt x="337" y="662"/>
                  </a:lnTo>
                  <a:lnTo>
                    <a:pt x="315" y="635"/>
                  </a:lnTo>
                  <a:lnTo>
                    <a:pt x="294" y="608"/>
                  </a:lnTo>
                  <a:lnTo>
                    <a:pt x="273" y="580"/>
                  </a:lnTo>
                  <a:lnTo>
                    <a:pt x="254" y="553"/>
                  </a:lnTo>
                  <a:lnTo>
                    <a:pt x="236" y="525"/>
                  </a:lnTo>
                  <a:lnTo>
                    <a:pt x="219" y="497"/>
                  </a:lnTo>
                  <a:lnTo>
                    <a:pt x="202" y="469"/>
                  </a:lnTo>
                  <a:lnTo>
                    <a:pt x="188" y="441"/>
                  </a:lnTo>
                  <a:lnTo>
                    <a:pt x="173" y="413"/>
                  </a:lnTo>
                  <a:lnTo>
                    <a:pt x="160" y="385"/>
                  </a:lnTo>
                  <a:lnTo>
                    <a:pt x="148" y="357"/>
                  </a:lnTo>
                  <a:lnTo>
                    <a:pt x="138" y="329"/>
                  </a:lnTo>
                  <a:lnTo>
                    <a:pt x="127" y="301"/>
                  </a:lnTo>
                  <a:lnTo>
                    <a:pt x="118" y="272"/>
                  </a:lnTo>
                  <a:lnTo>
                    <a:pt x="110" y="243"/>
                  </a:lnTo>
                  <a:lnTo>
                    <a:pt x="103" y="215"/>
                  </a:lnTo>
                  <a:lnTo>
                    <a:pt x="98" y="187"/>
                  </a:lnTo>
                  <a:lnTo>
                    <a:pt x="93" y="158"/>
                  </a:lnTo>
                  <a:lnTo>
                    <a:pt x="89" y="130"/>
                  </a:lnTo>
                  <a:lnTo>
                    <a:pt x="87" y="101"/>
                  </a:lnTo>
                  <a:lnTo>
                    <a:pt x="84" y="71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3" y="33"/>
                  </a:lnTo>
                  <a:lnTo>
                    <a:pt x="80" y="24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7" y="3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4" y="11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1" y="3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96E7F472-5049-4609-B124-35B5B2F5F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059" y="2124075"/>
              <a:ext cx="528638" cy="180975"/>
            </a:xfrm>
            <a:custGeom>
              <a:avLst/>
              <a:gdLst>
                <a:gd name="T0" fmla="*/ 6595 w 6993"/>
                <a:gd name="T1" fmla="*/ 3 h 2404"/>
                <a:gd name="T2" fmla="*/ 5897 w 6993"/>
                <a:gd name="T3" fmla="*/ 27 h 2404"/>
                <a:gd name="T4" fmla="*/ 5221 w 6993"/>
                <a:gd name="T5" fmla="*/ 75 h 2404"/>
                <a:gd name="T6" fmla="*/ 4571 w 6993"/>
                <a:gd name="T7" fmla="*/ 144 h 2404"/>
                <a:gd name="T8" fmla="*/ 3950 w 6993"/>
                <a:gd name="T9" fmla="*/ 233 h 2404"/>
                <a:gd name="T10" fmla="*/ 3361 w 6993"/>
                <a:gd name="T11" fmla="*/ 343 h 2404"/>
                <a:gd name="T12" fmla="*/ 2808 w 6993"/>
                <a:gd name="T13" fmla="*/ 471 h 2404"/>
                <a:gd name="T14" fmla="*/ 2294 w 6993"/>
                <a:gd name="T15" fmla="*/ 616 h 2404"/>
                <a:gd name="T16" fmla="*/ 1823 w 6993"/>
                <a:gd name="T17" fmla="*/ 777 h 2404"/>
                <a:gd name="T18" fmla="*/ 1398 w 6993"/>
                <a:gd name="T19" fmla="*/ 954 h 2404"/>
                <a:gd name="T20" fmla="*/ 1204 w 6993"/>
                <a:gd name="T21" fmla="*/ 1046 h 2404"/>
                <a:gd name="T22" fmla="*/ 1022 w 6993"/>
                <a:gd name="T23" fmla="*/ 1143 h 2404"/>
                <a:gd name="T24" fmla="*/ 854 w 6993"/>
                <a:gd name="T25" fmla="*/ 1243 h 2404"/>
                <a:gd name="T26" fmla="*/ 699 w 6993"/>
                <a:gd name="T27" fmla="*/ 1346 h 2404"/>
                <a:gd name="T28" fmla="*/ 559 w 6993"/>
                <a:gd name="T29" fmla="*/ 1453 h 2404"/>
                <a:gd name="T30" fmla="*/ 433 w 6993"/>
                <a:gd name="T31" fmla="*/ 1562 h 2404"/>
                <a:gd name="T32" fmla="*/ 322 w 6993"/>
                <a:gd name="T33" fmla="*/ 1674 h 2404"/>
                <a:gd name="T34" fmla="*/ 226 w 6993"/>
                <a:gd name="T35" fmla="*/ 1789 h 2404"/>
                <a:gd name="T36" fmla="*/ 147 w 6993"/>
                <a:gd name="T37" fmla="*/ 1907 h 2404"/>
                <a:gd name="T38" fmla="*/ 83 w 6993"/>
                <a:gd name="T39" fmla="*/ 2028 h 2404"/>
                <a:gd name="T40" fmla="*/ 38 w 6993"/>
                <a:gd name="T41" fmla="*/ 2151 h 2404"/>
                <a:gd name="T42" fmla="*/ 9 w 6993"/>
                <a:gd name="T43" fmla="*/ 2277 h 2404"/>
                <a:gd name="T44" fmla="*/ 0 w 6993"/>
                <a:gd name="T45" fmla="*/ 2404 h 2404"/>
                <a:gd name="T46" fmla="*/ 89 w 6993"/>
                <a:gd name="T47" fmla="*/ 2318 h 2404"/>
                <a:gd name="T48" fmla="*/ 110 w 6993"/>
                <a:gd name="T49" fmla="*/ 2204 h 2404"/>
                <a:gd name="T50" fmla="*/ 148 w 6993"/>
                <a:gd name="T51" fmla="*/ 2091 h 2404"/>
                <a:gd name="T52" fmla="*/ 202 w 6993"/>
                <a:gd name="T53" fmla="*/ 1978 h 2404"/>
                <a:gd name="T54" fmla="*/ 273 w 6993"/>
                <a:gd name="T55" fmla="*/ 1867 h 2404"/>
                <a:gd name="T56" fmla="*/ 360 w 6993"/>
                <a:gd name="T57" fmla="*/ 1758 h 2404"/>
                <a:gd name="T58" fmla="*/ 463 w 6993"/>
                <a:gd name="T59" fmla="*/ 1650 h 2404"/>
                <a:gd name="T60" fmla="*/ 581 w 6993"/>
                <a:gd name="T61" fmla="*/ 1544 h 2404"/>
                <a:gd name="T62" fmla="*/ 713 w 6993"/>
                <a:gd name="T63" fmla="*/ 1440 h 2404"/>
                <a:gd name="T64" fmla="*/ 860 w 6993"/>
                <a:gd name="T65" fmla="*/ 1339 h 2404"/>
                <a:gd name="T66" fmla="*/ 1021 w 6993"/>
                <a:gd name="T67" fmla="*/ 1241 h 2404"/>
                <a:gd name="T68" fmla="*/ 1195 w 6993"/>
                <a:gd name="T69" fmla="*/ 1145 h 2404"/>
                <a:gd name="T70" fmla="*/ 1384 w 6993"/>
                <a:gd name="T71" fmla="*/ 1053 h 2404"/>
                <a:gd name="T72" fmla="*/ 1743 w 6993"/>
                <a:gd name="T73" fmla="*/ 898 h 2404"/>
                <a:gd name="T74" fmla="*/ 2198 w 6993"/>
                <a:gd name="T75" fmla="*/ 735 h 2404"/>
                <a:gd name="T76" fmla="*/ 2697 w 6993"/>
                <a:gd name="T77" fmla="*/ 587 h 2404"/>
                <a:gd name="T78" fmla="*/ 3237 w 6993"/>
                <a:gd name="T79" fmla="*/ 455 h 2404"/>
                <a:gd name="T80" fmla="*/ 3813 w 6993"/>
                <a:gd name="T81" fmla="*/ 343 h 2404"/>
                <a:gd name="T82" fmla="*/ 4424 w 6993"/>
                <a:gd name="T83" fmla="*/ 248 h 2404"/>
                <a:gd name="T84" fmla="*/ 5064 w 6993"/>
                <a:gd name="T85" fmla="*/ 174 h 2404"/>
                <a:gd name="T86" fmla="*/ 5731 w 6993"/>
                <a:gd name="T87" fmla="*/ 121 h 2404"/>
                <a:gd name="T88" fmla="*/ 6421 w 6993"/>
                <a:gd name="T89" fmla="*/ 91 h 2404"/>
                <a:gd name="T90" fmla="*/ 6950 w 6993"/>
                <a:gd name="T91" fmla="*/ 84 h 2404"/>
                <a:gd name="T92" fmla="*/ 6977 w 6993"/>
                <a:gd name="T93" fmla="*/ 77 h 2404"/>
                <a:gd name="T94" fmla="*/ 6992 w 6993"/>
                <a:gd name="T95" fmla="*/ 50 h 2404"/>
                <a:gd name="T96" fmla="*/ 6987 w 6993"/>
                <a:gd name="T97" fmla="*/ 20 h 2404"/>
                <a:gd name="T98" fmla="*/ 6961 w 6993"/>
                <a:gd name="T99" fmla="*/ 1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93" h="2404">
                  <a:moveTo>
                    <a:pt x="6950" y="0"/>
                  </a:moveTo>
                  <a:lnTo>
                    <a:pt x="6950" y="0"/>
                  </a:lnTo>
                  <a:lnTo>
                    <a:pt x="6772" y="1"/>
                  </a:lnTo>
                  <a:lnTo>
                    <a:pt x="6595" y="3"/>
                  </a:lnTo>
                  <a:lnTo>
                    <a:pt x="6419" y="7"/>
                  </a:lnTo>
                  <a:lnTo>
                    <a:pt x="6244" y="13"/>
                  </a:lnTo>
                  <a:lnTo>
                    <a:pt x="6070" y="19"/>
                  </a:lnTo>
                  <a:lnTo>
                    <a:pt x="5897" y="27"/>
                  </a:lnTo>
                  <a:lnTo>
                    <a:pt x="5726" y="38"/>
                  </a:lnTo>
                  <a:lnTo>
                    <a:pt x="5556" y="48"/>
                  </a:lnTo>
                  <a:lnTo>
                    <a:pt x="5388" y="60"/>
                  </a:lnTo>
                  <a:lnTo>
                    <a:pt x="5221" y="75"/>
                  </a:lnTo>
                  <a:lnTo>
                    <a:pt x="5057" y="90"/>
                  </a:lnTo>
                  <a:lnTo>
                    <a:pt x="4893" y="106"/>
                  </a:lnTo>
                  <a:lnTo>
                    <a:pt x="4731" y="125"/>
                  </a:lnTo>
                  <a:lnTo>
                    <a:pt x="4571" y="144"/>
                  </a:lnTo>
                  <a:lnTo>
                    <a:pt x="4413" y="165"/>
                  </a:lnTo>
                  <a:lnTo>
                    <a:pt x="4256" y="187"/>
                  </a:lnTo>
                  <a:lnTo>
                    <a:pt x="4102" y="209"/>
                  </a:lnTo>
                  <a:lnTo>
                    <a:pt x="3950" y="233"/>
                  </a:lnTo>
                  <a:lnTo>
                    <a:pt x="3799" y="259"/>
                  </a:lnTo>
                  <a:lnTo>
                    <a:pt x="3651" y="287"/>
                  </a:lnTo>
                  <a:lnTo>
                    <a:pt x="3505" y="314"/>
                  </a:lnTo>
                  <a:lnTo>
                    <a:pt x="3361" y="343"/>
                  </a:lnTo>
                  <a:lnTo>
                    <a:pt x="3219" y="373"/>
                  </a:lnTo>
                  <a:lnTo>
                    <a:pt x="3080" y="404"/>
                  </a:lnTo>
                  <a:lnTo>
                    <a:pt x="2942" y="438"/>
                  </a:lnTo>
                  <a:lnTo>
                    <a:pt x="2808" y="471"/>
                  </a:lnTo>
                  <a:lnTo>
                    <a:pt x="2675" y="505"/>
                  </a:lnTo>
                  <a:lnTo>
                    <a:pt x="2546" y="541"/>
                  </a:lnTo>
                  <a:lnTo>
                    <a:pt x="2419" y="578"/>
                  </a:lnTo>
                  <a:lnTo>
                    <a:pt x="2294" y="616"/>
                  </a:lnTo>
                  <a:lnTo>
                    <a:pt x="2172" y="654"/>
                  </a:lnTo>
                  <a:lnTo>
                    <a:pt x="2053" y="694"/>
                  </a:lnTo>
                  <a:lnTo>
                    <a:pt x="1936" y="736"/>
                  </a:lnTo>
                  <a:lnTo>
                    <a:pt x="1823" y="777"/>
                  </a:lnTo>
                  <a:lnTo>
                    <a:pt x="1712" y="820"/>
                  </a:lnTo>
                  <a:lnTo>
                    <a:pt x="1604" y="863"/>
                  </a:lnTo>
                  <a:lnTo>
                    <a:pt x="1500" y="908"/>
                  </a:lnTo>
                  <a:lnTo>
                    <a:pt x="1398" y="954"/>
                  </a:lnTo>
                  <a:lnTo>
                    <a:pt x="1348" y="976"/>
                  </a:lnTo>
                  <a:lnTo>
                    <a:pt x="1300" y="999"/>
                  </a:lnTo>
                  <a:lnTo>
                    <a:pt x="1251" y="1023"/>
                  </a:lnTo>
                  <a:lnTo>
                    <a:pt x="1204" y="1046"/>
                  </a:lnTo>
                  <a:lnTo>
                    <a:pt x="1157" y="1070"/>
                  </a:lnTo>
                  <a:lnTo>
                    <a:pt x="1111" y="1094"/>
                  </a:lnTo>
                  <a:lnTo>
                    <a:pt x="1066" y="1119"/>
                  </a:lnTo>
                  <a:lnTo>
                    <a:pt x="1022" y="1143"/>
                  </a:lnTo>
                  <a:lnTo>
                    <a:pt x="979" y="1168"/>
                  </a:lnTo>
                  <a:lnTo>
                    <a:pt x="937" y="1193"/>
                  </a:lnTo>
                  <a:lnTo>
                    <a:pt x="895" y="1218"/>
                  </a:lnTo>
                  <a:lnTo>
                    <a:pt x="854" y="1243"/>
                  </a:lnTo>
                  <a:lnTo>
                    <a:pt x="814" y="1269"/>
                  </a:lnTo>
                  <a:lnTo>
                    <a:pt x="775" y="1294"/>
                  </a:lnTo>
                  <a:lnTo>
                    <a:pt x="737" y="1320"/>
                  </a:lnTo>
                  <a:lnTo>
                    <a:pt x="699" y="1346"/>
                  </a:lnTo>
                  <a:lnTo>
                    <a:pt x="663" y="1372"/>
                  </a:lnTo>
                  <a:lnTo>
                    <a:pt x="627" y="1400"/>
                  </a:lnTo>
                  <a:lnTo>
                    <a:pt x="593" y="1426"/>
                  </a:lnTo>
                  <a:lnTo>
                    <a:pt x="559" y="1453"/>
                  </a:lnTo>
                  <a:lnTo>
                    <a:pt x="526" y="1480"/>
                  </a:lnTo>
                  <a:lnTo>
                    <a:pt x="494" y="1507"/>
                  </a:lnTo>
                  <a:lnTo>
                    <a:pt x="463" y="1534"/>
                  </a:lnTo>
                  <a:lnTo>
                    <a:pt x="433" y="1562"/>
                  </a:lnTo>
                  <a:lnTo>
                    <a:pt x="403" y="1590"/>
                  </a:lnTo>
                  <a:lnTo>
                    <a:pt x="375" y="1617"/>
                  </a:lnTo>
                  <a:lnTo>
                    <a:pt x="348" y="1646"/>
                  </a:lnTo>
                  <a:lnTo>
                    <a:pt x="322" y="1674"/>
                  </a:lnTo>
                  <a:lnTo>
                    <a:pt x="296" y="1703"/>
                  </a:lnTo>
                  <a:lnTo>
                    <a:pt x="272" y="1731"/>
                  </a:lnTo>
                  <a:lnTo>
                    <a:pt x="249" y="1760"/>
                  </a:lnTo>
                  <a:lnTo>
                    <a:pt x="226" y="1789"/>
                  </a:lnTo>
                  <a:lnTo>
                    <a:pt x="204" y="1819"/>
                  </a:lnTo>
                  <a:lnTo>
                    <a:pt x="184" y="1848"/>
                  </a:lnTo>
                  <a:lnTo>
                    <a:pt x="165" y="1878"/>
                  </a:lnTo>
                  <a:lnTo>
                    <a:pt x="147" y="1907"/>
                  </a:lnTo>
                  <a:lnTo>
                    <a:pt x="129" y="1937"/>
                  </a:lnTo>
                  <a:lnTo>
                    <a:pt x="113" y="1968"/>
                  </a:lnTo>
                  <a:lnTo>
                    <a:pt x="98" y="1998"/>
                  </a:lnTo>
                  <a:lnTo>
                    <a:pt x="83" y="2028"/>
                  </a:lnTo>
                  <a:lnTo>
                    <a:pt x="70" y="2058"/>
                  </a:lnTo>
                  <a:lnTo>
                    <a:pt x="58" y="2089"/>
                  </a:lnTo>
                  <a:lnTo>
                    <a:pt x="47" y="2120"/>
                  </a:lnTo>
                  <a:lnTo>
                    <a:pt x="38" y="2151"/>
                  </a:lnTo>
                  <a:lnTo>
                    <a:pt x="29" y="2182"/>
                  </a:lnTo>
                  <a:lnTo>
                    <a:pt x="21" y="2213"/>
                  </a:lnTo>
                  <a:lnTo>
                    <a:pt x="15" y="2246"/>
                  </a:lnTo>
                  <a:lnTo>
                    <a:pt x="9" y="2277"/>
                  </a:lnTo>
                  <a:lnTo>
                    <a:pt x="5" y="2308"/>
                  </a:lnTo>
                  <a:lnTo>
                    <a:pt x="2" y="2341"/>
                  </a:lnTo>
                  <a:lnTo>
                    <a:pt x="1" y="2373"/>
                  </a:lnTo>
                  <a:lnTo>
                    <a:pt x="0" y="2404"/>
                  </a:lnTo>
                  <a:lnTo>
                    <a:pt x="84" y="2404"/>
                  </a:lnTo>
                  <a:lnTo>
                    <a:pt x="84" y="2376"/>
                  </a:lnTo>
                  <a:lnTo>
                    <a:pt x="87" y="2347"/>
                  </a:lnTo>
                  <a:lnTo>
                    <a:pt x="89" y="2318"/>
                  </a:lnTo>
                  <a:lnTo>
                    <a:pt x="93" y="2290"/>
                  </a:lnTo>
                  <a:lnTo>
                    <a:pt x="98" y="2260"/>
                  </a:lnTo>
                  <a:lnTo>
                    <a:pt x="103" y="2232"/>
                  </a:lnTo>
                  <a:lnTo>
                    <a:pt x="110" y="2204"/>
                  </a:lnTo>
                  <a:lnTo>
                    <a:pt x="118" y="2175"/>
                  </a:lnTo>
                  <a:lnTo>
                    <a:pt x="127" y="2147"/>
                  </a:lnTo>
                  <a:lnTo>
                    <a:pt x="138" y="2119"/>
                  </a:lnTo>
                  <a:lnTo>
                    <a:pt x="148" y="2091"/>
                  </a:lnTo>
                  <a:lnTo>
                    <a:pt x="160" y="2062"/>
                  </a:lnTo>
                  <a:lnTo>
                    <a:pt x="173" y="2034"/>
                  </a:lnTo>
                  <a:lnTo>
                    <a:pt x="188" y="2006"/>
                  </a:lnTo>
                  <a:lnTo>
                    <a:pt x="202" y="1978"/>
                  </a:lnTo>
                  <a:lnTo>
                    <a:pt x="219" y="1950"/>
                  </a:lnTo>
                  <a:lnTo>
                    <a:pt x="236" y="1923"/>
                  </a:lnTo>
                  <a:lnTo>
                    <a:pt x="254" y="1895"/>
                  </a:lnTo>
                  <a:lnTo>
                    <a:pt x="273" y="1867"/>
                  </a:lnTo>
                  <a:lnTo>
                    <a:pt x="294" y="1840"/>
                  </a:lnTo>
                  <a:lnTo>
                    <a:pt x="315" y="1812"/>
                  </a:lnTo>
                  <a:lnTo>
                    <a:pt x="337" y="1785"/>
                  </a:lnTo>
                  <a:lnTo>
                    <a:pt x="360" y="1758"/>
                  </a:lnTo>
                  <a:lnTo>
                    <a:pt x="385" y="1731"/>
                  </a:lnTo>
                  <a:lnTo>
                    <a:pt x="410" y="1704"/>
                  </a:lnTo>
                  <a:lnTo>
                    <a:pt x="436" y="1677"/>
                  </a:lnTo>
                  <a:lnTo>
                    <a:pt x="463" y="1650"/>
                  </a:lnTo>
                  <a:lnTo>
                    <a:pt x="490" y="1624"/>
                  </a:lnTo>
                  <a:lnTo>
                    <a:pt x="519" y="1597"/>
                  </a:lnTo>
                  <a:lnTo>
                    <a:pt x="549" y="1570"/>
                  </a:lnTo>
                  <a:lnTo>
                    <a:pt x="581" y="1544"/>
                  </a:lnTo>
                  <a:lnTo>
                    <a:pt x="612" y="1518"/>
                  </a:lnTo>
                  <a:lnTo>
                    <a:pt x="644" y="1492"/>
                  </a:lnTo>
                  <a:lnTo>
                    <a:pt x="678" y="1466"/>
                  </a:lnTo>
                  <a:lnTo>
                    <a:pt x="713" y="1440"/>
                  </a:lnTo>
                  <a:lnTo>
                    <a:pt x="748" y="1415"/>
                  </a:lnTo>
                  <a:lnTo>
                    <a:pt x="785" y="1390"/>
                  </a:lnTo>
                  <a:lnTo>
                    <a:pt x="821" y="1364"/>
                  </a:lnTo>
                  <a:lnTo>
                    <a:pt x="860" y="1339"/>
                  </a:lnTo>
                  <a:lnTo>
                    <a:pt x="898" y="1314"/>
                  </a:lnTo>
                  <a:lnTo>
                    <a:pt x="939" y="1290"/>
                  </a:lnTo>
                  <a:lnTo>
                    <a:pt x="980" y="1265"/>
                  </a:lnTo>
                  <a:lnTo>
                    <a:pt x="1021" y="1241"/>
                  </a:lnTo>
                  <a:lnTo>
                    <a:pt x="1063" y="1217"/>
                  </a:lnTo>
                  <a:lnTo>
                    <a:pt x="1107" y="1192"/>
                  </a:lnTo>
                  <a:lnTo>
                    <a:pt x="1151" y="1168"/>
                  </a:lnTo>
                  <a:lnTo>
                    <a:pt x="1195" y="1145"/>
                  </a:lnTo>
                  <a:lnTo>
                    <a:pt x="1241" y="1121"/>
                  </a:lnTo>
                  <a:lnTo>
                    <a:pt x="1288" y="1098"/>
                  </a:lnTo>
                  <a:lnTo>
                    <a:pt x="1335" y="1075"/>
                  </a:lnTo>
                  <a:lnTo>
                    <a:pt x="1384" y="1053"/>
                  </a:lnTo>
                  <a:lnTo>
                    <a:pt x="1433" y="1030"/>
                  </a:lnTo>
                  <a:lnTo>
                    <a:pt x="1533" y="985"/>
                  </a:lnTo>
                  <a:lnTo>
                    <a:pt x="1636" y="941"/>
                  </a:lnTo>
                  <a:lnTo>
                    <a:pt x="1743" y="898"/>
                  </a:lnTo>
                  <a:lnTo>
                    <a:pt x="1852" y="856"/>
                  </a:lnTo>
                  <a:lnTo>
                    <a:pt x="1965" y="815"/>
                  </a:lnTo>
                  <a:lnTo>
                    <a:pt x="2080" y="774"/>
                  </a:lnTo>
                  <a:lnTo>
                    <a:pt x="2198" y="735"/>
                  </a:lnTo>
                  <a:lnTo>
                    <a:pt x="2319" y="696"/>
                  </a:lnTo>
                  <a:lnTo>
                    <a:pt x="2442" y="659"/>
                  </a:lnTo>
                  <a:lnTo>
                    <a:pt x="2568" y="622"/>
                  </a:lnTo>
                  <a:lnTo>
                    <a:pt x="2697" y="587"/>
                  </a:lnTo>
                  <a:lnTo>
                    <a:pt x="2829" y="552"/>
                  </a:lnTo>
                  <a:lnTo>
                    <a:pt x="2962" y="519"/>
                  </a:lnTo>
                  <a:lnTo>
                    <a:pt x="3098" y="487"/>
                  </a:lnTo>
                  <a:lnTo>
                    <a:pt x="3237" y="455"/>
                  </a:lnTo>
                  <a:lnTo>
                    <a:pt x="3378" y="425"/>
                  </a:lnTo>
                  <a:lnTo>
                    <a:pt x="3521" y="397"/>
                  </a:lnTo>
                  <a:lnTo>
                    <a:pt x="3666" y="369"/>
                  </a:lnTo>
                  <a:lnTo>
                    <a:pt x="3813" y="343"/>
                  </a:lnTo>
                  <a:lnTo>
                    <a:pt x="3964" y="317"/>
                  </a:lnTo>
                  <a:lnTo>
                    <a:pt x="4115" y="293"/>
                  </a:lnTo>
                  <a:lnTo>
                    <a:pt x="4269" y="270"/>
                  </a:lnTo>
                  <a:lnTo>
                    <a:pt x="4424" y="248"/>
                  </a:lnTo>
                  <a:lnTo>
                    <a:pt x="4582" y="227"/>
                  </a:lnTo>
                  <a:lnTo>
                    <a:pt x="4741" y="208"/>
                  </a:lnTo>
                  <a:lnTo>
                    <a:pt x="4901" y="191"/>
                  </a:lnTo>
                  <a:lnTo>
                    <a:pt x="5064" y="174"/>
                  </a:lnTo>
                  <a:lnTo>
                    <a:pt x="5229" y="158"/>
                  </a:lnTo>
                  <a:lnTo>
                    <a:pt x="5394" y="145"/>
                  </a:lnTo>
                  <a:lnTo>
                    <a:pt x="5562" y="132"/>
                  </a:lnTo>
                  <a:lnTo>
                    <a:pt x="5731" y="121"/>
                  </a:lnTo>
                  <a:lnTo>
                    <a:pt x="5901" y="112"/>
                  </a:lnTo>
                  <a:lnTo>
                    <a:pt x="6073" y="103"/>
                  </a:lnTo>
                  <a:lnTo>
                    <a:pt x="6246" y="97"/>
                  </a:lnTo>
                  <a:lnTo>
                    <a:pt x="6421" y="91"/>
                  </a:lnTo>
                  <a:lnTo>
                    <a:pt x="6596" y="88"/>
                  </a:lnTo>
                  <a:lnTo>
                    <a:pt x="6773" y="85"/>
                  </a:lnTo>
                  <a:lnTo>
                    <a:pt x="6950" y="84"/>
                  </a:lnTo>
                  <a:lnTo>
                    <a:pt x="6950" y="84"/>
                  </a:lnTo>
                  <a:lnTo>
                    <a:pt x="6950" y="84"/>
                  </a:lnTo>
                  <a:lnTo>
                    <a:pt x="6961" y="83"/>
                  </a:lnTo>
                  <a:lnTo>
                    <a:pt x="6969" y="81"/>
                  </a:lnTo>
                  <a:lnTo>
                    <a:pt x="6977" y="77"/>
                  </a:lnTo>
                  <a:lnTo>
                    <a:pt x="6983" y="71"/>
                  </a:lnTo>
                  <a:lnTo>
                    <a:pt x="6987" y="65"/>
                  </a:lnTo>
                  <a:lnTo>
                    <a:pt x="6990" y="57"/>
                  </a:lnTo>
                  <a:lnTo>
                    <a:pt x="6992" y="50"/>
                  </a:lnTo>
                  <a:lnTo>
                    <a:pt x="6993" y="42"/>
                  </a:lnTo>
                  <a:lnTo>
                    <a:pt x="6992" y="34"/>
                  </a:lnTo>
                  <a:lnTo>
                    <a:pt x="6990" y="27"/>
                  </a:lnTo>
                  <a:lnTo>
                    <a:pt x="6987" y="20"/>
                  </a:lnTo>
                  <a:lnTo>
                    <a:pt x="6983" y="14"/>
                  </a:lnTo>
                  <a:lnTo>
                    <a:pt x="6977" y="8"/>
                  </a:lnTo>
                  <a:lnTo>
                    <a:pt x="6969" y="4"/>
                  </a:lnTo>
                  <a:lnTo>
                    <a:pt x="6961" y="1"/>
                  </a:lnTo>
                  <a:lnTo>
                    <a:pt x="6950" y="0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2CF1E70A-12F3-4ACC-B50A-B14CBE75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522" y="2124075"/>
              <a:ext cx="525463" cy="180975"/>
            </a:xfrm>
            <a:custGeom>
              <a:avLst/>
              <a:gdLst>
                <a:gd name="T0" fmla="*/ 6950 w 6952"/>
                <a:gd name="T1" fmla="*/ 2341 h 2404"/>
                <a:gd name="T2" fmla="*/ 6937 w 6952"/>
                <a:gd name="T3" fmla="*/ 2246 h 2404"/>
                <a:gd name="T4" fmla="*/ 6914 w 6952"/>
                <a:gd name="T5" fmla="*/ 2151 h 2404"/>
                <a:gd name="T6" fmla="*/ 6882 w 6952"/>
                <a:gd name="T7" fmla="*/ 2058 h 2404"/>
                <a:gd name="T8" fmla="*/ 6839 w 6952"/>
                <a:gd name="T9" fmla="*/ 1968 h 2404"/>
                <a:gd name="T10" fmla="*/ 6787 w 6952"/>
                <a:gd name="T11" fmla="*/ 1878 h 2404"/>
                <a:gd name="T12" fmla="*/ 6726 w 6952"/>
                <a:gd name="T13" fmla="*/ 1789 h 2404"/>
                <a:gd name="T14" fmla="*/ 6656 w 6952"/>
                <a:gd name="T15" fmla="*/ 1703 h 2404"/>
                <a:gd name="T16" fmla="*/ 6577 w 6952"/>
                <a:gd name="T17" fmla="*/ 1617 h 2404"/>
                <a:gd name="T18" fmla="*/ 6489 w 6952"/>
                <a:gd name="T19" fmla="*/ 1534 h 2404"/>
                <a:gd name="T20" fmla="*/ 6393 w 6952"/>
                <a:gd name="T21" fmla="*/ 1453 h 2404"/>
                <a:gd name="T22" fmla="*/ 6289 w 6952"/>
                <a:gd name="T23" fmla="*/ 1372 h 2404"/>
                <a:gd name="T24" fmla="*/ 6177 w 6952"/>
                <a:gd name="T25" fmla="*/ 1294 h 2404"/>
                <a:gd name="T26" fmla="*/ 6057 w 6952"/>
                <a:gd name="T27" fmla="*/ 1218 h 2404"/>
                <a:gd name="T28" fmla="*/ 5930 w 6952"/>
                <a:gd name="T29" fmla="*/ 1143 h 2404"/>
                <a:gd name="T30" fmla="*/ 5795 w 6952"/>
                <a:gd name="T31" fmla="*/ 1070 h 2404"/>
                <a:gd name="T32" fmla="*/ 5554 w 6952"/>
                <a:gd name="T33" fmla="*/ 954 h 2404"/>
                <a:gd name="T34" fmla="*/ 5240 w 6952"/>
                <a:gd name="T35" fmla="*/ 820 h 2404"/>
                <a:gd name="T36" fmla="*/ 4899 w 6952"/>
                <a:gd name="T37" fmla="*/ 694 h 2404"/>
                <a:gd name="T38" fmla="*/ 4533 w 6952"/>
                <a:gd name="T39" fmla="*/ 578 h 2404"/>
                <a:gd name="T40" fmla="*/ 4144 w 6952"/>
                <a:gd name="T41" fmla="*/ 471 h 2404"/>
                <a:gd name="T42" fmla="*/ 3733 w 6952"/>
                <a:gd name="T43" fmla="*/ 373 h 2404"/>
                <a:gd name="T44" fmla="*/ 3301 w 6952"/>
                <a:gd name="T45" fmla="*/ 287 h 2404"/>
                <a:gd name="T46" fmla="*/ 2850 w 6952"/>
                <a:gd name="T47" fmla="*/ 209 h 2404"/>
                <a:gd name="T48" fmla="*/ 2381 w 6952"/>
                <a:gd name="T49" fmla="*/ 144 h 2404"/>
                <a:gd name="T50" fmla="*/ 1895 w 6952"/>
                <a:gd name="T51" fmla="*/ 90 h 2404"/>
                <a:gd name="T52" fmla="*/ 1396 w 6952"/>
                <a:gd name="T53" fmla="*/ 48 h 2404"/>
                <a:gd name="T54" fmla="*/ 882 w 6952"/>
                <a:gd name="T55" fmla="*/ 19 h 2404"/>
                <a:gd name="T56" fmla="*/ 357 w 6952"/>
                <a:gd name="T57" fmla="*/ 3 h 2404"/>
                <a:gd name="T58" fmla="*/ 0 w 6952"/>
                <a:gd name="T59" fmla="*/ 84 h 2404"/>
                <a:gd name="T60" fmla="*/ 531 w 6952"/>
                <a:gd name="T61" fmla="*/ 91 h 2404"/>
                <a:gd name="T62" fmla="*/ 1050 w 6952"/>
                <a:gd name="T63" fmla="*/ 112 h 2404"/>
                <a:gd name="T64" fmla="*/ 1558 w 6952"/>
                <a:gd name="T65" fmla="*/ 145 h 2404"/>
                <a:gd name="T66" fmla="*/ 2051 w 6952"/>
                <a:gd name="T67" fmla="*/ 191 h 2404"/>
                <a:gd name="T68" fmla="*/ 2528 w 6952"/>
                <a:gd name="T69" fmla="*/ 248 h 2404"/>
                <a:gd name="T70" fmla="*/ 2988 w 6952"/>
                <a:gd name="T71" fmla="*/ 317 h 2404"/>
                <a:gd name="T72" fmla="*/ 3430 w 6952"/>
                <a:gd name="T73" fmla="*/ 397 h 2404"/>
                <a:gd name="T74" fmla="*/ 3854 w 6952"/>
                <a:gd name="T75" fmla="*/ 487 h 2404"/>
                <a:gd name="T76" fmla="*/ 4255 w 6952"/>
                <a:gd name="T77" fmla="*/ 587 h 2404"/>
                <a:gd name="T78" fmla="*/ 4633 w 6952"/>
                <a:gd name="T79" fmla="*/ 696 h 2404"/>
                <a:gd name="T80" fmla="*/ 4987 w 6952"/>
                <a:gd name="T81" fmla="*/ 815 h 2404"/>
                <a:gd name="T82" fmla="*/ 5316 w 6952"/>
                <a:gd name="T83" fmla="*/ 941 h 2404"/>
                <a:gd name="T84" fmla="*/ 5617 w 6952"/>
                <a:gd name="T85" fmla="*/ 1075 h 2404"/>
                <a:gd name="T86" fmla="*/ 5801 w 6952"/>
                <a:gd name="T87" fmla="*/ 1168 h 2404"/>
                <a:gd name="T88" fmla="*/ 5931 w 6952"/>
                <a:gd name="T89" fmla="*/ 1241 h 2404"/>
                <a:gd name="T90" fmla="*/ 6053 w 6952"/>
                <a:gd name="T91" fmla="*/ 1314 h 2404"/>
                <a:gd name="T92" fmla="*/ 6167 w 6952"/>
                <a:gd name="T93" fmla="*/ 1390 h 2404"/>
                <a:gd name="T94" fmla="*/ 6274 w 6952"/>
                <a:gd name="T95" fmla="*/ 1466 h 2404"/>
                <a:gd name="T96" fmla="*/ 6371 w 6952"/>
                <a:gd name="T97" fmla="*/ 1544 h 2404"/>
                <a:gd name="T98" fmla="*/ 6461 w 6952"/>
                <a:gd name="T99" fmla="*/ 1624 h 2404"/>
                <a:gd name="T100" fmla="*/ 6542 w 6952"/>
                <a:gd name="T101" fmla="*/ 1704 h 2404"/>
                <a:gd name="T102" fmla="*/ 6615 w 6952"/>
                <a:gd name="T103" fmla="*/ 1785 h 2404"/>
                <a:gd name="T104" fmla="*/ 6679 w 6952"/>
                <a:gd name="T105" fmla="*/ 1867 h 2404"/>
                <a:gd name="T106" fmla="*/ 6733 w 6952"/>
                <a:gd name="T107" fmla="*/ 1950 h 2404"/>
                <a:gd name="T108" fmla="*/ 6779 w 6952"/>
                <a:gd name="T109" fmla="*/ 2034 h 2404"/>
                <a:gd name="T110" fmla="*/ 6814 w 6952"/>
                <a:gd name="T111" fmla="*/ 2119 h 2404"/>
                <a:gd name="T112" fmla="*/ 6842 w 6952"/>
                <a:gd name="T113" fmla="*/ 2204 h 2404"/>
                <a:gd name="T114" fmla="*/ 6859 w 6952"/>
                <a:gd name="T115" fmla="*/ 2290 h 2404"/>
                <a:gd name="T116" fmla="*/ 6868 w 6952"/>
                <a:gd name="T117" fmla="*/ 2376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2" h="2404">
                  <a:moveTo>
                    <a:pt x="6952" y="2404"/>
                  </a:moveTo>
                  <a:lnTo>
                    <a:pt x="6951" y="2373"/>
                  </a:lnTo>
                  <a:lnTo>
                    <a:pt x="6950" y="2341"/>
                  </a:lnTo>
                  <a:lnTo>
                    <a:pt x="6947" y="2308"/>
                  </a:lnTo>
                  <a:lnTo>
                    <a:pt x="6943" y="2277"/>
                  </a:lnTo>
                  <a:lnTo>
                    <a:pt x="6937" y="2246"/>
                  </a:lnTo>
                  <a:lnTo>
                    <a:pt x="6931" y="2213"/>
                  </a:lnTo>
                  <a:lnTo>
                    <a:pt x="6923" y="2182"/>
                  </a:lnTo>
                  <a:lnTo>
                    <a:pt x="6914" y="2151"/>
                  </a:lnTo>
                  <a:lnTo>
                    <a:pt x="6904" y="2120"/>
                  </a:lnTo>
                  <a:lnTo>
                    <a:pt x="6894" y="2089"/>
                  </a:lnTo>
                  <a:lnTo>
                    <a:pt x="6882" y="2058"/>
                  </a:lnTo>
                  <a:lnTo>
                    <a:pt x="6869" y="2028"/>
                  </a:lnTo>
                  <a:lnTo>
                    <a:pt x="6854" y="1998"/>
                  </a:lnTo>
                  <a:lnTo>
                    <a:pt x="6839" y="1968"/>
                  </a:lnTo>
                  <a:lnTo>
                    <a:pt x="6823" y="1937"/>
                  </a:lnTo>
                  <a:lnTo>
                    <a:pt x="6805" y="1907"/>
                  </a:lnTo>
                  <a:lnTo>
                    <a:pt x="6787" y="1878"/>
                  </a:lnTo>
                  <a:lnTo>
                    <a:pt x="6768" y="1848"/>
                  </a:lnTo>
                  <a:lnTo>
                    <a:pt x="6748" y="1819"/>
                  </a:lnTo>
                  <a:lnTo>
                    <a:pt x="6726" y="1789"/>
                  </a:lnTo>
                  <a:lnTo>
                    <a:pt x="6703" y="1760"/>
                  </a:lnTo>
                  <a:lnTo>
                    <a:pt x="6680" y="1731"/>
                  </a:lnTo>
                  <a:lnTo>
                    <a:pt x="6656" y="1703"/>
                  </a:lnTo>
                  <a:lnTo>
                    <a:pt x="6630" y="1674"/>
                  </a:lnTo>
                  <a:lnTo>
                    <a:pt x="6604" y="1646"/>
                  </a:lnTo>
                  <a:lnTo>
                    <a:pt x="6577" y="1617"/>
                  </a:lnTo>
                  <a:lnTo>
                    <a:pt x="6549" y="1590"/>
                  </a:lnTo>
                  <a:lnTo>
                    <a:pt x="6518" y="1562"/>
                  </a:lnTo>
                  <a:lnTo>
                    <a:pt x="6489" y="1534"/>
                  </a:lnTo>
                  <a:lnTo>
                    <a:pt x="6458" y="1507"/>
                  </a:lnTo>
                  <a:lnTo>
                    <a:pt x="6426" y="1480"/>
                  </a:lnTo>
                  <a:lnTo>
                    <a:pt x="6393" y="1453"/>
                  </a:lnTo>
                  <a:lnTo>
                    <a:pt x="6359" y="1426"/>
                  </a:lnTo>
                  <a:lnTo>
                    <a:pt x="6325" y="1400"/>
                  </a:lnTo>
                  <a:lnTo>
                    <a:pt x="6289" y="1372"/>
                  </a:lnTo>
                  <a:lnTo>
                    <a:pt x="6253" y="1346"/>
                  </a:lnTo>
                  <a:lnTo>
                    <a:pt x="6215" y="1320"/>
                  </a:lnTo>
                  <a:lnTo>
                    <a:pt x="6177" y="1294"/>
                  </a:lnTo>
                  <a:lnTo>
                    <a:pt x="6138" y="1269"/>
                  </a:lnTo>
                  <a:lnTo>
                    <a:pt x="6097" y="1243"/>
                  </a:lnTo>
                  <a:lnTo>
                    <a:pt x="6057" y="1218"/>
                  </a:lnTo>
                  <a:lnTo>
                    <a:pt x="6015" y="1193"/>
                  </a:lnTo>
                  <a:lnTo>
                    <a:pt x="5973" y="1168"/>
                  </a:lnTo>
                  <a:lnTo>
                    <a:pt x="5930" y="1143"/>
                  </a:lnTo>
                  <a:lnTo>
                    <a:pt x="5886" y="1119"/>
                  </a:lnTo>
                  <a:lnTo>
                    <a:pt x="5841" y="1094"/>
                  </a:lnTo>
                  <a:lnTo>
                    <a:pt x="5795" y="1070"/>
                  </a:lnTo>
                  <a:lnTo>
                    <a:pt x="5748" y="1046"/>
                  </a:lnTo>
                  <a:lnTo>
                    <a:pt x="5652" y="999"/>
                  </a:lnTo>
                  <a:lnTo>
                    <a:pt x="5554" y="954"/>
                  </a:lnTo>
                  <a:lnTo>
                    <a:pt x="5452" y="908"/>
                  </a:lnTo>
                  <a:lnTo>
                    <a:pt x="5347" y="863"/>
                  </a:lnTo>
                  <a:lnTo>
                    <a:pt x="5240" y="820"/>
                  </a:lnTo>
                  <a:lnTo>
                    <a:pt x="5129" y="777"/>
                  </a:lnTo>
                  <a:lnTo>
                    <a:pt x="5016" y="736"/>
                  </a:lnTo>
                  <a:lnTo>
                    <a:pt x="4899" y="694"/>
                  </a:lnTo>
                  <a:lnTo>
                    <a:pt x="4780" y="654"/>
                  </a:lnTo>
                  <a:lnTo>
                    <a:pt x="4658" y="616"/>
                  </a:lnTo>
                  <a:lnTo>
                    <a:pt x="4533" y="578"/>
                  </a:lnTo>
                  <a:lnTo>
                    <a:pt x="4406" y="541"/>
                  </a:lnTo>
                  <a:lnTo>
                    <a:pt x="4277" y="505"/>
                  </a:lnTo>
                  <a:lnTo>
                    <a:pt x="4144" y="471"/>
                  </a:lnTo>
                  <a:lnTo>
                    <a:pt x="4010" y="438"/>
                  </a:lnTo>
                  <a:lnTo>
                    <a:pt x="3872" y="404"/>
                  </a:lnTo>
                  <a:lnTo>
                    <a:pt x="3733" y="373"/>
                  </a:lnTo>
                  <a:lnTo>
                    <a:pt x="3591" y="343"/>
                  </a:lnTo>
                  <a:lnTo>
                    <a:pt x="3447" y="314"/>
                  </a:lnTo>
                  <a:lnTo>
                    <a:pt x="3301" y="287"/>
                  </a:lnTo>
                  <a:lnTo>
                    <a:pt x="3152" y="259"/>
                  </a:lnTo>
                  <a:lnTo>
                    <a:pt x="3002" y="233"/>
                  </a:lnTo>
                  <a:lnTo>
                    <a:pt x="2850" y="209"/>
                  </a:lnTo>
                  <a:lnTo>
                    <a:pt x="2696" y="187"/>
                  </a:lnTo>
                  <a:lnTo>
                    <a:pt x="2539" y="165"/>
                  </a:lnTo>
                  <a:lnTo>
                    <a:pt x="2381" y="144"/>
                  </a:lnTo>
                  <a:lnTo>
                    <a:pt x="2220" y="125"/>
                  </a:lnTo>
                  <a:lnTo>
                    <a:pt x="2059" y="106"/>
                  </a:lnTo>
                  <a:lnTo>
                    <a:pt x="1895" y="90"/>
                  </a:lnTo>
                  <a:lnTo>
                    <a:pt x="1731" y="75"/>
                  </a:lnTo>
                  <a:lnTo>
                    <a:pt x="1564" y="60"/>
                  </a:lnTo>
                  <a:lnTo>
                    <a:pt x="1396" y="48"/>
                  </a:lnTo>
                  <a:lnTo>
                    <a:pt x="1226" y="38"/>
                  </a:lnTo>
                  <a:lnTo>
                    <a:pt x="1055" y="27"/>
                  </a:lnTo>
                  <a:lnTo>
                    <a:pt x="882" y="19"/>
                  </a:lnTo>
                  <a:lnTo>
                    <a:pt x="708" y="13"/>
                  </a:lnTo>
                  <a:lnTo>
                    <a:pt x="533" y="7"/>
                  </a:lnTo>
                  <a:lnTo>
                    <a:pt x="357" y="3"/>
                  </a:lnTo>
                  <a:lnTo>
                    <a:pt x="180" y="1"/>
                  </a:lnTo>
                  <a:lnTo>
                    <a:pt x="0" y="0"/>
                  </a:lnTo>
                  <a:lnTo>
                    <a:pt x="0" y="84"/>
                  </a:lnTo>
                  <a:lnTo>
                    <a:pt x="179" y="85"/>
                  </a:lnTo>
                  <a:lnTo>
                    <a:pt x="356" y="88"/>
                  </a:lnTo>
                  <a:lnTo>
                    <a:pt x="531" y="91"/>
                  </a:lnTo>
                  <a:lnTo>
                    <a:pt x="706" y="97"/>
                  </a:lnTo>
                  <a:lnTo>
                    <a:pt x="879" y="103"/>
                  </a:lnTo>
                  <a:lnTo>
                    <a:pt x="1050" y="112"/>
                  </a:lnTo>
                  <a:lnTo>
                    <a:pt x="1221" y="121"/>
                  </a:lnTo>
                  <a:lnTo>
                    <a:pt x="1390" y="132"/>
                  </a:lnTo>
                  <a:lnTo>
                    <a:pt x="1558" y="145"/>
                  </a:lnTo>
                  <a:lnTo>
                    <a:pt x="1723" y="158"/>
                  </a:lnTo>
                  <a:lnTo>
                    <a:pt x="1888" y="174"/>
                  </a:lnTo>
                  <a:lnTo>
                    <a:pt x="2051" y="191"/>
                  </a:lnTo>
                  <a:lnTo>
                    <a:pt x="2211" y="208"/>
                  </a:lnTo>
                  <a:lnTo>
                    <a:pt x="2370" y="227"/>
                  </a:lnTo>
                  <a:lnTo>
                    <a:pt x="2528" y="248"/>
                  </a:lnTo>
                  <a:lnTo>
                    <a:pt x="2683" y="270"/>
                  </a:lnTo>
                  <a:lnTo>
                    <a:pt x="2837" y="293"/>
                  </a:lnTo>
                  <a:lnTo>
                    <a:pt x="2988" y="317"/>
                  </a:lnTo>
                  <a:lnTo>
                    <a:pt x="3139" y="343"/>
                  </a:lnTo>
                  <a:lnTo>
                    <a:pt x="3286" y="369"/>
                  </a:lnTo>
                  <a:lnTo>
                    <a:pt x="3430" y="397"/>
                  </a:lnTo>
                  <a:lnTo>
                    <a:pt x="3574" y="425"/>
                  </a:lnTo>
                  <a:lnTo>
                    <a:pt x="3715" y="455"/>
                  </a:lnTo>
                  <a:lnTo>
                    <a:pt x="3854" y="487"/>
                  </a:lnTo>
                  <a:lnTo>
                    <a:pt x="3990" y="519"/>
                  </a:lnTo>
                  <a:lnTo>
                    <a:pt x="4123" y="552"/>
                  </a:lnTo>
                  <a:lnTo>
                    <a:pt x="4255" y="587"/>
                  </a:lnTo>
                  <a:lnTo>
                    <a:pt x="4383" y="622"/>
                  </a:lnTo>
                  <a:lnTo>
                    <a:pt x="4509" y="659"/>
                  </a:lnTo>
                  <a:lnTo>
                    <a:pt x="4633" y="696"/>
                  </a:lnTo>
                  <a:lnTo>
                    <a:pt x="4754" y="735"/>
                  </a:lnTo>
                  <a:lnTo>
                    <a:pt x="4872" y="774"/>
                  </a:lnTo>
                  <a:lnTo>
                    <a:pt x="4987" y="815"/>
                  </a:lnTo>
                  <a:lnTo>
                    <a:pt x="5099" y="856"/>
                  </a:lnTo>
                  <a:lnTo>
                    <a:pt x="5208" y="898"/>
                  </a:lnTo>
                  <a:lnTo>
                    <a:pt x="5316" y="941"/>
                  </a:lnTo>
                  <a:lnTo>
                    <a:pt x="5419" y="985"/>
                  </a:lnTo>
                  <a:lnTo>
                    <a:pt x="5519" y="1030"/>
                  </a:lnTo>
                  <a:lnTo>
                    <a:pt x="5617" y="1075"/>
                  </a:lnTo>
                  <a:lnTo>
                    <a:pt x="5711" y="1121"/>
                  </a:lnTo>
                  <a:lnTo>
                    <a:pt x="5756" y="1145"/>
                  </a:lnTo>
                  <a:lnTo>
                    <a:pt x="5801" y="1168"/>
                  </a:lnTo>
                  <a:lnTo>
                    <a:pt x="5845" y="1192"/>
                  </a:lnTo>
                  <a:lnTo>
                    <a:pt x="5889" y="1217"/>
                  </a:lnTo>
                  <a:lnTo>
                    <a:pt x="5931" y="1241"/>
                  </a:lnTo>
                  <a:lnTo>
                    <a:pt x="5972" y="1265"/>
                  </a:lnTo>
                  <a:lnTo>
                    <a:pt x="6013" y="1290"/>
                  </a:lnTo>
                  <a:lnTo>
                    <a:pt x="6053" y="1314"/>
                  </a:lnTo>
                  <a:lnTo>
                    <a:pt x="6092" y="1339"/>
                  </a:lnTo>
                  <a:lnTo>
                    <a:pt x="6130" y="1364"/>
                  </a:lnTo>
                  <a:lnTo>
                    <a:pt x="6167" y="1390"/>
                  </a:lnTo>
                  <a:lnTo>
                    <a:pt x="6204" y="1415"/>
                  </a:lnTo>
                  <a:lnTo>
                    <a:pt x="6239" y="1440"/>
                  </a:lnTo>
                  <a:lnTo>
                    <a:pt x="6274" y="1466"/>
                  </a:lnTo>
                  <a:lnTo>
                    <a:pt x="6308" y="1492"/>
                  </a:lnTo>
                  <a:lnTo>
                    <a:pt x="6340" y="1518"/>
                  </a:lnTo>
                  <a:lnTo>
                    <a:pt x="6371" y="1544"/>
                  </a:lnTo>
                  <a:lnTo>
                    <a:pt x="6403" y="1570"/>
                  </a:lnTo>
                  <a:lnTo>
                    <a:pt x="6433" y="1597"/>
                  </a:lnTo>
                  <a:lnTo>
                    <a:pt x="6461" y="1624"/>
                  </a:lnTo>
                  <a:lnTo>
                    <a:pt x="6489" y="1650"/>
                  </a:lnTo>
                  <a:lnTo>
                    <a:pt x="6516" y="1677"/>
                  </a:lnTo>
                  <a:lnTo>
                    <a:pt x="6542" y="1704"/>
                  </a:lnTo>
                  <a:lnTo>
                    <a:pt x="6567" y="1731"/>
                  </a:lnTo>
                  <a:lnTo>
                    <a:pt x="6591" y="1758"/>
                  </a:lnTo>
                  <a:lnTo>
                    <a:pt x="6615" y="1785"/>
                  </a:lnTo>
                  <a:lnTo>
                    <a:pt x="6637" y="1812"/>
                  </a:lnTo>
                  <a:lnTo>
                    <a:pt x="6658" y="1840"/>
                  </a:lnTo>
                  <a:lnTo>
                    <a:pt x="6679" y="1867"/>
                  </a:lnTo>
                  <a:lnTo>
                    <a:pt x="6698" y="1895"/>
                  </a:lnTo>
                  <a:lnTo>
                    <a:pt x="6716" y="1923"/>
                  </a:lnTo>
                  <a:lnTo>
                    <a:pt x="6733" y="1950"/>
                  </a:lnTo>
                  <a:lnTo>
                    <a:pt x="6750" y="1978"/>
                  </a:lnTo>
                  <a:lnTo>
                    <a:pt x="6764" y="2006"/>
                  </a:lnTo>
                  <a:lnTo>
                    <a:pt x="6779" y="2034"/>
                  </a:lnTo>
                  <a:lnTo>
                    <a:pt x="6792" y="2062"/>
                  </a:lnTo>
                  <a:lnTo>
                    <a:pt x="6804" y="2091"/>
                  </a:lnTo>
                  <a:lnTo>
                    <a:pt x="6814" y="2119"/>
                  </a:lnTo>
                  <a:lnTo>
                    <a:pt x="6825" y="2147"/>
                  </a:lnTo>
                  <a:lnTo>
                    <a:pt x="6834" y="2175"/>
                  </a:lnTo>
                  <a:lnTo>
                    <a:pt x="6842" y="2204"/>
                  </a:lnTo>
                  <a:lnTo>
                    <a:pt x="6849" y="2232"/>
                  </a:lnTo>
                  <a:lnTo>
                    <a:pt x="6854" y="2260"/>
                  </a:lnTo>
                  <a:lnTo>
                    <a:pt x="6859" y="2290"/>
                  </a:lnTo>
                  <a:lnTo>
                    <a:pt x="6862" y="2318"/>
                  </a:lnTo>
                  <a:lnTo>
                    <a:pt x="6865" y="2347"/>
                  </a:lnTo>
                  <a:lnTo>
                    <a:pt x="6868" y="2376"/>
                  </a:lnTo>
                  <a:lnTo>
                    <a:pt x="6868" y="2404"/>
                  </a:lnTo>
                  <a:lnTo>
                    <a:pt x="6952" y="2404"/>
                  </a:lnTo>
                  <a:close/>
                </a:path>
              </a:pathLst>
            </a:cu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85E7A482-9AD5-49AC-97BC-AF281939B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222" y="2176463"/>
              <a:ext cx="344488" cy="115888"/>
            </a:xfrm>
            <a:custGeom>
              <a:avLst/>
              <a:gdLst>
                <a:gd name="T0" fmla="*/ 0 w 4547"/>
                <a:gd name="T1" fmla="*/ 1197 h 1534"/>
                <a:gd name="T2" fmla="*/ 1018 w 4547"/>
                <a:gd name="T3" fmla="*/ 1534 h 1534"/>
                <a:gd name="T4" fmla="*/ 3424 w 4547"/>
                <a:gd name="T5" fmla="*/ 576 h 1534"/>
                <a:gd name="T6" fmla="*/ 4547 w 4547"/>
                <a:gd name="T7" fmla="*/ 850 h 1534"/>
                <a:gd name="T8" fmla="*/ 3955 w 4547"/>
                <a:gd name="T9" fmla="*/ 0 h 1534"/>
                <a:gd name="T10" fmla="*/ 1056 w 4547"/>
                <a:gd name="T11" fmla="*/ 0 h 1534"/>
                <a:gd name="T12" fmla="*/ 2268 w 4547"/>
                <a:gd name="T13" fmla="*/ 295 h 1534"/>
                <a:gd name="T14" fmla="*/ 0 w 4547"/>
                <a:gd name="T15" fmla="*/ 119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1197"/>
                  </a:moveTo>
                  <a:lnTo>
                    <a:pt x="1018" y="1534"/>
                  </a:lnTo>
                  <a:lnTo>
                    <a:pt x="3424" y="576"/>
                  </a:lnTo>
                  <a:lnTo>
                    <a:pt x="4547" y="850"/>
                  </a:lnTo>
                  <a:lnTo>
                    <a:pt x="3955" y="0"/>
                  </a:lnTo>
                  <a:lnTo>
                    <a:pt x="1056" y="0"/>
                  </a:lnTo>
                  <a:lnTo>
                    <a:pt x="2268" y="295"/>
                  </a:lnTo>
                  <a:lnTo>
                    <a:pt x="0" y="119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13D4D465-5C7D-41A6-8BC2-740A2DE87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572" y="2314575"/>
              <a:ext cx="342900" cy="115888"/>
            </a:xfrm>
            <a:custGeom>
              <a:avLst/>
              <a:gdLst>
                <a:gd name="T0" fmla="*/ 4547 w 4547"/>
                <a:gd name="T1" fmla="*/ 337 h 1534"/>
                <a:gd name="T2" fmla="*/ 3528 w 4547"/>
                <a:gd name="T3" fmla="*/ 0 h 1534"/>
                <a:gd name="T4" fmla="*/ 1122 w 4547"/>
                <a:gd name="T5" fmla="*/ 957 h 1534"/>
                <a:gd name="T6" fmla="*/ 0 w 4547"/>
                <a:gd name="T7" fmla="*/ 684 h 1534"/>
                <a:gd name="T8" fmla="*/ 592 w 4547"/>
                <a:gd name="T9" fmla="*/ 1534 h 1534"/>
                <a:gd name="T10" fmla="*/ 3490 w 4547"/>
                <a:gd name="T11" fmla="*/ 1534 h 1534"/>
                <a:gd name="T12" fmla="*/ 2279 w 4547"/>
                <a:gd name="T13" fmla="*/ 1238 h 1534"/>
                <a:gd name="T14" fmla="*/ 4547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337"/>
                  </a:moveTo>
                  <a:lnTo>
                    <a:pt x="3528" y="0"/>
                  </a:lnTo>
                  <a:lnTo>
                    <a:pt x="1122" y="957"/>
                  </a:lnTo>
                  <a:lnTo>
                    <a:pt x="0" y="684"/>
                  </a:lnTo>
                  <a:lnTo>
                    <a:pt x="592" y="1534"/>
                  </a:lnTo>
                  <a:lnTo>
                    <a:pt x="3490" y="1534"/>
                  </a:lnTo>
                  <a:lnTo>
                    <a:pt x="2279" y="1238"/>
                  </a:lnTo>
                  <a:lnTo>
                    <a:pt x="4547" y="3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00D78FF-F539-48D5-ADC5-D20CAF8F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622" y="2173288"/>
              <a:ext cx="342900" cy="115888"/>
            </a:xfrm>
            <a:custGeom>
              <a:avLst/>
              <a:gdLst>
                <a:gd name="T0" fmla="*/ 0 w 4547"/>
                <a:gd name="T1" fmla="*/ 337 h 1534"/>
                <a:gd name="T2" fmla="*/ 1018 w 4547"/>
                <a:gd name="T3" fmla="*/ 0 h 1534"/>
                <a:gd name="T4" fmla="*/ 3423 w 4547"/>
                <a:gd name="T5" fmla="*/ 958 h 1534"/>
                <a:gd name="T6" fmla="*/ 4547 w 4547"/>
                <a:gd name="T7" fmla="*/ 684 h 1534"/>
                <a:gd name="T8" fmla="*/ 3954 w 4547"/>
                <a:gd name="T9" fmla="*/ 1534 h 1534"/>
                <a:gd name="T10" fmla="*/ 1056 w 4547"/>
                <a:gd name="T11" fmla="*/ 1534 h 1534"/>
                <a:gd name="T12" fmla="*/ 2267 w 4547"/>
                <a:gd name="T13" fmla="*/ 1239 h 1534"/>
                <a:gd name="T14" fmla="*/ 0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337"/>
                  </a:moveTo>
                  <a:lnTo>
                    <a:pt x="1018" y="0"/>
                  </a:lnTo>
                  <a:lnTo>
                    <a:pt x="3423" y="958"/>
                  </a:lnTo>
                  <a:lnTo>
                    <a:pt x="4547" y="684"/>
                  </a:lnTo>
                  <a:lnTo>
                    <a:pt x="3954" y="1534"/>
                  </a:lnTo>
                  <a:lnTo>
                    <a:pt x="1056" y="1534"/>
                  </a:lnTo>
                  <a:lnTo>
                    <a:pt x="2267" y="1239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283CD17B-09CF-43C3-916C-BC2165FE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5109" y="2322513"/>
              <a:ext cx="344488" cy="115888"/>
            </a:xfrm>
            <a:custGeom>
              <a:avLst/>
              <a:gdLst>
                <a:gd name="T0" fmla="*/ 4547 w 4547"/>
                <a:gd name="T1" fmla="*/ 1198 h 1534"/>
                <a:gd name="T2" fmla="*/ 3529 w 4547"/>
                <a:gd name="T3" fmla="*/ 1534 h 1534"/>
                <a:gd name="T4" fmla="*/ 1122 w 4547"/>
                <a:gd name="T5" fmla="*/ 576 h 1534"/>
                <a:gd name="T6" fmla="*/ 0 w 4547"/>
                <a:gd name="T7" fmla="*/ 851 h 1534"/>
                <a:gd name="T8" fmla="*/ 592 w 4547"/>
                <a:gd name="T9" fmla="*/ 0 h 1534"/>
                <a:gd name="T10" fmla="*/ 3490 w 4547"/>
                <a:gd name="T11" fmla="*/ 0 h 1534"/>
                <a:gd name="T12" fmla="*/ 2279 w 4547"/>
                <a:gd name="T13" fmla="*/ 295 h 1534"/>
                <a:gd name="T14" fmla="*/ 4547 w 4547"/>
                <a:gd name="T15" fmla="*/ 1198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1198"/>
                  </a:moveTo>
                  <a:lnTo>
                    <a:pt x="3529" y="1534"/>
                  </a:lnTo>
                  <a:lnTo>
                    <a:pt x="1122" y="576"/>
                  </a:lnTo>
                  <a:lnTo>
                    <a:pt x="0" y="851"/>
                  </a:lnTo>
                  <a:lnTo>
                    <a:pt x="592" y="0"/>
                  </a:lnTo>
                  <a:lnTo>
                    <a:pt x="3490" y="0"/>
                  </a:lnTo>
                  <a:lnTo>
                    <a:pt x="2279" y="295"/>
                  </a:lnTo>
                  <a:lnTo>
                    <a:pt x="4547" y="119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A6FD965F-0C73-4A84-AA9E-98193DBDD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572" y="2182813"/>
              <a:ext cx="344488" cy="115888"/>
            </a:xfrm>
            <a:custGeom>
              <a:avLst/>
              <a:gdLst>
                <a:gd name="T0" fmla="*/ 0 w 4547"/>
                <a:gd name="T1" fmla="*/ 1198 h 1534"/>
                <a:gd name="T2" fmla="*/ 1018 w 4547"/>
                <a:gd name="T3" fmla="*/ 1534 h 1534"/>
                <a:gd name="T4" fmla="*/ 3424 w 4547"/>
                <a:gd name="T5" fmla="*/ 576 h 1534"/>
                <a:gd name="T6" fmla="*/ 4547 w 4547"/>
                <a:gd name="T7" fmla="*/ 851 h 1534"/>
                <a:gd name="T8" fmla="*/ 3955 w 4547"/>
                <a:gd name="T9" fmla="*/ 0 h 1534"/>
                <a:gd name="T10" fmla="*/ 1057 w 4547"/>
                <a:gd name="T11" fmla="*/ 0 h 1534"/>
                <a:gd name="T12" fmla="*/ 2268 w 4547"/>
                <a:gd name="T13" fmla="*/ 295 h 1534"/>
                <a:gd name="T14" fmla="*/ 0 w 4547"/>
                <a:gd name="T15" fmla="*/ 1198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1198"/>
                  </a:moveTo>
                  <a:lnTo>
                    <a:pt x="1018" y="1534"/>
                  </a:lnTo>
                  <a:lnTo>
                    <a:pt x="3424" y="576"/>
                  </a:lnTo>
                  <a:lnTo>
                    <a:pt x="4547" y="851"/>
                  </a:lnTo>
                  <a:lnTo>
                    <a:pt x="3955" y="0"/>
                  </a:lnTo>
                  <a:lnTo>
                    <a:pt x="1057" y="0"/>
                  </a:lnTo>
                  <a:lnTo>
                    <a:pt x="2268" y="295"/>
                  </a:lnTo>
                  <a:lnTo>
                    <a:pt x="0" y="1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444F2E8C-7C82-47CB-BB0A-2019F011D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922" y="2320925"/>
              <a:ext cx="342900" cy="115888"/>
            </a:xfrm>
            <a:custGeom>
              <a:avLst/>
              <a:gdLst>
                <a:gd name="T0" fmla="*/ 4547 w 4547"/>
                <a:gd name="T1" fmla="*/ 337 h 1534"/>
                <a:gd name="T2" fmla="*/ 3529 w 4547"/>
                <a:gd name="T3" fmla="*/ 0 h 1534"/>
                <a:gd name="T4" fmla="*/ 1122 w 4547"/>
                <a:gd name="T5" fmla="*/ 957 h 1534"/>
                <a:gd name="T6" fmla="*/ 0 w 4547"/>
                <a:gd name="T7" fmla="*/ 684 h 1534"/>
                <a:gd name="T8" fmla="*/ 592 w 4547"/>
                <a:gd name="T9" fmla="*/ 1534 h 1534"/>
                <a:gd name="T10" fmla="*/ 3490 w 4547"/>
                <a:gd name="T11" fmla="*/ 1534 h 1534"/>
                <a:gd name="T12" fmla="*/ 2279 w 4547"/>
                <a:gd name="T13" fmla="*/ 1238 h 1534"/>
                <a:gd name="T14" fmla="*/ 4547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337"/>
                  </a:moveTo>
                  <a:lnTo>
                    <a:pt x="3529" y="0"/>
                  </a:lnTo>
                  <a:lnTo>
                    <a:pt x="1122" y="957"/>
                  </a:lnTo>
                  <a:lnTo>
                    <a:pt x="0" y="684"/>
                  </a:lnTo>
                  <a:lnTo>
                    <a:pt x="592" y="1534"/>
                  </a:lnTo>
                  <a:lnTo>
                    <a:pt x="3490" y="1534"/>
                  </a:lnTo>
                  <a:lnTo>
                    <a:pt x="2279" y="1238"/>
                  </a:lnTo>
                  <a:lnTo>
                    <a:pt x="4547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BF4DF78-3696-48D2-AABA-89FB7FFE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972" y="2179638"/>
              <a:ext cx="342900" cy="115888"/>
            </a:xfrm>
            <a:custGeom>
              <a:avLst/>
              <a:gdLst>
                <a:gd name="T0" fmla="*/ 0 w 4547"/>
                <a:gd name="T1" fmla="*/ 337 h 1534"/>
                <a:gd name="T2" fmla="*/ 1018 w 4547"/>
                <a:gd name="T3" fmla="*/ 0 h 1534"/>
                <a:gd name="T4" fmla="*/ 3424 w 4547"/>
                <a:gd name="T5" fmla="*/ 958 h 1534"/>
                <a:gd name="T6" fmla="*/ 4547 w 4547"/>
                <a:gd name="T7" fmla="*/ 684 h 1534"/>
                <a:gd name="T8" fmla="*/ 3954 w 4547"/>
                <a:gd name="T9" fmla="*/ 1534 h 1534"/>
                <a:gd name="T10" fmla="*/ 1057 w 4547"/>
                <a:gd name="T11" fmla="*/ 1534 h 1534"/>
                <a:gd name="T12" fmla="*/ 2268 w 4547"/>
                <a:gd name="T13" fmla="*/ 1239 h 1534"/>
                <a:gd name="T14" fmla="*/ 0 w 4547"/>
                <a:gd name="T15" fmla="*/ 33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0" y="337"/>
                  </a:moveTo>
                  <a:lnTo>
                    <a:pt x="1018" y="0"/>
                  </a:lnTo>
                  <a:lnTo>
                    <a:pt x="3424" y="958"/>
                  </a:lnTo>
                  <a:lnTo>
                    <a:pt x="4547" y="684"/>
                  </a:lnTo>
                  <a:lnTo>
                    <a:pt x="3954" y="1534"/>
                  </a:lnTo>
                  <a:lnTo>
                    <a:pt x="1057" y="1534"/>
                  </a:lnTo>
                  <a:lnTo>
                    <a:pt x="2268" y="1239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6A3A1ECE-89DF-4876-B981-B80E00828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459" y="2328863"/>
              <a:ext cx="344488" cy="115888"/>
            </a:xfrm>
            <a:custGeom>
              <a:avLst/>
              <a:gdLst>
                <a:gd name="T0" fmla="*/ 4547 w 4547"/>
                <a:gd name="T1" fmla="*/ 1197 h 1534"/>
                <a:gd name="T2" fmla="*/ 3529 w 4547"/>
                <a:gd name="T3" fmla="*/ 1534 h 1534"/>
                <a:gd name="T4" fmla="*/ 1123 w 4547"/>
                <a:gd name="T5" fmla="*/ 576 h 1534"/>
                <a:gd name="T6" fmla="*/ 0 w 4547"/>
                <a:gd name="T7" fmla="*/ 850 h 1534"/>
                <a:gd name="T8" fmla="*/ 592 w 4547"/>
                <a:gd name="T9" fmla="*/ 0 h 1534"/>
                <a:gd name="T10" fmla="*/ 3490 w 4547"/>
                <a:gd name="T11" fmla="*/ 0 h 1534"/>
                <a:gd name="T12" fmla="*/ 2279 w 4547"/>
                <a:gd name="T13" fmla="*/ 294 h 1534"/>
                <a:gd name="T14" fmla="*/ 4547 w 4547"/>
                <a:gd name="T15" fmla="*/ 1197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47" h="1534">
                  <a:moveTo>
                    <a:pt x="4547" y="1197"/>
                  </a:moveTo>
                  <a:lnTo>
                    <a:pt x="3529" y="1534"/>
                  </a:lnTo>
                  <a:lnTo>
                    <a:pt x="1123" y="576"/>
                  </a:lnTo>
                  <a:lnTo>
                    <a:pt x="0" y="850"/>
                  </a:lnTo>
                  <a:lnTo>
                    <a:pt x="592" y="0"/>
                  </a:lnTo>
                  <a:lnTo>
                    <a:pt x="3490" y="0"/>
                  </a:lnTo>
                  <a:lnTo>
                    <a:pt x="2279" y="294"/>
                  </a:lnTo>
                  <a:lnTo>
                    <a:pt x="4547" y="1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4763F8A0-D11C-4EC0-81C1-993FF767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59" y="2305050"/>
              <a:ext cx="6350" cy="4763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61">
              <a:extLst>
                <a:ext uri="{FF2B5EF4-FFF2-40B4-BE49-F238E27FC236}">
                  <a16:creationId xmlns:a16="http://schemas.microsoft.com/office/drawing/2014/main" id="{5D3C0A2A-8325-482C-8810-D1656F76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59" y="2309813"/>
              <a:ext cx="6350" cy="255588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6D42CE4F-090C-451A-B0F1-D3651A43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59" y="2565400"/>
              <a:ext cx="6350" cy="3175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6F9D05CF-CCB3-4BB9-A3B5-D378729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634" y="2305050"/>
              <a:ext cx="6350" cy="4763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41851F39-6D97-4842-95A8-D46048504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634" y="2309813"/>
              <a:ext cx="6350" cy="255588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E7B272FF-54B8-4B6A-BC42-0D88BB733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634" y="2565400"/>
              <a:ext cx="6350" cy="3175"/>
            </a:xfrm>
            <a:prstGeom prst="rect">
              <a:avLst/>
            </a:prstGeom>
            <a:solidFill>
              <a:srgbClr val="8DC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5733B02-2886-4CE8-8B41-96CF655090AF}"/>
              </a:ext>
            </a:extLst>
          </p:cNvPr>
          <p:cNvSpPr txBox="1"/>
          <p:nvPr/>
        </p:nvSpPr>
        <p:spPr>
          <a:xfrm>
            <a:off x="7831714" y="2660464"/>
            <a:ext cx="195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Lo3:172.16.3.3/24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F867259-2F07-4700-9F9C-716CF6038360}"/>
              </a:ext>
            </a:extLst>
          </p:cNvPr>
          <p:cNvSpPr txBox="1"/>
          <p:nvPr/>
        </p:nvSpPr>
        <p:spPr>
          <a:xfrm>
            <a:off x="7834095" y="2990727"/>
            <a:ext cx="24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Lo33:172.31.3.3/24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64C8F7-2407-4BAD-9169-4B17A682C00A}"/>
              </a:ext>
            </a:extLst>
          </p:cNvPr>
          <p:cNvSpPr txBox="1"/>
          <p:nvPr/>
        </p:nvSpPr>
        <p:spPr>
          <a:xfrm>
            <a:off x="1215170" y="3822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静态路由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4A0A69A-C144-4201-879D-7A2DDF481976}"/>
              </a:ext>
            </a:extLst>
          </p:cNvPr>
          <p:cNvSpPr txBox="1"/>
          <p:nvPr/>
        </p:nvSpPr>
        <p:spPr>
          <a:xfrm>
            <a:off x="7072470" y="3822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直连路由</a:t>
            </a:r>
          </a:p>
        </p:txBody>
      </p:sp>
    </p:spTree>
    <p:extLst>
      <p:ext uri="{BB962C8B-B14F-4D97-AF65-F5344CB8AC3E}">
        <p14:creationId xmlns:p14="http://schemas.microsoft.com/office/powerpoint/2010/main" val="166477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志彬</dc:creator>
  <cp:lastModifiedBy>苏 志彬</cp:lastModifiedBy>
  <cp:revision>3</cp:revision>
  <dcterms:created xsi:type="dcterms:W3CDTF">2022-03-22T08:59:21Z</dcterms:created>
  <dcterms:modified xsi:type="dcterms:W3CDTF">2022-04-05T07:38:02Z</dcterms:modified>
</cp:coreProperties>
</file>