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25" y="946150"/>
            <a:ext cx="11563350" cy="55162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160" y="611505"/>
            <a:ext cx="5786120" cy="2334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FF0000"/>
                </a:solidFill>
              </a:rPr>
              <a:t>模拟量处理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输出到变频器</a:t>
            </a:r>
            <a:r>
              <a:rPr lang="en-US" altLang="zh-CN" b="1">
                <a:solidFill>
                  <a:srgbClr val="FF0000"/>
                </a:solidFill>
              </a:rPr>
              <a:t>-normal(0-50hz)-SCALE(0-27648)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输出到显示屏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-normal(0-27848)-SCALE(0-50hz)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6545" y="126365"/>
            <a:ext cx="11304905" cy="6151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YzNmYWU0MDhhYzllMDQwOWIwMDk2MTQ2MWNkNDU5MGUifQ=="/>
  <p:tag name="KSO_WPP_MARK_KEY" val="5a181245-aa92-4fb4-8131-2d56bca8d7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sun12</cp:lastModifiedBy>
  <cp:revision>3</cp:revision>
  <dcterms:created xsi:type="dcterms:W3CDTF">2023-04-15T11:05:00Z</dcterms:created>
  <dcterms:modified xsi:type="dcterms:W3CDTF">2023-04-16T06:46:00Z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49713E44097C499192DFD1C01B0BA147_12</vt:lpwstr>
  </property>
  <property fmtid="{D5CDD505-2E9C-101B-9397-08002B2CF9AE}" pid="3" name="KSOProductBuildVer">
    <vt:lpwstr>2052-11.1.0.14036</vt:lpwstr>
  </property>
</Properties>
</file>