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0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59" r:id="rId13"/>
  </p:sldIdLst>
  <p:sldSz cx="10080625" cy="5670550" type="screen4x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24" y="-77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881F682-4D79-4B99-AC4E-F91D7B9AF0A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967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12FBA6C-68A1-4F3F-AB11-EAE163EAA2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8369BE-49BC-4C6C-8596-D8968A6BBD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EF9604-48EA-49EF-A459-B3C4583525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329BB-F59B-40C0-AE98-4F27403730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A6E84-08E5-47EE-AA5A-D6E0DEFE42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FFF992-CCBC-4F52-9E32-A3615F512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AA5AA3-6A38-47CF-BAE8-73F292ABA5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7CF1FB-0B22-4B9D-A435-7990D12F7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65FF8-9B8E-4317-B0F3-476DE50F9E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AF5FEC-78FE-4CC0-A9E1-3DC63F245E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27C7A-6B85-4B30-9C64-558C2AB0F7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47176-8B51-4126-B20E-5B3A0D5A4A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966174E-FD1D-4A76-B809-5A63F9FD7CF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2787" y="963067"/>
            <a:ext cx="8568531" cy="1215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800" dirty="0" smtClean="0"/>
              <a:t>Проект </a:t>
            </a:r>
            <a:r>
              <a:rPr lang="en-US" sz="4800" dirty="0" err="1" smtClean="0"/>
              <a:t>Pygame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4800" b="1" dirty="0" smtClean="0"/>
              <a:t>«</a:t>
            </a:r>
            <a:r>
              <a:rPr lang="ru-RU" sz="4800" b="1" dirty="0"/>
              <a:t>Тридевятое царство</a:t>
            </a:r>
            <a:r>
              <a:rPr lang="ru-RU" sz="4800" b="1" dirty="0" smtClean="0"/>
              <a:t>»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2354" y="3609294"/>
            <a:ext cx="5784142" cy="109818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Выполнили </a:t>
            </a:r>
            <a:r>
              <a:rPr lang="ru-RU" dirty="0" smtClean="0">
                <a:solidFill>
                  <a:schemeClr val="tx1"/>
                </a:solidFill>
              </a:rPr>
              <a:t>:   </a:t>
            </a:r>
            <a:r>
              <a:rPr lang="ru-RU" dirty="0" smtClean="0">
                <a:solidFill>
                  <a:schemeClr val="tx1"/>
                </a:solidFill>
              </a:rPr>
              <a:t>Владислав Вдовин 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           </a:t>
            </a:r>
            <a:r>
              <a:rPr lang="ru-RU" dirty="0" smtClean="0">
                <a:solidFill>
                  <a:schemeClr val="tx1"/>
                </a:solidFill>
              </a:rPr>
              <a:t>Егор </a:t>
            </a:r>
            <a:r>
              <a:rPr lang="ru-RU" dirty="0" err="1" smtClean="0">
                <a:solidFill>
                  <a:schemeClr val="tx1"/>
                </a:solidFill>
              </a:rPr>
              <a:t>Учеваткин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Учитель: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Александр Попов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135101" y="5216873"/>
            <a:ext cx="4083905" cy="357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Саранск </a:t>
            </a:r>
            <a:r>
              <a:rPr lang="ru-RU" dirty="0" smtClean="0">
                <a:solidFill>
                  <a:schemeClr val="tx1"/>
                </a:solidFill>
              </a:rPr>
              <a:t>2022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3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Змей </a:t>
            </a:r>
            <a:r>
              <a:rPr lang="ru-RU" dirty="0" err="1" smtClean="0"/>
              <a:t>Гарыныч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66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Структура базы данных и подсчет очков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4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970" y="1287237"/>
            <a:ext cx="8596260" cy="2111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  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7000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Вводная часть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ru-RU" sz="1800" dirty="0"/>
              <a:t>Повадился Змей Горыныч по деревням русским ходить, красных </a:t>
            </a:r>
            <a:r>
              <a:rPr lang="ru-RU" sz="1800" dirty="0" smtClean="0"/>
              <a:t>девиц,  да </a:t>
            </a:r>
            <a:r>
              <a:rPr lang="ru-RU" sz="1800" dirty="0"/>
              <a:t>детей малых есть.  Никто кроме главного героя не смог  встать на защиту  родной земли от   Змея Горыныча.  Для победы ему нужно добыть Меч-</a:t>
            </a:r>
            <a:r>
              <a:rPr lang="ru-RU" sz="1800" dirty="0" err="1"/>
              <a:t>кладенец</a:t>
            </a:r>
            <a:r>
              <a:rPr lang="ru-RU" sz="1800" dirty="0"/>
              <a:t>  у Бабы Яги  и кольчугу  у Лешего.  </a:t>
            </a:r>
          </a:p>
          <a:p>
            <a:pPr marL="108000" indent="0">
              <a:buNone/>
            </a:pPr>
            <a:r>
              <a:rPr lang="ru-RU" sz="1800" dirty="0"/>
              <a:t>Помоги главному герою изгнать зло с земли Русской.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67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Используемые 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0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Основные экраны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83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8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Леший диалог</a:t>
            </a:r>
            <a:endParaRPr lang="ru-RU" dirty="0"/>
          </a:p>
        </p:txBody>
      </p:sp>
      <p:pic>
        <p:nvPicPr>
          <p:cNvPr id="4099" name="Picture 3" descr="C:\Users\User\Downloads\2022-01-25_20-43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72" y="1467123"/>
            <a:ext cx="417646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3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Леший </a:t>
            </a:r>
            <a:r>
              <a:rPr lang="ru-RU" dirty="0" err="1" smtClean="0"/>
              <a:t>пазл</a:t>
            </a:r>
            <a:endParaRPr lang="ru-RU" dirty="0"/>
          </a:p>
        </p:txBody>
      </p:sp>
      <p:pic>
        <p:nvPicPr>
          <p:cNvPr id="3075" name="Picture 3" descr="C:\Users\User\Downloads\2022-01-25_20-41-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1395115"/>
            <a:ext cx="4391646" cy="29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2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Баба Яга диалог</a:t>
            </a:r>
            <a:endParaRPr lang="ru-RU" dirty="0"/>
          </a:p>
        </p:txBody>
      </p:sp>
      <p:pic>
        <p:nvPicPr>
          <p:cNvPr id="2050" name="Picture 2" descr="C:\Users\User\Downloads\2022-01-25_20-42-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1179091"/>
            <a:ext cx="43685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8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Баба Яга игра </a:t>
            </a:r>
            <a:endParaRPr lang="ru-RU" dirty="0"/>
          </a:p>
        </p:txBody>
      </p:sp>
      <p:pic>
        <p:nvPicPr>
          <p:cNvPr id="1026" name="Picture 2" descr="C:\Users\User\Downloads\2022-01-25_20-43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4" y="1251099"/>
            <a:ext cx="440327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3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100</Words>
  <Application>Microsoft Office PowerPoint</Application>
  <PresentationFormat>Экран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Default</vt:lpstr>
      <vt:lpstr>Проект Pygame «Тридевятое царство»</vt:lpstr>
      <vt:lpstr>Вводная часть </vt:lpstr>
      <vt:lpstr>Используемые библиотеки</vt:lpstr>
      <vt:lpstr>Основные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базы данных и подсчет очков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«Там на неведомых дорожках»</dc:title>
  <dc:creator>Egor</dc:creator>
  <cp:lastModifiedBy>Egor</cp:lastModifiedBy>
  <cp:revision>7</cp:revision>
  <dcterms:created xsi:type="dcterms:W3CDTF">2017-10-20T23:41:18Z</dcterms:created>
  <dcterms:modified xsi:type="dcterms:W3CDTF">2022-01-25T18:24:35Z</dcterms:modified>
</cp:coreProperties>
</file>