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3E20-B7DF-68AB-E1EC-26E10580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2979F6-D6E0-2075-030E-8FC1CE90D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1B6C3-2AB9-B849-3E3E-845D608D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A323D-D495-E9F6-8114-902F325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09773-A12D-70E3-2E97-04B0A9C3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46AD5-004D-4D76-AC6D-E0AC37B0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6C935-F7FA-BD0D-CA46-DE34C7EB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85C67-E91F-5636-3BE9-E846C033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94D9C-CF13-4483-04E3-3FB7256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93502-4AC1-A93A-BCA6-4331D459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7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69E28-0F2C-0AF6-FDEA-93BD7CC8A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65623-1484-291E-C280-8AA67DD69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CB5C-047F-22CF-B724-11B1FC91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053A8-B58B-036F-F2C2-C5C0C037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19120-08B1-E51D-91CE-D65AC2C7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4CAA-59E5-ACE1-682C-5F714950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FC2CE-B764-E739-1105-018A84D8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72992-15B7-5900-1DB6-1860394E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C363-7C5D-1CD9-1C8D-17C7F81C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FF64-D645-D77D-90AE-D9C8EBA0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12EB-A9A6-5565-AD4F-B932C24E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DB24C-66D3-D0A1-B814-AADFDE6B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04893-8208-DF32-5698-420BBF95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7AF28-E9BC-6173-224F-F41BA386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526E8-105A-E3D0-3798-B0191CC7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1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9B48-C75D-CECD-A76C-39C4FFB0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524E4-0D0F-B0A8-F93B-2C7CE9A8B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97BBC-7E74-F0F8-F38C-EBA81B18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2DD4C-3E70-9030-40DD-3A243CF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5C118-A5CF-6E83-7B21-83249054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20CA0-0F46-7D1C-830C-BBA6B2E5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0A81-08E7-4F0A-A264-8420023F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2F992-1308-92D6-AF4C-ACB89A32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A9800-9283-D171-A72F-8BF471653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D87E3E-B486-B616-C2F0-C95700099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3C482-0166-4569-58AB-B19A717C3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B3F111-3CC7-954E-C20A-98F37112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A5016-836A-3081-63C2-B10A60F0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C0F02F-DD41-E766-0F9B-18A57B06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1488-DB72-C762-4AEE-F8F13BA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C587B0-B8DD-188D-EF34-D4BCE1DC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6F0332-6320-28D1-16C0-80B93AE0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EC47E1-FC7D-EFAA-6DD3-5164A02F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EA3EF-7DBA-1C48-DC87-A13AEE91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CD5B6-11DD-FFC5-48A9-9DB6D21D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B87DC-A22E-79F3-162F-34D0FBF8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0A5B-55C1-2EAE-B4C9-A550E512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D0EA9-2299-1232-B837-5949807DF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BFD56-FC96-48A4-44FA-BD609B28F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A0418-C0B5-90C1-DC1E-1EE737FB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CA2EEF-35E9-1B66-C333-0C387473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29108-E982-1ECE-317A-A45196E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28BE-6670-365C-B6BA-12F06BC0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299E0-92CE-785D-B517-61DA5FA9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BE807-3366-F526-ABB9-4EF2E6ED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83905-8E18-5B4A-32DB-A20D29B3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EDD9A-6FDD-0B83-8D9D-914374DE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172ED-C381-382E-1F54-96B73C6D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3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11BBAC-EAFA-EEA9-752F-05B231A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DD29C-1B92-A38E-704D-574A8A744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D7492-B27D-814E-6830-17B00FDB9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561D-769A-413B-A6DA-7AED7396B02A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64C32-DEEC-5CBF-29B8-73CE905A2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7562A-A7EF-5F3C-11C1-376EA025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FB42-8DBD-4BC8-A5F1-D42DABBDE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C9E2E69-E626-D549-F70A-BCA4E1DC4A87}"/>
              </a:ext>
            </a:extLst>
          </p:cNvPr>
          <p:cNvSpPr/>
          <p:nvPr/>
        </p:nvSpPr>
        <p:spPr>
          <a:xfrm>
            <a:off x="3448945" y="1301026"/>
            <a:ext cx="1706062" cy="7487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Effect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244275-A4F0-D195-F541-1FB3A0361C2A}"/>
              </a:ext>
            </a:extLst>
          </p:cNvPr>
          <p:cNvSpPr/>
          <p:nvPr/>
        </p:nvSpPr>
        <p:spPr>
          <a:xfrm>
            <a:off x="2589777" y="209268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7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HaoDong Cui</dc:creator>
  <cp:lastModifiedBy>HaoDong Cui</cp:lastModifiedBy>
  <cp:revision>3</cp:revision>
  <dcterms:created xsi:type="dcterms:W3CDTF">2025-01-27T13:45:02Z</dcterms:created>
  <dcterms:modified xsi:type="dcterms:W3CDTF">2025-01-27T13:46:04Z</dcterms:modified>
</cp:coreProperties>
</file>