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474" autoAdjust="0"/>
  </p:normalViewPr>
  <p:slideViewPr>
    <p:cSldViewPr snapToGrid="0">
      <p:cViewPr varScale="1">
        <p:scale>
          <a:sx n="58" d="100"/>
          <a:sy n="58" d="100"/>
        </p:scale>
        <p:origin x="57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1CB5-259C-D3D3-07CE-5A29D63D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59E8B-A67D-3783-DBA2-F1F1EBF7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315B8-646B-B6BB-FDB3-93FDCE6F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3BDEC-00D3-4925-720C-281F73BF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8224B-0D92-13BE-9C2F-B31E6F0A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C5863-F59A-81FD-61EE-76B7C96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8F7D5-EDB9-17D3-E8BB-55238049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0192C-9F31-423D-F1F1-F5AD69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D3AB-9CBC-495F-5A63-2AD94E23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39A21-FFE8-CCFD-EADA-97379F09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AFAC2-9755-8B90-CA82-040BEC30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587C1-8621-0EA8-EE90-8A089AA2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56DAA-9D6C-BDCF-78BE-76D823B4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14164-EE05-70D6-05B2-79C5BA70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91634-D075-DC88-5325-C8E1CFE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38030-3B8A-6F29-CE71-F3DC9E6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B2914-5E9C-5FC3-F33B-A3132268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95836-F1AD-B951-D76E-5981030F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5FCBC-1214-53CB-921B-D0547FF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D7EC5-BF75-7C9A-4E97-755E1150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1FB-2CE9-CE43-4099-91CF50ED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16023-A383-71A7-F751-0E3BEC96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2F4E4-8868-9380-D97C-6FE923E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388DC-2492-421B-9BBD-64510669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A3555-6F74-03D1-9841-15FE339F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8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C7EAE-9B35-8E10-D4E4-6AC88DDD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37FD1-3711-EB6A-238A-4F46D9C9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C2ABE-349F-5176-ACC1-8705A4FE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83692-8754-CB59-3532-124461AB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9AA39-1D89-9336-383D-181BB482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B3CCD-4F43-22AE-1184-A58EB71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0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59FE2-F953-D943-0A8B-F589CC8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49E56-B664-BB99-EB01-DE4CE011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42DF4-68D1-4110-4215-2E85DB6A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263CD-68B4-E3E1-D982-6B66FF10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85601-6B67-A076-4290-E9379986C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EAC1A-301C-EA41-7BB8-64165982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C4641-88D5-3414-1367-6098C6DF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5B9FB-C1A2-126E-B5C0-12EE4E5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A9E4F-523C-F72E-35A6-D753918C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D0A48-79B3-9AEC-A6DA-1B65F22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68FB6-6E32-9966-CD92-BAC4814C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9D020-873F-AE20-D993-115B5F6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118A6-0236-E7B7-B628-8C3464FB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56DCE-A1F1-16EB-F79E-19A51D02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57E4D-1892-BAF7-0DF3-A2807D82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448E-43B5-1BCD-F055-40EE912D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DCA29-301D-42E3-DFE2-62AFA24A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41E70-434D-40D2-C2A6-791DE6E3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EF4F0-DACA-0306-DF92-D86E6CA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4DE53-354F-0EC7-10F8-A6B1DB6E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3C360-EFE9-11C3-DBDE-967C68E4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D1123-D7C8-2593-A36B-D84BFA62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BBB3B-DEEE-2F7F-584E-4365580A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52D08-7F97-D2FF-7A20-DEA09742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84A00-AA40-6AD9-11C3-CD59D398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A1641-BF85-CCDA-49FA-119F0E3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B18C2-6FC2-08F4-9206-CC43C828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3DC5D-B7B8-36AB-8E43-6EF6431A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1A0A7-F957-BB22-12D4-DC2BA304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A68F9-5407-00B4-D0AE-D3DA017F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1661-5437-4B55-9720-730FAA3836E8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EE85-F8ED-B682-2CBB-596C360B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52C6-A852-4165-E86C-091CC50CB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F0CF-7F49-4878-86CF-D9C562DDE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053E-AE7B-41B0-7509-DFCB5CAFF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639300" cy="2878137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Starship Prober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12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119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项目概述（项目整体较为简单，故前后端一起说明）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390650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用户登录与注册模块 </a:t>
            </a:r>
            <a:r>
              <a:rPr lang="en-US" altLang="zh-CN" sz="2400" dirty="0"/>
              <a:t>—— </a:t>
            </a:r>
            <a:r>
              <a:rPr lang="zh-CN" altLang="en-US" sz="2400" dirty="0"/>
              <a:t>理论上绝对安全的密码传输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C0BEE-F321-19C3-8FDC-3A17E950A17D}"/>
              </a:ext>
            </a:extLst>
          </p:cNvPr>
          <p:cNvSpPr txBox="1"/>
          <p:nvPr/>
        </p:nvSpPr>
        <p:spPr>
          <a:xfrm>
            <a:off x="266700" y="2352782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星舰管理模块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BA33C0-3E15-8694-AC4C-511485D9AB4B}"/>
              </a:ext>
            </a:extLst>
          </p:cNvPr>
          <p:cNvSpPr txBox="1"/>
          <p:nvPr/>
        </p:nvSpPr>
        <p:spPr>
          <a:xfrm>
            <a:off x="266700" y="2982379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舰载武器管理模块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33262-4357-1F8A-1E26-ABFEB51D8231}"/>
              </a:ext>
            </a:extLst>
          </p:cNvPr>
          <p:cNvSpPr txBox="1"/>
          <p:nvPr/>
        </p:nvSpPr>
        <p:spPr>
          <a:xfrm>
            <a:off x="266700" y="3584550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个人信息管理模块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461575-90E8-452C-ED82-E565D6C10BD2}"/>
              </a:ext>
            </a:extLst>
          </p:cNvPr>
          <p:cNvSpPr txBox="1"/>
          <p:nvPr/>
        </p:nvSpPr>
        <p:spPr>
          <a:xfrm>
            <a:off x="470631" y="1879997"/>
            <a:ext cx="90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用户状态管理与拦截器模块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54F09-E908-1B88-498C-2E36C2996F31}"/>
              </a:ext>
            </a:extLst>
          </p:cNvPr>
          <p:cNvSpPr txBox="1"/>
          <p:nvPr/>
        </p:nvSpPr>
        <p:spPr>
          <a:xfrm>
            <a:off x="266700" y="4147007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8059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用户登录与注册模块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390650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使用</a:t>
            </a:r>
            <a:r>
              <a:rPr lang="en-US" altLang="zh-CN" sz="2400" dirty="0"/>
              <a:t>SHA-256</a:t>
            </a:r>
            <a:r>
              <a:rPr lang="zh-CN" altLang="en-US" sz="2400" dirty="0"/>
              <a:t>算法，避免使用了过时的</a:t>
            </a:r>
            <a:r>
              <a:rPr lang="en-US" altLang="zh-CN" sz="2400" dirty="0"/>
              <a:t>MD5</a:t>
            </a:r>
            <a:r>
              <a:rPr lang="zh-CN" altLang="en-US" sz="2400" dirty="0"/>
              <a:t>算法，算法上更安全。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注册时，在前端将用户的</a:t>
            </a:r>
            <a:r>
              <a:rPr lang="zh-CN" altLang="en-US" sz="2400" b="1" dirty="0"/>
              <a:t>密码</a:t>
            </a:r>
            <a:r>
              <a:rPr lang="zh-CN" altLang="en-US" sz="2400" dirty="0"/>
              <a:t>与</a:t>
            </a:r>
            <a:r>
              <a:rPr lang="zh-CN" altLang="en-US" sz="2400" b="1" dirty="0"/>
              <a:t>随机字符串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当前时间</a:t>
            </a:r>
            <a:r>
              <a:rPr lang="zh-CN" altLang="en-US" sz="2400" dirty="0"/>
              <a:t>取散列值，然后传递给后端。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登录时，前端首先查询该用户的“盐”，然后把前端输入的密码与“盐”进行散列，发送给后端，后端进行比较，比较成功返回</a:t>
            </a:r>
            <a:r>
              <a:rPr lang="en-US" altLang="zh-CN" sz="2400" dirty="0"/>
              <a:t>JWT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2B880F-9C5B-ABBA-282F-A88C1E22D7BB}"/>
              </a:ext>
            </a:extLst>
          </p:cNvPr>
          <p:cNvSpPr txBox="1"/>
          <p:nvPr/>
        </p:nvSpPr>
        <p:spPr>
          <a:xfrm>
            <a:off x="266700" y="3557494"/>
            <a:ext cx="90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用户状态管理与拦截器模块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21AECA-84A6-C46C-BF18-39114220EA36}"/>
              </a:ext>
            </a:extLst>
          </p:cNvPr>
          <p:cNvSpPr txBox="1"/>
          <p:nvPr/>
        </p:nvSpPr>
        <p:spPr>
          <a:xfrm>
            <a:off x="266700" y="4087722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外部发起的任何请求（出了登录相关的请求），都必须经过拦截器，检查其登录状态。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C8AFB5-795C-E462-74B1-7F6477BB616C}"/>
              </a:ext>
            </a:extLst>
          </p:cNvPr>
          <p:cNvSpPr txBox="1"/>
          <p:nvPr/>
        </p:nvSpPr>
        <p:spPr>
          <a:xfrm>
            <a:off x="266700" y="4617950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登录状态由前端插件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存储，其登录信息也由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存储。</a:t>
            </a:r>
          </a:p>
        </p:txBody>
      </p:sp>
    </p:spTree>
    <p:extLst>
      <p:ext uri="{BB962C8B-B14F-4D97-AF65-F5344CB8AC3E}">
        <p14:creationId xmlns:p14="http://schemas.microsoft.com/office/powerpoint/2010/main" val="13262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星舰管理模块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星舰具有多个属性，用户可以拥有不同的星舰，星舰可以装载不同的武器。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星舰支持</a:t>
            </a:r>
            <a:r>
              <a:rPr lang="zh-CN" altLang="en-US" sz="2400" b="1" dirty="0"/>
              <a:t>增删改查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增删改查时，星舰的价值与用户的余额绑定，用户购买星舰会消耗一定的余额。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3112706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可以导出星舰数据。</a:t>
            </a:r>
          </a:p>
        </p:txBody>
      </p:sp>
    </p:spTree>
    <p:extLst>
      <p:ext uri="{BB962C8B-B14F-4D97-AF65-F5344CB8AC3E}">
        <p14:creationId xmlns:p14="http://schemas.microsoft.com/office/powerpoint/2010/main" val="23184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舰载武器管理模块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舰载具有多个属性，星舰可以拥有不同的舰载武器。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018496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舰载武器支持</a:t>
            </a:r>
            <a:r>
              <a:rPr lang="zh-CN" altLang="en-US" sz="2400" b="1" dirty="0"/>
              <a:t>增删改查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D517-DC8A-A5CE-2919-4235D3DBF442}"/>
              </a:ext>
            </a:extLst>
          </p:cNvPr>
          <p:cNvSpPr txBox="1"/>
          <p:nvPr/>
        </p:nvSpPr>
        <p:spPr>
          <a:xfrm>
            <a:off x="269605" y="2565601"/>
            <a:ext cx="1178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增删改查时，舰载武器的价值与用户的余额绑定，用户购买舰载武器会消耗一定的余额。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3482038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可以导出舰载武器数据。</a:t>
            </a:r>
          </a:p>
        </p:txBody>
      </p:sp>
    </p:spTree>
    <p:extLst>
      <p:ext uri="{BB962C8B-B14F-4D97-AF65-F5344CB8AC3E}">
        <p14:creationId xmlns:p14="http://schemas.microsoft.com/office/powerpoint/2010/main" val="5644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个人信息管理模块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E9808-7C3B-5D26-D5E2-033B90F38AFB}"/>
              </a:ext>
            </a:extLst>
          </p:cNvPr>
          <p:cNvSpPr txBox="1"/>
          <p:nvPr/>
        </p:nvSpPr>
        <p:spPr>
          <a:xfrm>
            <a:off x="266700" y="1416964"/>
            <a:ext cx="1101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个人信息中包含多种数据类型，与其星舰和舰载武器不同的是，其中包含数组数据。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0AB2E-FEB1-711E-3236-51BBF635B6A9}"/>
              </a:ext>
            </a:extLst>
          </p:cNvPr>
          <p:cNvSpPr txBox="1"/>
          <p:nvPr/>
        </p:nvSpPr>
        <p:spPr>
          <a:xfrm>
            <a:off x="266700" y="2249328"/>
            <a:ext cx="119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个人信息支持</a:t>
            </a:r>
            <a:r>
              <a:rPr lang="zh-CN" altLang="en-US" sz="2400" b="1" dirty="0"/>
              <a:t>增改查</a:t>
            </a:r>
            <a:r>
              <a:rPr lang="zh-CN" altLang="en-US" sz="24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B7F26F-A87B-6A12-6983-DEA8F3FC559B}"/>
              </a:ext>
            </a:extLst>
          </p:cNvPr>
          <p:cNvSpPr txBox="1"/>
          <p:nvPr/>
        </p:nvSpPr>
        <p:spPr>
          <a:xfrm>
            <a:off x="266700" y="2784726"/>
            <a:ext cx="117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个人信息的保存由</a:t>
            </a:r>
            <a:r>
              <a:rPr lang="en-US" altLang="zh-CN" sz="2400" dirty="0" err="1"/>
              <a:t>Pinia</a:t>
            </a:r>
            <a:r>
              <a:rPr lang="zh-CN" altLang="en-US" sz="2400" dirty="0"/>
              <a:t>管理。</a:t>
            </a:r>
          </a:p>
        </p:txBody>
      </p:sp>
    </p:spTree>
    <p:extLst>
      <p:ext uri="{BB962C8B-B14F-4D97-AF65-F5344CB8AC3E}">
        <p14:creationId xmlns:p14="http://schemas.microsoft.com/office/powerpoint/2010/main" val="1873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21ABD-B375-6F62-0701-BE5BDE34C0EE}"/>
              </a:ext>
            </a:extLst>
          </p:cNvPr>
          <p:cNvSpPr txBox="1"/>
          <p:nvPr/>
        </p:nvSpPr>
        <p:spPr>
          <a:xfrm>
            <a:off x="266700" y="285750"/>
            <a:ext cx="282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9517D9-DEA1-6081-1E94-CAFA79D7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73" y="431702"/>
            <a:ext cx="6492653" cy="65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7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386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Office 主题​​</vt:lpstr>
      <vt:lpstr>Starship Prober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Starship Prober</dc:title>
  <dc:creator>Sun Sea</dc:creator>
  <cp:lastModifiedBy>Sun Sea</cp:lastModifiedBy>
  <cp:revision>26</cp:revision>
  <dcterms:created xsi:type="dcterms:W3CDTF">2024-07-08T16:38:39Z</dcterms:created>
  <dcterms:modified xsi:type="dcterms:W3CDTF">2024-07-16T11:37:37Z</dcterms:modified>
</cp:coreProperties>
</file>