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3" r:id="rId6"/>
    <p:sldId id="264" r:id="rId7"/>
  </p:sldIdLst>
  <p:sldSz cx="12192000" cy="6858000"/>
  <p:notesSz cx="6858000" cy="9144000"/>
  <p:embeddedFontLst>
    <p:embeddedFont>
      <p:font typeface="Calibri Light" panose="020F0302020204030204" pitchFamily="34" charset="0"/>
      <p:regular r:id="rId9"/>
      <p:italic r:id="rId10"/>
    </p:embeddedFont>
    <p:embeddedFont>
      <p:font typeface="고양체" panose="02030503000000000000" pitchFamily="18" charset="-127"/>
      <p:regular r:id="rId11"/>
    </p:embeddedFont>
    <p:embeddedFont>
      <p:font typeface="나눔바른고딕" panose="020B0600000101010101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D484"/>
    <a:srgbClr val="5F0101"/>
    <a:srgbClr val="FD8327"/>
    <a:srgbClr val="2588FF"/>
    <a:srgbClr val="3525FF"/>
    <a:srgbClr val="FF0066"/>
    <a:srgbClr val="FF33CC"/>
    <a:srgbClr val="FF66FF"/>
    <a:srgbClr val="58677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390" y="108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6376D-17A0-426A-9A33-629EF38A3966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9792D-49B6-418C-920C-71BC3C64F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3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792D-49B6-418C-920C-71BC3C64FA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94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792D-49B6-418C-920C-71BC3C64FA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50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792D-49B6-418C-920C-71BC3C64FA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646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792D-49B6-418C-920C-71BC3C64FA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8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792D-49B6-418C-920C-71BC3C64FA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96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9792D-49B6-418C-920C-71BC3C64FA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9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t>2016-09-12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5703" y="2913159"/>
            <a:ext cx="6036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10425 </a:t>
            </a:r>
            <a:r>
              <a:rPr lang="ko-KR" altLang="en-US" dirty="0" err="1" smtClean="0">
                <a:solidFill>
                  <a:srgbClr val="939BA5"/>
                </a:solidFill>
                <a:latin typeface="Calibri Light" panose="020F0302020204030204" pitchFamily="34" charset="0"/>
              </a:rPr>
              <a:t>조상용</a:t>
            </a:r>
            <a:r>
              <a:rPr lang="ko-KR" altLang="en-US" dirty="0">
                <a:solidFill>
                  <a:srgbClr val="939BA5"/>
                </a:solidFill>
                <a:latin typeface="Calibri Light" panose="020F0302020204030204" pitchFamily="34" charset="0"/>
              </a:rPr>
              <a:t> </a:t>
            </a:r>
            <a:r>
              <a:rPr lang="en-US" altLang="ko-KR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, 10426 </a:t>
            </a:r>
            <a:r>
              <a:rPr lang="ko-KR" altLang="en-US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조성운</a:t>
            </a:r>
            <a:r>
              <a:rPr lang="en-US" altLang="ko-KR" dirty="0" smtClean="0">
                <a:solidFill>
                  <a:srgbClr val="939BA5"/>
                </a:solidFill>
                <a:latin typeface="Calibri Light" panose="020F0302020204030204" pitchFamily="34" charset="0"/>
              </a:rPr>
              <a:t> </a:t>
            </a:r>
          </a:p>
          <a:p>
            <a:pPr algn="r"/>
            <a:r>
              <a:rPr lang="ko-KR" alt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쉘정렬에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 대한 논란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</a:rPr>
              <a:t>….</a:t>
            </a:r>
            <a:endParaRPr lang="ko-KR" altLang="en-US" sz="2400" b="1" dirty="0">
              <a:solidFill>
                <a:srgbClr val="939BA5"/>
              </a:solidFill>
              <a:latin typeface="Calibri Light" panose="020F03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116" y="2793600"/>
            <a:ext cx="1591194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84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343809" y="225464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</a:t>
            </a:r>
            <a:r>
              <a:rPr lang="en-US" altLang="ko-KR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43809" y="288726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쉘 정렬</a:t>
            </a:r>
            <a:r>
              <a:rPr lang="en-US" altLang="ko-KR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43809" y="351988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정렬 코드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43809" y="415250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쉘 정렬 코드 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43809" y="478512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버블 정렬과 시간 비교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2441" y="1782030"/>
            <a:ext cx="4916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44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951349" y="1982084"/>
            <a:ext cx="0" cy="4165053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841631" y="2868280"/>
            <a:ext cx="717259" cy="946760"/>
            <a:chOff x="2557290" y="3247324"/>
            <a:chExt cx="2098675" cy="2770187"/>
          </a:xfrm>
          <a:solidFill>
            <a:schemeClr val="bg1">
              <a:lumMod val="65000"/>
            </a:schemeClr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54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-1156359" y="599527"/>
            <a:ext cx="4543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err="1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삽입정렬</a:t>
            </a:r>
            <a:endParaRPr lang="ko-KR" altLang="en-US" sz="28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771234" y="1531062"/>
            <a:ext cx="0" cy="4827654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5261" y="1531062"/>
            <a:ext cx="8824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고양체" panose="02030503000000000000" pitchFamily="18" charset="-127"/>
                <a:ea typeface="고양체" panose="02030503000000000000" pitchFamily="18" charset="-127"/>
              </a:rPr>
              <a:t>삽입정렬은</a:t>
            </a:r>
            <a:r>
              <a:rPr lang="ko-KR" altLang="en-US" sz="24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 </a:t>
            </a:r>
            <a:r>
              <a:rPr lang="ko-KR" altLang="en-US" sz="2400" dirty="0" err="1" smtClean="0">
                <a:latin typeface="고양체" panose="02030503000000000000" pitchFamily="18" charset="-127"/>
                <a:ea typeface="고양체" panose="02030503000000000000" pitchFamily="18" charset="-127"/>
              </a:rPr>
              <a:t>배열안에서</a:t>
            </a:r>
            <a:r>
              <a:rPr lang="ko-KR" altLang="en-US" sz="24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 </a:t>
            </a:r>
            <a:r>
              <a:rPr lang="ko-KR" altLang="en-US" sz="2400" dirty="0" err="1" smtClean="0">
                <a:latin typeface="고양체" panose="02030503000000000000" pitchFamily="18" charset="-127"/>
                <a:ea typeface="고양체" panose="02030503000000000000" pitchFamily="18" charset="-127"/>
              </a:rPr>
              <a:t>가장작은</a:t>
            </a:r>
            <a:r>
              <a:rPr lang="ko-KR" altLang="en-US" sz="2400" dirty="0">
                <a:latin typeface="고양체" panose="02030503000000000000" pitchFamily="18" charset="-127"/>
                <a:ea typeface="고양체" panose="02030503000000000000" pitchFamily="18" charset="-127"/>
              </a:rPr>
              <a:t> </a:t>
            </a:r>
            <a:r>
              <a:rPr lang="ko-KR" altLang="en-US" sz="24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값을 찾아서 그 값을 제일 앞에 배치하고 나머지 값들을 모두 뒤로 </a:t>
            </a:r>
            <a:r>
              <a:rPr lang="ko-KR" altLang="en-US" sz="2400" dirty="0" err="1" smtClean="0">
                <a:latin typeface="고양체" panose="02030503000000000000" pitchFamily="18" charset="-127"/>
                <a:ea typeface="고양체" panose="02030503000000000000" pitchFamily="18" charset="-127"/>
              </a:rPr>
              <a:t>한칸씩</a:t>
            </a:r>
            <a:r>
              <a:rPr lang="ko-KR" altLang="en-US" sz="24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 </a:t>
            </a:r>
            <a:r>
              <a:rPr lang="ko-KR" altLang="en-US" sz="2400" dirty="0" err="1" smtClean="0">
                <a:latin typeface="고양체" panose="02030503000000000000" pitchFamily="18" charset="-127"/>
                <a:ea typeface="고양체" panose="02030503000000000000" pitchFamily="18" charset="-127"/>
              </a:rPr>
              <a:t>미는것이다</a:t>
            </a:r>
            <a:r>
              <a:rPr lang="en-US" altLang="ko-KR" sz="24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. </a:t>
            </a:r>
            <a:r>
              <a:rPr lang="ko-KR" altLang="en-US" sz="24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후에도 자신보다 값이 작은 인덱스가 있고 자신보다 값이 큰 인덱스를 찾아 그 사이에 </a:t>
            </a:r>
            <a:r>
              <a:rPr lang="ko-KR" altLang="en-US" sz="2400" dirty="0" err="1" smtClean="0">
                <a:latin typeface="고양체" panose="02030503000000000000" pitchFamily="18" charset="-127"/>
                <a:ea typeface="고양체" panose="02030503000000000000" pitchFamily="18" charset="-127"/>
              </a:rPr>
              <a:t>들어가는것이다</a:t>
            </a:r>
            <a:r>
              <a:rPr lang="en-US" altLang="ko-KR" sz="24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.</a:t>
            </a:r>
            <a:endParaRPr lang="ko-KR" altLang="en-US" sz="2400" dirty="0">
              <a:latin typeface="고양체" panose="02030503000000000000" pitchFamily="18" charset="-127"/>
              <a:ea typeface="고양체" panose="02030503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593" y="714592"/>
            <a:ext cx="8142022" cy="554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318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-1599065" y="609994"/>
            <a:ext cx="4543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쉘 정렬</a:t>
            </a:r>
            <a:endParaRPr lang="ko-KR" altLang="en-US" sz="28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71234" y="1531062"/>
            <a:ext cx="0" cy="4827654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33627" y="1509274"/>
            <a:ext cx="8824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고양체" panose="02030503000000000000" pitchFamily="18" charset="-127"/>
                <a:ea typeface="고양체" panose="02030503000000000000" pitchFamily="18" charset="-127"/>
              </a:rPr>
              <a:t>삽입정렬은</a:t>
            </a:r>
            <a:r>
              <a:rPr lang="ko-KR" altLang="en-US" sz="24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 배열이 </a:t>
            </a:r>
            <a:r>
              <a:rPr lang="en-US" altLang="ko-KR" sz="24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10</a:t>
            </a:r>
            <a:r>
              <a:rPr lang="ko-KR" altLang="en-US" sz="24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개로 된 배열이라면 정해준 개수에 따라서 인덱스를 나누고</a:t>
            </a:r>
            <a:r>
              <a:rPr lang="en-US" altLang="ko-KR" sz="24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, </a:t>
            </a:r>
            <a:r>
              <a:rPr lang="ko-KR" altLang="en-US" sz="24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나눈 인덱스를 서로 일치하는 위치에 </a:t>
            </a:r>
            <a:r>
              <a:rPr lang="ko-KR" altLang="en-US" sz="24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값을 비교하고 왼쪽의 값이 </a:t>
            </a:r>
            <a:r>
              <a:rPr lang="ko-KR" altLang="en-US" sz="2400" dirty="0" err="1" smtClean="0">
                <a:latin typeface="고양체" panose="02030503000000000000" pitchFamily="18" charset="-127"/>
                <a:ea typeface="고양체" panose="02030503000000000000" pitchFamily="18" charset="-127"/>
              </a:rPr>
              <a:t>클경우</a:t>
            </a:r>
            <a:r>
              <a:rPr lang="ko-KR" altLang="en-US" sz="24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 </a:t>
            </a:r>
            <a:r>
              <a:rPr lang="ko-KR" altLang="en-US" sz="24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서로 변경한다</a:t>
            </a:r>
            <a:r>
              <a:rPr lang="en-US" altLang="ko-KR" sz="24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.</a:t>
            </a:r>
          </a:p>
          <a:p>
            <a:r>
              <a:rPr lang="ko-KR" altLang="en-US" sz="24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정렬을 하면 할수록 배열을 나누는 개수를 줄여가며 정렬을 </a:t>
            </a:r>
            <a:r>
              <a:rPr lang="ko-KR" altLang="en-US" sz="2400" dirty="0" err="1" smtClean="0">
                <a:latin typeface="고양체" panose="02030503000000000000" pitchFamily="18" charset="-127"/>
                <a:ea typeface="고양체" panose="02030503000000000000" pitchFamily="18" charset="-127"/>
              </a:rPr>
              <a:t>하면된다</a:t>
            </a:r>
            <a:r>
              <a:rPr lang="en-US" altLang="ko-KR" sz="2400" dirty="0" smtClean="0">
                <a:latin typeface="고양체" panose="02030503000000000000" pitchFamily="18" charset="-127"/>
                <a:ea typeface="고양체" panose="02030503000000000000" pitchFamily="18" charset="-127"/>
              </a:rPr>
              <a:t>.</a:t>
            </a:r>
            <a:endParaRPr lang="ko-KR" altLang="en-US" sz="2400" dirty="0">
              <a:latin typeface="고양체" panose="02030503000000000000" pitchFamily="18" charset="-127"/>
              <a:ea typeface="고양체" panose="02030503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27" y="255722"/>
            <a:ext cx="7327447" cy="62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271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-1297443" y="631782"/>
            <a:ext cx="5452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 속도 비교</a:t>
            </a:r>
            <a:endParaRPr lang="ko-KR" altLang="en-US" sz="28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71234" y="1531062"/>
            <a:ext cx="0" cy="4827654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7" y="0"/>
            <a:ext cx="6707184" cy="35002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00290"/>
            <a:ext cx="6438900" cy="3357709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2130356" y="1531062"/>
            <a:ext cx="3129689" cy="1440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쉘 정렬</a:t>
            </a:r>
            <a:r>
              <a:rPr lang="en-US" altLang="ko-KR" dirty="0" smtClean="0"/>
              <a:t>(0.003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7273564" y="4458775"/>
            <a:ext cx="3129689" cy="1440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95274" y="4998169"/>
            <a:ext cx="230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버블정렬</a:t>
            </a:r>
            <a:r>
              <a:rPr lang="en-US" altLang="ko-KR" dirty="0" smtClean="0">
                <a:solidFill>
                  <a:schemeClr val="bg1"/>
                </a:solidFill>
              </a:rPr>
              <a:t>(0.441</a:t>
            </a:r>
            <a:r>
              <a:rPr lang="ko-KR" altLang="en-US" dirty="0" smtClean="0">
                <a:solidFill>
                  <a:schemeClr val="bg1"/>
                </a:solidFill>
              </a:rPr>
              <a:t>초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65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771234" y="1531062"/>
            <a:ext cx="0" cy="4827654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50" y="1404889"/>
            <a:ext cx="9398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124</Words>
  <Application>Microsoft Office PowerPoint</Application>
  <PresentationFormat>와이드스크린</PresentationFormat>
  <Paragraphs>22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Calibri Light</vt:lpstr>
      <vt:lpstr>고양체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Sun Set</cp:lastModifiedBy>
  <cp:revision>82</cp:revision>
  <dcterms:created xsi:type="dcterms:W3CDTF">2014-12-18T04:01:36Z</dcterms:created>
  <dcterms:modified xsi:type="dcterms:W3CDTF">2016-09-12T01:18:37Z</dcterms:modified>
</cp:coreProperties>
</file>