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63" r:id="rId3"/>
    <p:sldId id="261" r:id="rId4"/>
    <p:sldId id="267" r:id="rId5"/>
    <p:sldId id="268" r:id="rId6"/>
    <p:sldId id="269" r:id="rId7"/>
    <p:sldId id="270" r:id="rId8"/>
    <p:sldId id="271" r:id="rId9"/>
    <p:sldId id="264" r:id="rId10"/>
    <p:sldId id="27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62C"/>
    <a:srgbClr val="A03FFF"/>
    <a:srgbClr val="6FBBFF"/>
    <a:srgbClr val="BFFA8E"/>
    <a:srgbClr val="FEF6A1"/>
    <a:srgbClr val="FF8256"/>
    <a:srgbClr val="FFAE99"/>
    <a:srgbClr val="FF79D2"/>
    <a:srgbClr val="55535B"/>
    <a:srgbClr val="444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6" autoAdjust="0"/>
    <p:restoredTop sz="94660"/>
  </p:normalViewPr>
  <p:slideViewPr>
    <p:cSldViewPr>
      <p:cViewPr varScale="1">
        <p:scale>
          <a:sx n="91" d="100"/>
          <a:sy n="91" d="100"/>
        </p:scale>
        <p:origin x="136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C9F1A-E8E0-4E14-8EB8-F77A9B2117B0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3987F-4245-494A-B2AF-ED4C2D176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1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2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2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8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6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94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98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987F-4245-494A-B2AF-ED4C2D17660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3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rgbClr val="1B16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15290" y="2621373"/>
            <a:ext cx="2313420" cy="1615254"/>
          </a:xfrm>
          <a:noFill/>
          <a:ln>
            <a:noFill/>
          </a:ln>
        </p:spPr>
        <p:txBody>
          <a:bodyPr anchor="ctr">
            <a:noAutofit/>
          </a:bodyPr>
          <a:lstStyle>
            <a:lvl1pPr algn="dist">
              <a:lnSpc>
                <a:spcPct val="100000"/>
              </a:lnSpc>
              <a:defRPr sz="320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chemeClr val="bg1"/>
                </a:solidFill>
                <a:latin typeface="Gobold High Thin" panose="02000500000000000000" pitchFamily="2" charset="0"/>
              </a:defRPr>
            </a:lvl1pPr>
          </a:lstStyle>
          <a:p>
            <a:r>
              <a:rPr lang="en-US" altLang="ko-KR" dirty="0" smtClean="0"/>
              <a:t>COLOR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5290" y="3789040"/>
            <a:ext cx="2313420" cy="403026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dist">
              <a:defRPr lang="en-US" sz="16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chemeClr val="bg1"/>
                </a:solidFill>
                <a:latin typeface="Gobold High Thin" panose="02000500000000000000" pitchFamily="2" charset="0"/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n-US" dirty="0" smtClean="0"/>
              <a:t>ADSTORE FREE TEMPLATE</a:t>
            </a:r>
            <a:endParaRPr lang="en-US" dirty="0"/>
          </a:p>
        </p:txBody>
      </p:sp>
      <p:sp>
        <p:nvSpPr>
          <p:cNvPr id="7" name="도넛 6"/>
          <p:cNvSpPr/>
          <p:nvPr userDrawn="1"/>
        </p:nvSpPr>
        <p:spPr>
          <a:xfrm>
            <a:off x="2926080" y="1783080"/>
            <a:ext cx="3291840" cy="3291840"/>
          </a:xfrm>
          <a:prstGeom prst="donut">
            <a:avLst>
              <a:gd name="adj" fmla="val 3733"/>
            </a:avLst>
          </a:pr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91"/>
          <p:cNvSpPr/>
          <p:nvPr userDrawn="1"/>
        </p:nvSpPr>
        <p:spPr>
          <a:xfrm>
            <a:off x="2980113" y="1837113"/>
            <a:ext cx="3183774" cy="3183774"/>
          </a:xfrm>
          <a:custGeom>
            <a:avLst/>
            <a:gdLst>
              <a:gd name="connsiteX0" fmla="*/ 983554 w 3217026"/>
              <a:gd name="connsiteY0" fmla="*/ 99753 h 3217026"/>
              <a:gd name="connsiteX1" fmla="*/ 99753 w 3217026"/>
              <a:gd name="connsiteY1" fmla="*/ 983554 h 3217026"/>
              <a:gd name="connsiteX2" fmla="*/ 99753 w 3217026"/>
              <a:gd name="connsiteY2" fmla="*/ 2233472 h 3217026"/>
              <a:gd name="connsiteX3" fmla="*/ 983554 w 3217026"/>
              <a:gd name="connsiteY3" fmla="*/ 3117273 h 3217026"/>
              <a:gd name="connsiteX4" fmla="*/ 2233472 w 3217026"/>
              <a:gd name="connsiteY4" fmla="*/ 3117273 h 3217026"/>
              <a:gd name="connsiteX5" fmla="*/ 3117273 w 3217026"/>
              <a:gd name="connsiteY5" fmla="*/ 2233472 h 3217026"/>
              <a:gd name="connsiteX6" fmla="*/ 3117273 w 3217026"/>
              <a:gd name="connsiteY6" fmla="*/ 983554 h 3217026"/>
              <a:gd name="connsiteX7" fmla="*/ 2233472 w 3217026"/>
              <a:gd name="connsiteY7" fmla="*/ 99753 h 3217026"/>
              <a:gd name="connsiteX8" fmla="*/ 942235 w 3217026"/>
              <a:gd name="connsiteY8" fmla="*/ 0 h 3217026"/>
              <a:gd name="connsiteX9" fmla="*/ 2274791 w 3217026"/>
              <a:gd name="connsiteY9" fmla="*/ 0 h 3217026"/>
              <a:gd name="connsiteX10" fmla="*/ 3217026 w 3217026"/>
              <a:gd name="connsiteY10" fmla="*/ 942235 h 3217026"/>
              <a:gd name="connsiteX11" fmla="*/ 3217026 w 3217026"/>
              <a:gd name="connsiteY11" fmla="*/ 2274791 h 3217026"/>
              <a:gd name="connsiteX12" fmla="*/ 2274791 w 3217026"/>
              <a:gd name="connsiteY12" fmla="*/ 3217026 h 3217026"/>
              <a:gd name="connsiteX13" fmla="*/ 942235 w 3217026"/>
              <a:gd name="connsiteY13" fmla="*/ 3217026 h 3217026"/>
              <a:gd name="connsiteX14" fmla="*/ 0 w 3217026"/>
              <a:gd name="connsiteY14" fmla="*/ 2274791 h 3217026"/>
              <a:gd name="connsiteX15" fmla="*/ 0 w 3217026"/>
              <a:gd name="connsiteY15" fmla="*/ 942235 h 321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17026" h="3217026">
                <a:moveTo>
                  <a:pt x="983554" y="99753"/>
                </a:moveTo>
                <a:lnTo>
                  <a:pt x="99753" y="983554"/>
                </a:lnTo>
                <a:lnTo>
                  <a:pt x="99753" y="2233472"/>
                </a:lnTo>
                <a:lnTo>
                  <a:pt x="983554" y="3117273"/>
                </a:lnTo>
                <a:lnTo>
                  <a:pt x="2233472" y="3117273"/>
                </a:lnTo>
                <a:lnTo>
                  <a:pt x="3117273" y="2233472"/>
                </a:lnTo>
                <a:lnTo>
                  <a:pt x="3117273" y="983554"/>
                </a:lnTo>
                <a:lnTo>
                  <a:pt x="2233472" y="99753"/>
                </a:lnTo>
                <a:close/>
                <a:moveTo>
                  <a:pt x="942235" y="0"/>
                </a:moveTo>
                <a:lnTo>
                  <a:pt x="2274791" y="0"/>
                </a:lnTo>
                <a:lnTo>
                  <a:pt x="3217026" y="942235"/>
                </a:lnTo>
                <a:lnTo>
                  <a:pt x="3217026" y="2274791"/>
                </a:lnTo>
                <a:lnTo>
                  <a:pt x="2274791" y="3217026"/>
                </a:lnTo>
                <a:lnTo>
                  <a:pt x="942235" y="3217026"/>
                </a:lnTo>
                <a:lnTo>
                  <a:pt x="0" y="2274791"/>
                </a:lnTo>
                <a:lnTo>
                  <a:pt x="0" y="942235"/>
                </a:lnTo>
                <a:close/>
              </a:path>
            </a:pathLst>
          </a:custGeom>
          <a:solidFill>
            <a:srgbClr val="1B162C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도넛 5"/>
          <p:cNvSpPr/>
          <p:nvPr userDrawn="1"/>
        </p:nvSpPr>
        <p:spPr>
          <a:xfrm>
            <a:off x="2984500" y="1841500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도넛 9"/>
          <p:cNvSpPr/>
          <p:nvPr userDrawn="1"/>
        </p:nvSpPr>
        <p:spPr>
          <a:xfrm rot="1087958">
            <a:off x="2984500" y="1841500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도넛 10"/>
          <p:cNvSpPr/>
          <p:nvPr userDrawn="1"/>
        </p:nvSpPr>
        <p:spPr>
          <a:xfrm rot="8264624">
            <a:off x="2984499" y="1846624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도넛 12"/>
          <p:cNvSpPr/>
          <p:nvPr userDrawn="1"/>
        </p:nvSpPr>
        <p:spPr>
          <a:xfrm rot="11700000">
            <a:off x="2984498" y="1846624"/>
            <a:ext cx="3175000" cy="3175000"/>
          </a:xfrm>
          <a:prstGeom prst="donut">
            <a:avLst>
              <a:gd name="adj" fmla="val 148"/>
            </a:avLst>
          </a:prstGeom>
          <a:gradFill>
            <a:gsLst>
              <a:gs pos="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9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indefinite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indefinite" de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4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5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0" dur="5000" fill="hold"/>
                                        <p:tgtEl>
                                          <p:spTgt spid="1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2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0" presetClass="entr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repeatCount="indefinite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27" dur="5000" fill="hold"/>
                                        <p:tgtEl>
                                          <p:spTgt spid="1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29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repeatCount="indefinite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34" dur="5000" fill="hold"/>
                                        <p:tgtEl>
                                          <p:spTgt spid="1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3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2" animBg="1"/>
      <p:bldP spid="6" grpId="3" animBg="1"/>
      <p:bldP spid="6" grpId="4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2">
    <p:bg>
      <p:bgPr>
        <a:gradFill flip="none" rotWithShape="1">
          <a:gsLst>
            <a:gs pos="0">
              <a:srgbClr val="FF8256"/>
            </a:gs>
            <a:gs pos="65000">
              <a:srgbClr val="BFFA8E"/>
            </a:gs>
            <a:gs pos="40000">
              <a:srgbClr val="FEF6A1"/>
            </a:gs>
            <a:gs pos="20000">
              <a:srgbClr val="FF79D2"/>
            </a:gs>
            <a:gs pos="80000">
              <a:srgbClr val="6FBBFF"/>
            </a:gs>
            <a:gs pos="100000">
              <a:srgbClr val="A03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15290" y="2621373"/>
            <a:ext cx="2313420" cy="1615254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32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rgbClr val="1B162C"/>
                </a:solidFill>
                <a:latin typeface="Gobold High Thin" panose="02000500000000000000" pitchFamily="2" charset="0"/>
              </a:defRPr>
            </a:lvl1pPr>
          </a:lstStyle>
          <a:p>
            <a:pPr lvl="0" algn="dist"/>
            <a:r>
              <a:rPr lang="en-US" altLang="ko-KR" dirty="0" smtClean="0"/>
              <a:t>COLOR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5290" y="3789040"/>
            <a:ext cx="2313420" cy="403026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6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rgbClr val="1B162C"/>
                </a:solidFill>
                <a:latin typeface="Gobold High Thin" panose="02000500000000000000" pitchFamily="2" charset="0"/>
                <a:ea typeface="+mj-ea"/>
                <a:cs typeface="+mj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ko-KR" dirty="0" smtClean="0"/>
              <a:t>ADSTORE FREE PT TEMPLATE</a:t>
            </a:r>
            <a:endParaRPr lang="en-US" dirty="0"/>
          </a:p>
        </p:txBody>
      </p:sp>
      <p:sp>
        <p:nvSpPr>
          <p:cNvPr id="97" name="자유형 96"/>
          <p:cNvSpPr/>
          <p:nvPr userDrawn="1"/>
        </p:nvSpPr>
        <p:spPr>
          <a:xfrm>
            <a:off x="2926080" y="1783080"/>
            <a:ext cx="3291840" cy="3291840"/>
          </a:xfrm>
          <a:custGeom>
            <a:avLst/>
            <a:gdLst>
              <a:gd name="connsiteX0" fmla="*/ 1234118 w 3291840"/>
              <a:gd name="connsiteY0" fmla="*/ 3237807 h 3291840"/>
              <a:gd name="connsiteX1" fmla="*/ 2057723 w 3291840"/>
              <a:gd name="connsiteY1" fmla="*/ 3237807 h 3291840"/>
              <a:gd name="connsiteX2" fmla="*/ 1977631 w 3291840"/>
              <a:gd name="connsiteY2" fmla="*/ 3258401 h 3291840"/>
              <a:gd name="connsiteX3" fmla="*/ 1645920 w 3291840"/>
              <a:gd name="connsiteY3" fmla="*/ 3291840 h 3291840"/>
              <a:gd name="connsiteX4" fmla="*/ 1314210 w 3291840"/>
              <a:gd name="connsiteY4" fmla="*/ 3258401 h 3291840"/>
              <a:gd name="connsiteX5" fmla="*/ 2490316 w 3291840"/>
              <a:gd name="connsiteY5" fmla="*/ 2913188 h 3291840"/>
              <a:gd name="connsiteX6" fmla="*/ 2264419 w 3291840"/>
              <a:gd name="connsiteY6" fmla="*/ 3139085 h 3291840"/>
              <a:gd name="connsiteX7" fmla="*/ 1945844 w 3291840"/>
              <a:gd name="connsiteY7" fmla="*/ 3139085 h 3291840"/>
              <a:gd name="connsiteX8" fmla="*/ 1952865 w 3291840"/>
              <a:gd name="connsiteY8" fmla="*/ 3138014 h 3291840"/>
              <a:gd name="connsiteX9" fmla="*/ 2371890 w 3291840"/>
              <a:gd name="connsiteY9" fmla="*/ 2985134 h 3291840"/>
              <a:gd name="connsiteX10" fmla="*/ 801524 w 3291840"/>
              <a:gd name="connsiteY10" fmla="*/ 2913188 h 3291840"/>
              <a:gd name="connsiteX11" fmla="*/ 919951 w 3291840"/>
              <a:gd name="connsiteY11" fmla="*/ 2985134 h 3291840"/>
              <a:gd name="connsiteX12" fmla="*/ 1338975 w 3291840"/>
              <a:gd name="connsiteY12" fmla="*/ 3138014 h 3291840"/>
              <a:gd name="connsiteX13" fmla="*/ 1345997 w 3291840"/>
              <a:gd name="connsiteY13" fmla="*/ 3139085 h 3291840"/>
              <a:gd name="connsiteX14" fmla="*/ 1027421 w 3291840"/>
              <a:gd name="connsiteY14" fmla="*/ 3139085 h 3291840"/>
              <a:gd name="connsiteX15" fmla="*/ 228788 w 3291840"/>
              <a:gd name="connsiteY15" fmla="*/ 2480067 h 3291840"/>
              <a:gd name="connsiteX16" fmla="*/ 811774 w 3291840"/>
              <a:gd name="connsiteY16" fmla="*/ 3063052 h 3291840"/>
              <a:gd name="connsiteX17" fmla="*/ 725670 w 3291840"/>
              <a:gd name="connsiteY17" fmla="*/ 3010743 h 3291840"/>
              <a:gd name="connsiteX18" fmla="*/ 281097 w 3291840"/>
              <a:gd name="connsiteY18" fmla="*/ 2566170 h 3291840"/>
              <a:gd name="connsiteX19" fmla="*/ 3063052 w 3291840"/>
              <a:gd name="connsiteY19" fmla="*/ 2480066 h 3291840"/>
              <a:gd name="connsiteX20" fmla="*/ 3010743 w 3291840"/>
              <a:gd name="connsiteY20" fmla="*/ 2566170 h 3291840"/>
              <a:gd name="connsiteX21" fmla="*/ 2566170 w 3291840"/>
              <a:gd name="connsiteY21" fmla="*/ 3010743 h 3291840"/>
              <a:gd name="connsiteX22" fmla="*/ 2480066 w 3291840"/>
              <a:gd name="connsiteY22" fmla="*/ 3063053 h 3291840"/>
              <a:gd name="connsiteX23" fmla="*/ 3139085 w 3291840"/>
              <a:gd name="connsiteY23" fmla="*/ 1945843 h 3291840"/>
              <a:gd name="connsiteX24" fmla="*/ 3139085 w 3291840"/>
              <a:gd name="connsiteY24" fmla="*/ 2264419 h 3291840"/>
              <a:gd name="connsiteX25" fmla="*/ 2913188 w 3291840"/>
              <a:gd name="connsiteY25" fmla="*/ 2490317 h 3291840"/>
              <a:gd name="connsiteX26" fmla="*/ 2985134 w 3291840"/>
              <a:gd name="connsiteY26" fmla="*/ 2371890 h 3291840"/>
              <a:gd name="connsiteX27" fmla="*/ 3138014 w 3291840"/>
              <a:gd name="connsiteY27" fmla="*/ 1952865 h 3291840"/>
              <a:gd name="connsiteX28" fmla="*/ 152755 w 3291840"/>
              <a:gd name="connsiteY28" fmla="*/ 1945843 h 3291840"/>
              <a:gd name="connsiteX29" fmla="*/ 153827 w 3291840"/>
              <a:gd name="connsiteY29" fmla="*/ 1952865 h 3291840"/>
              <a:gd name="connsiteX30" fmla="*/ 306706 w 3291840"/>
              <a:gd name="connsiteY30" fmla="*/ 2371890 h 3291840"/>
              <a:gd name="connsiteX31" fmla="*/ 378652 w 3291840"/>
              <a:gd name="connsiteY31" fmla="*/ 2490317 h 3291840"/>
              <a:gd name="connsiteX32" fmla="*/ 152755 w 3291840"/>
              <a:gd name="connsiteY32" fmla="*/ 2264419 h 3291840"/>
              <a:gd name="connsiteX33" fmla="*/ 54033 w 3291840"/>
              <a:gd name="connsiteY33" fmla="*/ 1234118 h 3291840"/>
              <a:gd name="connsiteX34" fmla="*/ 54033 w 3291840"/>
              <a:gd name="connsiteY34" fmla="*/ 2057723 h 3291840"/>
              <a:gd name="connsiteX35" fmla="*/ 33439 w 3291840"/>
              <a:gd name="connsiteY35" fmla="*/ 1977631 h 3291840"/>
              <a:gd name="connsiteX36" fmla="*/ 0 w 3291840"/>
              <a:gd name="connsiteY36" fmla="*/ 1645920 h 3291840"/>
              <a:gd name="connsiteX37" fmla="*/ 33439 w 3291840"/>
              <a:gd name="connsiteY37" fmla="*/ 1314210 h 3291840"/>
              <a:gd name="connsiteX38" fmla="*/ 3237807 w 3291840"/>
              <a:gd name="connsiteY38" fmla="*/ 1234118 h 3291840"/>
              <a:gd name="connsiteX39" fmla="*/ 3258401 w 3291840"/>
              <a:gd name="connsiteY39" fmla="*/ 1314210 h 3291840"/>
              <a:gd name="connsiteX40" fmla="*/ 3291840 w 3291840"/>
              <a:gd name="connsiteY40" fmla="*/ 1645920 h 3291840"/>
              <a:gd name="connsiteX41" fmla="*/ 3258401 w 3291840"/>
              <a:gd name="connsiteY41" fmla="*/ 1977631 h 3291840"/>
              <a:gd name="connsiteX42" fmla="*/ 3237807 w 3291840"/>
              <a:gd name="connsiteY42" fmla="*/ 2057723 h 3291840"/>
              <a:gd name="connsiteX43" fmla="*/ 2913188 w 3291840"/>
              <a:gd name="connsiteY43" fmla="*/ 801524 h 3291840"/>
              <a:gd name="connsiteX44" fmla="*/ 3139085 w 3291840"/>
              <a:gd name="connsiteY44" fmla="*/ 1027421 h 3291840"/>
              <a:gd name="connsiteX45" fmla="*/ 3139085 w 3291840"/>
              <a:gd name="connsiteY45" fmla="*/ 1345997 h 3291840"/>
              <a:gd name="connsiteX46" fmla="*/ 3138014 w 3291840"/>
              <a:gd name="connsiteY46" fmla="*/ 1338975 h 3291840"/>
              <a:gd name="connsiteX47" fmla="*/ 2985134 w 3291840"/>
              <a:gd name="connsiteY47" fmla="*/ 919951 h 3291840"/>
              <a:gd name="connsiteX48" fmla="*/ 378652 w 3291840"/>
              <a:gd name="connsiteY48" fmla="*/ 801524 h 3291840"/>
              <a:gd name="connsiteX49" fmla="*/ 306706 w 3291840"/>
              <a:gd name="connsiteY49" fmla="*/ 919951 h 3291840"/>
              <a:gd name="connsiteX50" fmla="*/ 153827 w 3291840"/>
              <a:gd name="connsiteY50" fmla="*/ 1338975 h 3291840"/>
              <a:gd name="connsiteX51" fmla="*/ 152755 w 3291840"/>
              <a:gd name="connsiteY51" fmla="*/ 1345997 h 3291840"/>
              <a:gd name="connsiteX52" fmla="*/ 152755 w 3291840"/>
              <a:gd name="connsiteY52" fmla="*/ 1027421 h 3291840"/>
              <a:gd name="connsiteX53" fmla="*/ 811774 w 3291840"/>
              <a:gd name="connsiteY53" fmla="*/ 228788 h 3291840"/>
              <a:gd name="connsiteX54" fmla="*/ 228788 w 3291840"/>
              <a:gd name="connsiteY54" fmla="*/ 811774 h 3291840"/>
              <a:gd name="connsiteX55" fmla="*/ 281097 w 3291840"/>
              <a:gd name="connsiteY55" fmla="*/ 725670 h 3291840"/>
              <a:gd name="connsiteX56" fmla="*/ 725670 w 3291840"/>
              <a:gd name="connsiteY56" fmla="*/ 281097 h 3291840"/>
              <a:gd name="connsiteX57" fmla="*/ 2480066 w 3291840"/>
              <a:gd name="connsiteY57" fmla="*/ 228788 h 3291840"/>
              <a:gd name="connsiteX58" fmla="*/ 2566170 w 3291840"/>
              <a:gd name="connsiteY58" fmla="*/ 281097 h 3291840"/>
              <a:gd name="connsiteX59" fmla="*/ 3010743 w 3291840"/>
              <a:gd name="connsiteY59" fmla="*/ 725670 h 3291840"/>
              <a:gd name="connsiteX60" fmla="*/ 3063052 w 3291840"/>
              <a:gd name="connsiteY60" fmla="*/ 811774 h 3291840"/>
              <a:gd name="connsiteX61" fmla="*/ 1945843 w 3291840"/>
              <a:gd name="connsiteY61" fmla="*/ 152755 h 3291840"/>
              <a:gd name="connsiteX62" fmla="*/ 2264419 w 3291840"/>
              <a:gd name="connsiteY62" fmla="*/ 152755 h 3291840"/>
              <a:gd name="connsiteX63" fmla="*/ 2490317 w 3291840"/>
              <a:gd name="connsiteY63" fmla="*/ 378652 h 3291840"/>
              <a:gd name="connsiteX64" fmla="*/ 2371890 w 3291840"/>
              <a:gd name="connsiteY64" fmla="*/ 306706 h 3291840"/>
              <a:gd name="connsiteX65" fmla="*/ 1952865 w 3291840"/>
              <a:gd name="connsiteY65" fmla="*/ 153827 h 3291840"/>
              <a:gd name="connsiteX66" fmla="*/ 1027421 w 3291840"/>
              <a:gd name="connsiteY66" fmla="*/ 152755 h 3291840"/>
              <a:gd name="connsiteX67" fmla="*/ 1345998 w 3291840"/>
              <a:gd name="connsiteY67" fmla="*/ 152755 h 3291840"/>
              <a:gd name="connsiteX68" fmla="*/ 1338975 w 3291840"/>
              <a:gd name="connsiteY68" fmla="*/ 153827 h 3291840"/>
              <a:gd name="connsiteX69" fmla="*/ 919951 w 3291840"/>
              <a:gd name="connsiteY69" fmla="*/ 306706 h 3291840"/>
              <a:gd name="connsiteX70" fmla="*/ 801523 w 3291840"/>
              <a:gd name="connsiteY70" fmla="*/ 378653 h 3291840"/>
              <a:gd name="connsiteX71" fmla="*/ 1645920 w 3291840"/>
              <a:gd name="connsiteY71" fmla="*/ 0 h 3291840"/>
              <a:gd name="connsiteX72" fmla="*/ 1977631 w 3291840"/>
              <a:gd name="connsiteY72" fmla="*/ 33439 h 3291840"/>
              <a:gd name="connsiteX73" fmla="*/ 2057723 w 3291840"/>
              <a:gd name="connsiteY73" fmla="*/ 54033 h 3291840"/>
              <a:gd name="connsiteX74" fmla="*/ 1234118 w 3291840"/>
              <a:gd name="connsiteY74" fmla="*/ 54033 h 3291840"/>
              <a:gd name="connsiteX75" fmla="*/ 1314210 w 3291840"/>
              <a:gd name="connsiteY75" fmla="*/ 33439 h 3291840"/>
              <a:gd name="connsiteX76" fmla="*/ 1645920 w 3291840"/>
              <a:gd name="connsiteY76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91840" h="3291840">
                <a:moveTo>
                  <a:pt x="1234118" y="3237807"/>
                </a:moveTo>
                <a:lnTo>
                  <a:pt x="2057723" y="3237807"/>
                </a:lnTo>
                <a:lnTo>
                  <a:pt x="1977631" y="3258401"/>
                </a:lnTo>
                <a:cubicBezTo>
                  <a:pt x="1870485" y="3280326"/>
                  <a:pt x="1759547" y="3291840"/>
                  <a:pt x="1645920" y="3291840"/>
                </a:cubicBezTo>
                <a:cubicBezTo>
                  <a:pt x="1532293" y="3291840"/>
                  <a:pt x="1421355" y="3280326"/>
                  <a:pt x="1314210" y="3258401"/>
                </a:cubicBezTo>
                <a:close/>
                <a:moveTo>
                  <a:pt x="2490316" y="2913188"/>
                </a:moveTo>
                <a:lnTo>
                  <a:pt x="2264419" y="3139085"/>
                </a:lnTo>
                <a:lnTo>
                  <a:pt x="1945844" y="3139085"/>
                </a:lnTo>
                <a:lnTo>
                  <a:pt x="1952865" y="3138014"/>
                </a:lnTo>
                <a:cubicBezTo>
                  <a:pt x="2101584" y="3107581"/>
                  <a:pt x="2242407" y="3055473"/>
                  <a:pt x="2371890" y="2985134"/>
                </a:cubicBezTo>
                <a:close/>
                <a:moveTo>
                  <a:pt x="801524" y="2913188"/>
                </a:moveTo>
                <a:lnTo>
                  <a:pt x="919951" y="2985134"/>
                </a:lnTo>
                <a:cubicBezTo>
                  <a:pt x="1049433" y="3055473"/>
                  <a:pt x="1190256" y="3107581"/>
                  <a:pt x="1338975" y="3138014"/>
                </a:cubicBezTo>
                <a:lnTo>
                  <a:pt x="1345997" y="3139085"/>
                </a:lnTo>
                <a:lnTo>
                  <a:pt x="1027421" y="3139085"/>
                </a:lnTo>
                <a:close/>
                <a:moveTo>
                  <a:pt x="228788" y="2480067"/>
                </a:moveTo>
                <a:lnTo>
                  <a:pt x="811774" y="3063052"/>
                </a:lnTo>
                <a:lnTo>
                  <a:pt x="725670" y="3010743"/>
                </a:lnTo>
                <a:cubicBezTo>
                  <a:pt x="550543" y="2892430"/>
                  <a:pt x="399411" y="2741297"/>
                  <a:pt x="281097" y="2566170"/>
                </a:cubicBezTo>
                <a:close/>
                <a:moveTo>
                  <a:pt x="3063052" y="2480066"/>
                </a:moveTo>
                <a:lnTo>
                  <a:pt x="3010743" y="2566170"/>
                </a:lnTo>
                <a:cubicBezTo>
                  <a:pt x="2892430" y="2741297"/>
                  <a:pt x="2741297" y="2892430"/>
                  <a:pt x="2566170" y="3010743"/>
                </a:cubicBezTo>
                <a:lnTo>
                  <a:pt x="2480066" y="3063053"/>
                </a:lnTo>
                <a:close/>
                <a:moveTo>
                  <a:pt x="3139085" y="1945843"/>
                </a:moveTo>
                <a:lnTo>
                  <a:pt x="3139085" y="2264419"/>
                </a:lnTo>
                <a:lnTo>
                  <a:pt x="2913188" y="2490317"/>
                </a:lnTo>
                <a:lnTo>
                  <a:pt x="2985134" y="2371890"/>
                </a:lnTo>
                <a:cubicBezTo>
                  <a:pt x="3055473" y="2242407"/>
                  <a:pt x="3107581" y="2101584"/>
                  <a:pt x="3138014" y="1952865"/>
                </a:cubicBezTo>
                <a:close/>
                <a:moveTo>
                  <a:pt x="152755" y="1945843"/>
                </a:moveTo>
                <a:lnTo>
                  <a:pt x="153827" y="1952865"/>
                </a:lnTo>
                <a:cubicBezTo>
                  <a:pt x="184259" y="2101584"/>
                  <a:pt x="236367" y="2242407"/>
                  <a:pt x="306706" y="2371890"/>
                </a:cubicBezTo>
                <a:lnTo>
                  <a:pt x="378652" y="2490317"/>
                </a:lnTo>
                <a:lnTo>
                  <a:pt x="152755" y="2264419"/>
                </a:lnTo>
                <a:close/>
                <a:moveTo>
                  <a:pt x="54033" y="1234118"/>
                </a:moveTo>
                <a:lnTo>
                  <a:pt x="54033" y="2057723"/>
                </a:lnTo>
                <a:lnTo>
                  <a:pt x="33439" y="1977631"/>
                </a:lnTo>
                <a:cubicBezTo>
                  <a:pt x="11514" y="1870485"/>
                  <a:pt x="0" y="1759547"/>
                  <a:pt x="0" y="1645920"/>
                </a:cubicBezTo>
                <a:cubicBezTo>
                  <a:pt x="0" y="1532293"/>
                  <a:pt x="11514" y="1421355"/>
                  <a:pt x="33439" y="1314210"/>
                </a:cubicBezTo>
                <a:close/>
                <a:moveTo>
                  <a:pt x="3237807" y="1234118"/>
                </a:moveTo>
                <a:lnTo>
                  <a:pt x="3258401" y="1314210"/>
                </a:lnTo>
                <a:cubicBezTo>
                  <a:pt x="3280326" y="1421355"/>
                  <a:pt x="3291840" y="1532293"/>
                  <a:pt x="3291840" y="1645920"/>
                </a:cubicBezTo>
                <a:cubicBezTo>
                  <a:pt x="3291840" y="1759547"/>
                  <a:pt x="3280326" y="1870485"/>
                  <a:pt x="3258401" y="1977631"/>
                </a:cubicBezTo>
                <a:lnTo>
                  <a:pt x="3237807" y="2057723"/>
                </a:lnTo>
                <a:close/>
                <a:moveTo>
                  <a:pt x="2913188" y="801524"/>
                </a:moveTo>
                <a:lnTo>
                  <a:pt x="3139085" y="1027421"/>
                </a:lnTo>
                <a:lnTo>
                  <a:pt x="3139085" y="1345997"/>
                </a:lnTo>
                <a:lnTo>
                  <a:pt x="3138014" y="1338975"/>
                </a:lnTo>
                <a:cubicBezTo>
                  <a:pt x="3107581" y="1190256"/>
                  <a:pt x="3055473" y="1049433"/>
                  <a:pt x="2985134" y="919951"/>
                </a:cubicBezTo>
                <a:close/>
                <a:moveTo>
                  <a:pt x="378652" y="801524"/>
                </a:moveTo>
                <a:lnTo>
                  <a:pt x="306706" y="919951"/>
                </a:lnTo>
                <a:cubicBezTo>
                  <a:pt x="236367" y="1049433"/>
                  <a:pt x="184259" y="1190256"/>
                  <a:pt x="153827" y="1338975"/>
                </a:cubicBezTo>
                <a:lnTo>
                  <a:pt x="152755" y="1345997"/>
                </a:lnTo>
                <a:lnTo>
                  <a:pt x="152755" y="1027421"/>
                </a:lnTo>
                <a:close/>
                <a:moveTo>
                  <a:pt x="811774" y="228788"/>
                </a:moveTo>
                <a:lnTo>
                  <a:pt x="228788" y="811774"/>
                </a:lnTo>
                <a:lnTo>
                  <a:pt x="281097" y="725670"/>
                </a:lnTo>
                <a:cubicBezTo>
                  <a:pt x="399411" y="550543"/>
                  <a:pt x="550543" y="399411"/>
                  <a:pt x="725670" y="281097"/>
                </a:cubicBezTo>
                <a:close/>
                <a:moveTo>
                  <a:pt x="2480066" y="228788"/>
                </a:moveTo>
                <a:lnTo>
                  <a:pt x="2566170" y="281097"/>
                </a:lnTo>
                <a:cubicBezTo>
                  <a:pt x="2741297" y="399411"/>
                  <a:pt x="2892430" y="550543"/>
                  <a:pt x="3010743" y="725670"/>
                </a:cubicBezTo>
                <a:lnTo>
                  <a:pt x="3063052" y="811774"/>
                </a:lnTo>
                <a:close/>
                <a:moveTo>
                  <a:pt x="1945843" y="152755"/>
                </a:moveTo>
                <a:lnTo>
                  <a:pt x="2264419" y="152755"/>
                </a:lnTo>
                <a:lnTo>
                  <a:pt x="2490317" y="378652"/>
                </a:lnTo>
                <a:lnTo>
                  <a:pt x="2371890" y="306706"/>
                </a:lnTo>
                <a:cubicBezTo>
                  <a:pt x="2242407" y="236367"/>
                  <a:pt x="2101584" y="184259"/>
                  <a:pt x="1952865" y="153827"/>
                </a:cubicBezTo>
                <a:close/>
                <a:moveTo>
                  <a:pt x="1027421" y="152755"/>
                </a:moveTo>
                <a:lnTo>
                  <a:pt x="1345998" y="152755"/>
                </a:lnTo>
                <a:lnTo>
                  <a:pt x="1338975" y="153827"/>
                </a:lnTo>
                <a:cubicBezTo>
                  <a:pt x="1190256" y="184259"/>
                  <a:pt x="1049433" y="236367"/>
                  <a:pt x="919951" y="306706"/>
                </a:cubicBezTo>
                <a:lnTo>
                  <a:pt x="801523" y="378653"/>
                </a:lnTo>
                <a:close/>
                <a:moveTo>
                  <a:pt x="1645920" y="0"/>
                </a:moveTo>
                <a:cubicBezTo>
                  <a:pt x="1759547" y="0"/>
                  <a:pt x="1870485" y="11514"/>
                  <a:pt x="1977631" y="33439"/>
                </a:cubicBezTo>
                <a:lnTo>
                  <a:pt x="2057723" y="54033"/>
                </a:lnTo>
                <a:lnTo>
                  <a:pt x="1234118" y="54033"/>
                </a:lnTo>
                <a:lnTo>
                  <a:pt x="1314210" y="33439"/>
                </a:lnTo>
                <a:cubicBezTo>
                  <a:pt x="1421355" y="11514"/>
                  <a:pt x="1532293" y="0"/>
                  <a:pt x="1645920" y="0"/>
                </a:cubicBezTo>
                <a:close/>
              </a:path>
            </a:pathLst>
          </a:cu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985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blipFill dpi="0" rotWithShape="1">
          <a:blip r:embed="rId2">
            <a:lum/>
          </a:blip>
          <a:srcRect/>
          <a:tile tx="0" ty="0" sx="60000" sy="6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6272" y="0"/>
            <a:ext cx="4572000" cy="6858000"/>
          </a:xfrm>
          <a:prstGeom prst="rect">
            <a:avLst/>
          </a:prstGeom>
          <a:solidFill>
            <a:srgbClr val="1B162C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2017" y="3615119"/>
            <a:ext cx="2395234" cy="347356"/>
          </a:xfrm>
        </p:spPr>
        <p:txBody>
          <a:bodyPr lIns="36000" rIns="36000"/>
          <a:lstStyle>
            <a:lvl1pPr algn="dist">
              <a:defRPr sz="85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572000" y="0"/>
            <a:ext cx="0" cy="6858000"/>
          </a:xfrm>
          <a:prstGeom prst="line">
            <a:avLst/>
          </a:prstGeom>
          <a:ln>
            <a:gradFill>
              <a:gsLst>
                <a:gs pos="0">
                  <a:srgbClr val="FF8256"/>
                </a:gs>
                <a:gs pos="21000">
                  <a:srgbClr val="FEF6A1"/>
                </a:gs>
                <a:gs pos="55000">
                  <a:srgbClr val="BFFA8E"/>
                </a:gs>
                <a:gs pos="100000">
                  <a:srgbClr val="A03FFF"/>
                </a:gs>
                <a:gs pos="80000">
                  <a:srgbClr val="6FBB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 10"/>
          <p:cNvSpPr/>
          <p:nvPr userDrawn="1"/>
        </p:nvSpPr>
        <p:spPr>
          <a:xfrm>
            <a:off x="656352" y="1793474"/>
            <a:ext cx="3291840" cy="3291840"/>
          </a:xfrm>
          <a:custGeom>
            <a:avLst/>
            <a:gdLst>
              <a:gd name="connsiteX0" fmla="*/ 1234118 w 3291840"/>
              <a:gd name="connsiteY0" fmla="*/ 3237807 h 3291840"/>
              <a:gd name="connsiteX1" fmla="*/ 2057723 w 3291840"/>
              <a:gd name="connsiteY1" fmla="*/ 3237807 h 3291840"/>
              <a:gd name="connsiteX2" fmla="*/ 1977631 w 3291840"/>
              <a:gd name="connsiteY2" fmla="*/ 3258401 h 3291840"/>
              <a:gd name="connsiteX3" fmla="*/ 1645920 w 3291840"/>
              <a:gd name="connsiteY3" fmla="*/ 3291840 h 3291840"/>
              <a:gd name="connsiteX4" fmla="*/ 1314210 w 3291840"/>
              <a:gd name="connsiteY4" fmla="*/ 3258401 h 3291840"/>
              <a:gd name="connsiteX5" fmla="*/ 2490316 w 3291840"/>
              <a:gd name="connsiteY5" fmla="*/ 2913188 h 3291840"/>
              <a:gd name="connsiteX6" fmla="*/ 2264419 w 3291840"/>
              <a:gd name="connsiteY6" fmla="*/ 3139085 h 3291840"/>
              <a:gd name="connsiteX7" fmla="*/ 1945844 w 3291840"/>
              <a:gd name="connsiteY7" fmla="*/ 3139085 h 3291840"/>
              <a:gd name="connsiteX8" fmla="*/ 1952865 w 3291840"/>
              <a:gd name="connsiteY8" fmla="*/ 3138014 h 3291840"/>
              <a:gd name="connsiteX9" fmla="*/ 2371890 w 3291840"/>
              <a:gd name="connsiteY9" fmla="*/ 2985134 h 3291840"/>
              <a:gd name="connsiteX10" fmla="*/ 801524 w 3291840"/>
              <a:gd name="connsiteY10" fmla="*/ 2913188 h 3291840"/>
              <a:gd name="connsiteX11" fmla="*/ 919951 w 3291840"/>
              <a:gd name="connsiteY11" fmla="*/ 2985134 h 3291840"/>
              <a:gd name="connsiteX12" fmla="*/ 1338975 w 3291840"/>
              <a:gd name="connsiteY12" fmla="*/ 3138014 h 3291840"/>
              <a:gd name="connsiteX13" fmla="*/ 1345997 w 3291840"/>
              <a:gd name="connsiteY13" fmla="*/ 3139085 h 3291840"/>
              <a:gd name="connsiteX14" fmla="*/ 1027421 w 3291840"/>
              <a:gd name="connsiteY14" fmla="*/ 3139085 h 3291840"/>
              <a:gd name="connsiteX15" fmla="*/ 228788 w 3291840"/>
              <a:gd name="connsiteY15" fmla="*/ 2480067 h 3291840"/>
              <a:gd name="connsiteX16" fmla="*/ 811774 w 3291840"/>
              <a:gd name="connsiteY16" fmla="*/ 3063052 h 3291840"/>
              <a:gd name="connsiteX17" fmla="*/ 725670 w 3291840"/>
              <a:gd name="connsiteY17" fmla="*/ 3010743 h 3291840"/>
              <a:gd name="connsiteX18" fmla="*/ 281097 w 3291840"/>
              <a:gd name="connsiteY18" fmla="*/ 2566170 h 3291840"/>
              <a:gd name="connsiteX19" fmla="*/ 3063052 w 3291840"/>
              <a:gd name="connsiteY19" fmla="*/ 2480066 h 3291840"/>
              <a:gd name="connsiteX20" fmla="*/ 3010743 w 3291840"/>
              <a:gd name="connsiteY20" fmla="*/ 2566170 h 3291840"/>
              <a:gd name="connsiteX21" fmla="*/ 2566170 w 3291840"/>
              <a:gd name="connsiteY21" fmla="*/ 3010743 h 3291840"/>
              <a:gd name="connsiteX22" fmla="*/ 2480066 w 3291840"/>
              <a:gd name="connsiteY22" fmla="*/ 3063053 h 3291840"/>
              <a:gd name="connsiteX23" fmla="*/ 3139085 w 3291840"/>
              <a:gd name="connsiteY23" fmla="*/ 1945843 h 3291840"/>
              <a:gd name="connsiteX24" fmla="*/ 3139085 w 3291840"/>
              <a:gd name="connsiteY24" fmla="*/ 2264419 h 3291840"/>
              <a:gd name="connsiteX25" fmla="*/ 2913188 w 3291840"/>
              <a:gd name="connsiteY25" fmla="*/ 2490317 h 3291840"/>
              <a:gd name="connsiteX26" fmla="*/ 2985134 w 3291840"/>
              <a:gd name="connsiteY26" fmla="*/ 2371890 h 3291840"/>
              <a:gd name="connsiteX27" fmla="*/ 3138014 w 3291840"/>
              <a:gd name="connsiteY27" fmla="*/ 1952865 h 3291840"/>
              <a:gd name="connsiteX28" fmla="*/ 152755 w 3291840"/>
              <a:gd name="connsiteY28" fmla="*/ 1945843 h 3291840"/>
              <a:gd name="connsiteX29" fmla="*/ 153827 w 3291840"/>
              <a:gd name="connsiteY29" fmla="*/ 1952865 h 3291840"/>
              <a:gd name="connsiteX30" fmla="*/ 306706 w 3291840"/>
              <a:gd name="connsiteY30" fmla="*/ 2371890 h 3291840"/>
              <a:gd name="connsiteX31" fmla="*/ 378652 w 3291840"/>
              <a:gd name="connsiteY31" fmla="*/ 2490317 h 3291840"/>
              <a:gd name="connsiteX32" fmla="*/ 152755 w 3291840"/>
              <a:gd name="connsiteY32" fmla="*/ 2264419 h 3291840"/>
              <a:gd name="connsiteX33" fmla="*/ 54033 w 3291840"/>
              <a:gd name="connsiteY33" fmla="*/ 1234118 h 3291840"/>
              <a:gd name="connsiteX34" fmla="*/ 54033 w 3291840"/>
              <a:gd name="connsiteY34" fmla="*/ 2057723 h 3291840"/>
              <a:gd name="connsiteX35" fmla="*/ 33439 w 3291840"/>
              <a:gd name="connsiteY35" fmla="*/ 1977631 h 3291840"/>
              <a:gd name="connsiteX36" fmla="*/ 0 w 3291840"/>
              <a:gd name="connsiteY36" fmla="*/ 1645920 h 3291840"/>
              <a:gd name="connsiteX37" fmla="*/ 33439 w 3291840"/>
              <a:gd name="connsiteY37" fmla="*/ 1314210 h 3291840"/>
              <a:gd name="connsiteX38" fmla="*/ 3237807 w 3291840"/>
              <a:gd name="connsiteY38" fmla="*/ 1234118 h 3291840"/>
              <a:gd name="connsiteX39" fmla="*/ 3258401 w 3291840"/>
              <a:gd name="connsiteY39" fmla="*/ 1314210 h 3291840"/>
              <a:gd name="connsiteX40" fmla="*/ 3291840 w 3291840"/>
              <a:gd name="connsiteY40" fmla="*/ 1645920 h 3291840"/>
              <a:gd name="connsiteX41" fmla="*/ 3258401 w 3291840"/>
              <a:gd name="connsiteY41" fmla="*/ 1977631 h 3291840"/>
              <a:gd name="connsiteX42" fmla="*/ 3237807 w 3291840"/>
              <a:gd name="connsiteY42" fmla="*/ 2057723 h 3291840"/>
              <a:gd name="connsiteX43" fmla="*/ 2913188 w 3291840"/>
              <a:gd name="connsiteY43" fmla="*/ 801524 h 3291840"/>
              <a:gd name="connsiteX44" fmla="*/ 3139085 w 3291840"/>
              <a:gd name="connsiteY44" fmla="*/ 1027421 h 3291840"/>
              <a:gd name="connsiteX45" fmla="*/ 3139085 w 3291840"/>
              <a:gd name="connsiteY45" fmla="*/ 1345997 h 3291840"/>
              <a:gd name="connsiteX46" fmla="*/ 3138014 w 3291840"/>
              <a:gd name="connsiteY46" fmla="*/ 1338975 h 3291840"/>
              <a:gd name="connsiteX47" fmla="*/ 2985134 w 3291840"/>
              <a:gd name="connsiteY47" fmla="*/ 919951 h 3291840"/>
              <a:gd name="connsiteX48" fmla="*/ 378652 w 3291840"/>
              <a:gd name="connsiteY48" fmla="*/ 801524 h 3291840"/>
              <a:gd name="connsiteX49" fmla="*/ 306706 w 3291840"/>
              <a:gd name="connsiteY49" fmla="*/ 919951 h 3291840"/>
              <a:gd name="connsiteX50" fmla="*/ 153827 w 3291840"/>
              <a:gd name="connsiteY50" fmla="*/ 1338975 h 3291840"/>
              <a:gd name="connsiteX51" fmla="*/ 152755 w 3291840"/>
              <a:gd name="connsiteY51" fmla="*/ 1345997 h 3291840"/>
              <a:gd name="connsiteX52" fmla="*/ 152755 w 3291840"/>
              <a:gd name="connsiteY52" fmla="*/ 1027421 h 3291840"/>
              <a:gd name="connsiteX53" fmla="*/ 811774 w 3291840"/>
              <a:gd name="connsiteY53" fmla="*/ 228788 h 3291840"/>
              <a:gd name="connsiteX54" fmla="*/ 228788 w 3291840"/>
              <a:gd name="connsiteY54" fmla="*/ 811774 h 3291840"/>
              <a:gd name="connsiteX55" fmla="*/ 281097 w 3291840"/>
              <a:gd name="connsiteY55" fmla="*/ 725670 h 3291840"/>
              <a:gd name="connsiteX56" fmla="*/ 725670 w 3291840"/>
              <a:gd name="connsiteY56" fmla="*/ 281097 h 3291840"/>
              <a:gd name="connsiteX57" fmla="*/ 2480066 w 3291840"/>
              <a:gd name="connsiteY57" fmla="*/ 228788 h 3291840"/>
              <a:gd name="connsiteX58" fmla="*/ 2566170 w 3291840"/>
              <a:gd name="connsiteY58" fmla="*/ 281097 h 3291840"/>
              <a:gd name="connsiteX59" fmla="*/ 3010743 w 3291840"/>
              <a:gd name="connsiteY59" fmla="*/ 725670 h 3291840"/>
              <a:gd name="connsiteX60" fmla="*/ 3063052 w 3291840"/>
              <a:gd name="connsiteY60" fmla="*/ 811774 h 3291840"/>
              <a:gd name="connsiteX61" fmla="*/ 1945843 w 3291840"/>
              <a:gd name="connsiteY61" fmla="*/ 152755 h 3291840"/>
              <a:gd name="connsiteX62" fmla="*/ 2264419 w 3291840"/>
              <a:gd name="connsiteY62" fmla="*/ 152755 h 3291840"/>
              <a:gd name="connsiteX63" fmla="*/ 2490317 w 3291840"/>
              <a:gd name="connsiteY63" fmla="*/ 378652 h 3291840"/>
              <a:gd name="connsiteX64" fmla="*/ 2371890 w 3291840"/>
              <a:gd name="connsiteY64" fmla="*/ 306706 h 3291840"/>
              <a:gd name="connsiteX65" fmla="*/ 1952865 w 3291840"/>
              <a:gd name="connsiteY65" fmla="*/ 153827 h 3291840"/>
              <a:gd name="connsiteX66" fmla="*/ 1027421 w 3291840"/>
              <a:gd name="connsiteY66" fmla="*/ 152755 h 3291840"/>
              <a:gd name="connsiteX67" fmla="*/ 1345998 w 3291840"/>
              <a:gd name="connsiteY67" fmla="*/ 152755 h 3291840"/>
              <a:gd name="connsiteX68" fmla="*/ 1338975 w 3291840"/>
              <a:gd name="connsiteY68" fmla="*/ 153827 h 3291840"/>
              <a:gd name="connsiteX69" fmla="*/ 919951 w 3291840"/>
              <a:gd name="connsiteY69" fmla="*/ 306706 h 3291840"/>
              <a:gd name="connsiteX70" fmla="*/ 801523 w 3291840"/>
              <a:gd name="connsiteY70" fmla="*/ 378653 h 3291840"/>
              <a:gd name="connsiteX71" fmla="*/ 1645920 w 3291840"/>
              <a:gd name="connsiteY71" fmla="*/ 0 h 3291840"/>
              <a:gd name="connsiteX72" fmla="*/ 1977631 w 3291840"/>
              <a:gd name="connsiteY72" fmla="*/ 33439 h 3291840"/>
              <a:gd name="connsiteX73" fmla="*/ 2057723 w 3291840"/>
              <a:gd name="connsiteY73" fmla="*/ 54033 h 3291840"/>
              <a:gd name="connsiteX74" fmla="*/ 1234118 w 3291840"/>
              <a:gd name="connsiteY74" fmla="*/ 54033 h 3291840"/>
              <a:gd name="connsiteX75" fmla="*/ 1314210 w 3291840"/>
              <a:gd name="connsiteY75" fmla="*/ 33439 h 3291840"/>
              <a:gd name="connsiteX76" fmla="*/ 1645920 w 3291840"/>
              <a:gd name="connsiteY76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91840" h="3291840">
                <a:moveTo>
                  <a:pt x="1234118" y="3237807"/>
                </a:moveTo>
                <a:lnTo>
                  <a:pt x="2057723" y="3237807"/>
                </a:lnTo>
                <a:lnTo>
                  <a:pt x="1977631" y="3258401"/>
                </a:lnTo>
                <a:cubicBezTo>
                  <a:pt x="1870485" y="3280326"/>
                  <a:pt x="1759547" y="3291840"/>
                  <a:pt x="1645920" y="3291840"/>
                </a:cubicBezTo>
                <a:cubicBezTo>
                  <a:pt x="1532293" y="3291840"/>
                  <a:pt x="1421355" y="3280326"/>
                  <a:pt x="1314210" y="3258401"/>
                </a:cubicBezTo>
                <a:close/>
                <a:moveTo>
                  <a:pt x="2490316" y="2913188"/>
                </a:moveTo>
                <a:lnTo>
                  <a:pt x="2264419" y="3139085"/>
                </a:lnTo>
                <a:lnTo>
                  <a:pt x="1945844" y="3139085"/>
                </a:lnTo>
                <a:lnTo>
                  <a:pt x="1952865" y="3138014"/>
                </a:lnTo>
                <a:cubicBezTo>
                  <a:pt x="2101584" y="3107581"/>
                  <a:pt x="2242407" y="3055473"/>
                  <a:pt x="2371890" y="2985134"/>
                </a:cubicBezTo>
                <a:close/>
                <a:moveTo>
                  <a:pt x="801524" y="2913188"/>
                </a:moveTo>
                <a:lnTo>
                  <a:pt x="919951" y="2985134"/>
                </a:lnTo>
                <a:cubicBezTo>
                  <a:pt x="1049433" y="3055473"/>
                  <a:pt x="1190256" y="3107581"/>
                  <a:pt x="1338975" y="3138014"/>
                </a:cubicBezTo>
                <a:lnTo>
                  <a:pt x="1345997" y="3139085"/>
                </a:lnTo>
                <a:lnTo>
                  <a:pt x="1027421" y="3139085"/>
                </a:lnTo>
                <a:close/>
                <a:moveTo>
                  <a:pt x="228788" y="2480067"/>
                </a:moveTo>
                <a:lnTo>
                  <a:pt x="811774" y="3063052"/>
                </a:lnTo>
                <a:lnTo>
                  <a:pt x="725670" y="3010743"/>
                </a:lnTo>
                <a:cubicBezTo>
                  <a:pt x="550543" y="2892430"/>
                  <a:pt x="399411" y="2741297"/>
                  <a:pt x="281097" y="2566170"/>
                </a:cubicBezTo>
                <a:close/>
                <a:moveTo>
                  <a:pt x="3063052" y="2480066"/>
                </a:moveTo>
                <a:lnTo>
                  <a:pt x="3010743" y="2566170"/>
                </a:lnTo>
                <a:cubicBezTo>
                  <a:pt x="2892430" y="2741297"/>
                  <a:pt x="2741297" y="2892430"/>
                  <a:pt x="2566170" y="3010743"/>
                </a:cubicBezTo>
                <a:lnTo>
                  <a:pt x="2480066" y="3063053"/>
                </a:lnTo>
                <a:close/>
                <a:moveTo>
                  <a:pt x="3139085" y="1945843"/>
                </a:moveTo>
                <a:lnTo>
                  <a:pt x="3139085" y="2264419"/>
                </a:lnTo>
                <a:lnTo>
                  <a:pt x="2913188" y="2490317"/>
                </a:lnTo>
                <a:lnTo>
                  <a:pt x="2985134" y="2371890"/>
                </a:lnTo>
                <a:cubicBezTo>
                  <a:pt x="3055473" y="2242407"/>
                  <a:pt x="3107581" y="2101584"/>
                  <a:pt x="3138014" y="1952865"/>
                </a:cubicBezTo>
                <a:close/>
                <a:moveTo>
                  <a:pt x="152755" y="1945843"/>
                </a:moveTo>
                <a:lnTo>
                  <a:pt x="153827" y="1952865"/>
                </a:lnTo>
                <a:cubicBezTo>
                  <a:pt x="184259" y="2101584"/>
                  <a:pt x="236367" y="2242407"/>
                  <a:pt x="306706" y="2371890"/>
                </a:cubicBezTo>
                <a:lnTo>
                  <a:pt x="378652" y="2490317"/>
                </a:lnTo>
                <a:lnTo>
                  <a:pt x="152755" y="2264419"/>
                </a:lnTo>
                <a:close/>
                <a:moveTo>
                  <a:pt x="54033" y="1234118"/>
                </a:moveTo>
                <a:lnTo>
                  <a:pt x="54033" y="2057723"/>
                </a:lnTo>
                <a:lnTo>
                  <a:pt x="33439" y="1977631"/>
                </a:lnTo>
                <a:cubicBezTo>
                  <a:pt x="11514" y="1870485"/>
                  <a:pt x="0" y="1759547"/>
                  <a:pt x="0" y="1645920"/>
                </a:cubicBezTo>
                <a:cubicBezTo>
                  <a:pt x="0" y="1532293"/>
                  <a:pt x="11514" y="1421355"/>
                  <a:pt x="33439" y="1314210"/>
                </a:cubicBezTo>
                <a:close/>
                <a:moveTo>
                  <a:pt x="3237807" y="1234118"/>
                </a:moveTo>
                <a:lnTo>
                  <a:pt x="3258401" y="1314210"/>
                </a:lnTo>
                <a:cubicBezTo>
                  <a:pt x="3280326" y="1421355"/>
                  <a:pt x="3291840" y="1532293"/>
                  <a:pt x="3291840" y="1645920"/>
                </a:cubicBezTo>
                <a:cubicBezTo>
                  <a:pt x="3291840" y="1759547"/>
                  <a:pt x="3280326" y="1870485"/>
                  <a:pt x="3258401" y="1977631"/>
                </a:cubicBezTo>
                <a:lnTo>
                  <a:pt x="3237807" y="2057723"/>
                </a:lnTo>
                <a:close/>
                <a:moveTo>
                  <a:pt x="2913188" y="801524"/>
                </a:moveTo>
                <a:lnTo>
                  <a:pt x="3139085" y="1027421"/>
                </a:lnTo>
                <a:lnTo>
                  <a:pt x="3139085" y="1345997"/>
                </a:lnTo>
                <a:lnTo>
                  <a:pt x="3138014" y="1338975"/>
                </a:lnTo>
                <a:cubicBezTo>
                  <a:pt x="3107581" y="1190256"/>
                  <a:pt x="3055473" y="1049433"/>
                  <a:pt x="2985134" y="919951"/>
                </a:cubicBezTo>
                <a:close/>
                <a:moveTo>
                  <a:pt x="378652" y="801524"/>
                </a:moveTo>
                <a:lnTo>
                  <a:pt x="306706" y="919951"/>
                </a:lnTo>
                <a:cubicBezTo>
                  <a:pt x="236367" y="1049433"/>
                  <a:pt x="184259" y="1190256"/>
                  <a:pt x="153827" y="1338975"/>
                </a:cubicBezTo>
                <a:lnTo>
                  <a:pt x="152755" y="1345997"/>
                </a:lnTo>
                <a:lnTo>
                  <a:pt x="152755" y="1027421"/>
                </a:lnTo>
                <a:close/>
                <a:moveTo>
                  <a:pt x="811774" y="228788"/>
                </a:moveTo>
                <a:lnTo>
                  <a:pt x="228788" y="811774"/>
                </a:lnTo>
                <a:lnTo>
                  <a:pt x="281097" y="725670"/>
                </a:lnTo>
                <a:cubicBezTo>
                  <a:pt x="399411" y="550543"/>
                  <a:pt x="550543" y="399411"/>
                  <a:pt x="725670" y="281097"/>
                </a:cubicBezTo>
                <a:close/>
                <a:moveTo>
                  <a:pt x="2480066" y="228788"/>
                </a:moveTo>
                <a:lnTo>
                  <a:pt x="2566170" y="281097"/>
                </a:lnTo>
                <a:cubicBezTo>
                  <a:pt x="2741297" y="399411"/>
                  <a:pt x="2892430" y="550543"/>
                  <a:pt x="3010743" y="725670"/>
                </a:cubicBezTo>
                <a:lnTo>
                  <a:pt x="3063052" y="811774"/>
                </a:lnTo>
                <a:close/>
                <a:moveTo>
                  <a:pt x="1945843" y="152755"/>
                </a:moveTo>
                <a:lnTo>
                  <a:pt x="2264419" y="152755"/>
                </a:lnTo>
                <a:lnTo>
                  <a:pt x="2490317" y="378652"/>
                </a:lnTo>
                <a:lnTo>
                  <a:pt x="2371890" y="306706"/>
                </a:lnTo>
                <a:cubicBezTo>
                  <a:pt x="2242407" y="236367"/>
                  <a:pt x="2101584" y="184259"/>
                  <a:pt x="1952865" y="153827"/>
                </a:cubicBezTo>
                <a:close/>
                <a:moveTo>
                  <a:pt x="1027421" y="152755"/>
                </a:moveTo>
                <a:lnTo>
                  <a:pt x="1345998" y="152755"/>
                </a:lnTo>
                <a:lnTo>
                  <a:pt x="1338975" y="153827"/>
                </a:lnTo>
                <a:cubicBezTo>
                  <a:pt x="1190256" y="184259"/>
                  <a:pt x="1049433" y="236367"/>
                  <a:pt x="919951" y="306706"/>
                </a:cubicBezTo>
                <a:lnTo>
                  <a:pt x="801523" y="378653"/>
                </a:lnTo>
                <a:close/>
                <a:moveTo>
                  <a:pt x="1645920" y="0"/>
                </a:moveTo>
                <a:cubicBezTo>
                  <a:pt x="1759547" y="0"/>
                  <a:pt x="1870485" y="11514"/>
                  <a:pt x="1977631" y="33439"/>
                </a:cubicBezTo>
                <a:lnTo>
                  <a:pt x="2057723" y="54033"/>
                </a:lnTo>
                <a:lnTo>
                  <a:pt x="1234118" y="54033"/>
                </a:lnTo>
                <a:lnTo>
                  <a:pt x="1314210" y="33439"/>
                </a:lnTo>
                <a:cubicBezTo>
                  <a:pt x="1421355" y="11514"/>
                  <a:pt x="1532293" y="0"/>
                  <a:pt x="1645920" y="0"/>
                </a:cubicBezTo>
                <a:close/>
              </a:path>
            </a:pathLst>
          </a:cu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1115616" y="2636912"/>
            <a:ext cx="2373312" cy="1325563"/>
          </a:xfrm>
        </p:spPr>
        <p:txBody>
          <a:bodyPr>
            <a:normAutofit/>
          </a:bodyPr>
          <a:lstStyle>
            <a:lvl1pPr>
              <a:defRPr lang="ko-KR" altLang="en-US" sz="3200" kern="1200" dirty="0">
                <a:ln>
                  <a:solidFill>
                    <a:srgbClr val="FEF6A1">
                      <a:alpha val="0"/>
                    </a:srgbClr>
                  </a:solidFill>
                </a:ln>
                <a:solidFill>
                  <a:schemeClr val="bg1"/>
                </a:solidFill>
                <a:latin typeface="Gobold High Thin" panose="02000500000000000000" pitchFamily="2" charset="0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48263" y="1793875"/>
            <a:ext cx="3384550" cy="321945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>
                <a:solidFill>
                  <a:srgbClr val="1B162C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ko-KR" dirty="0" smtClean="0"/>
              <a:t>INDEX1</a:t>
            </a:r>
          </a:p>
          <a:p>
            <a:pPr lvl="0"/>
            <a:r>
              <a:rPr lang="en-US" altLang="ko-KR" dirty="0" smtClean="0"/>
              <a:t>INDEX2</a:t>
            </a:r>
          </a:p>
          <a:p>
            <a:pPr lvl="0"/>
            <a:r>
              <a:rPr lang="en-US" altLang="ko-KR" dirty="0" smtClean="0"/>
              <a:t>INDEX3</a:t>
            </a:r>
          </a:p>
          <a:p>
            <a:pPr lvl="0"/>
            <a:r>
              <a:rPr lang="en-US" altLang="ko-KR" dirty="0" smtClean="0"/>
              <a:t>INDEX4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7257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 userDrawn="1"/>
        </p:nvSpPr>
        <p:spPr>
          <a:xfrm>
            <a:off x="0" y="0"/>
            <a:ext cx="1074057" cy="685800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 userDrawn="1"/>
        </p:nvSpPr>
        <p:spPr>
          <a:xfrm>
            <a:off x="105561" y="184358"/>
            <a:ext cx="868378" cy="868378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6000"/>
                </a:schemeClr>
              </a:gs>
              <a:gs pos="100000">
                <a:srgbClr val="1B162C">
                  <a:alpha val="87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573" y="88435"/>
            <a:ext cx="4087991" cy="1067266"/>
          </a:xfrm>
        </p:spPr>
        <p:txBody>
          <a:bodyPr>
            <a:noAutofit/>
          </a:bodyPr>
          <a:lstStyle>
            <a:lvl1pPr algn="dist">
              <a:defRPr sz="3600">
                <a:solidFill>
                  <a:srgbClr val="1B162C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148" y="1345474"/>
            <a:ext cx="7589922" cy="5279600"/>
          </a:xfrm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59" y="5715001"/>
            <a:ext cx="627382" cy="694712"/>
          </a:xfrm>
        </p:spPr>
        <p:txBody>
          <a:bodyPr lIns="36000" rIns="36000"/>
          <a:lstStyle>
            <a:lvl1pPr algn="dist">
              <a:defRPr sz="850" b="0">
                <a:solidFill>
                  <a:srgbClr val="1B162C"/>
                </a:solidFill>
                <a:latin typeface="+mn-lt"/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3750" y="6514302"/>
            <a:ext cx="252000" cy="252000"/>
          </a:xfrm>
          <a:prstGeom prst="ellipse">
            <a:avLst/>
          </a:prstGeom>
          <a:gradFill>
            <a:gsLst>
              <a:gs pos="0">
                <a:schemeClr val="tx1">
                  <a:lumMod val="95000"/>
                  <a:lumOff val="5000"/>
                  <a:alpha val="66000"/>
                </a:schemeClr>
              </a:gs>
              <a:gs pos="100000">
                <a:srgbClr val="1B162C">
                  <a:alpha val="87000"/>
                </a:srgbClr>
              </a:gs>
            </a:gsLst>
            <a:lin ang="2700000" scaled="1"/>
          </a:gradFill>
        </p:spPr>
        <p:txBody>
          <a:bodyPr lIns="0" rIns="0"/>
          <a:lstStyle>
            <a:lvl1pPr algn="ctr">
              <a:defRPr sz="105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7" name="자유형 6"/>
          <p:cNvSpPr/>
          <p:nvPr userDrawn="1"/>
        </p:nvSpPr>
        <p:spPr>
          <a:xfrm>
            <a:off x="140274" y="218422"/>
            <a:ext cx="800252" cy="800252"/>
          </a:xfrm>
          <a:custGeom>
            <a:avLst/>
            <a:gdLst>
              <a:gd name="connsiteX0" fmla="*/ 1234118 w 3291840"/>
              <a:gd name="connsiteY0" fmla="*/ 3237807 h 3291840"/>
              <a:gd name="connsiteX1" fmla="*/ 2057723 w 3291840"/>
              <a:gd name="connsiteY1" fmla="*/ 3237807 h 3291840"/>
              <a:gd name="connsiteX2" fmla="*/ 1977631 w 3291840"/>
              <a:gd name="connsiteY2" fmla="*/ 3258401 h 3291840"/>
              <a:gd name="connsiteX3" fmla="*/ 1645920 w 3291840"/>
              <a:gd name="connsiteY3" fmla="*/ 3291840 h 3291840"/>
              <a:gd name="connsiteX4" fmla="*/ 1314210 w 3291840"/>
              <a:gd name="connsiteY4" fmla="*/ 3258401 h 3291840"/>
              <a:gd name="connsiteX5" fmla="*/ 2490316 w 3291840"/>
              <a:gd name="connsiteY5" fmla="*/ 2913188 h 3291840"/>
              <a:gd name="connsiteX6" fmla="*/ 2264419 w 3291840"/>
              <a:gd name="connsiteY6" fmla="*/ 3139085 h 3291840"/>
              <a:gd name="connsiteX7" fmla="*/ 1945844 w 3291840"/>
              <a:gd name="connsiteY7" fmla="*/ 3139085 h 3291840"/>
              <a:gd name="connsiteX8" fmla="*/ 1952865 w 3291840"/>
              <a:gd name="connsiteY8" fmla="*/ 3138014 h 3291840"/>
              <a:gd name="connsiteX9" fmla="*/ 2371890 w 3291840"/>
              <a:gd name="connsiteY9" fmla="*/ 2985134 h 3291840"/>
              <a:gd name="connsiteX10" fmla="*/ 801524 w 3291840"/>
              <a:gd name="connsiteY10" fmla="*/ 2913188 h 3291840"/>
              <a:gd name="connsiteX11" fmla="*/ 919951 w 3291840"/>
              <a:gd name="connsiteY11" fmla="*/ 2985134 h 3291840"/>
              <a:gd name="connsiteX12" fmla="*/ 1338975 w 3291840"/>
              <a:gd name="connsiteY12" fmla="*/ 3138014 h 3291840"/>
              <a:gd name="connsiteX13" fmla="*/ 1345997 w 3291840"/>
              <a:gd name="connsiteY13" fmla="*/ 3139085 h 3291840"/>
              <a:gd name="connsiteX14" fmla="*/ 1027421 w 3291840"/>
              <a:gd name="connsiteY14" fmla="*/ 3139085 h 3291840"/>
              <a:gd name="connsiteX15" fmla="*/ 228788 w 3291840"/>
              <a:gd name="connsiteY15" fmla="*/ 2480067 h 3291840"/>
              <a:gd name="connsiteX16" fmla="*/ 811774 w 3291840"/>
              <a:gd name="connsiteY16" fmla="*/ 3063052 h 3291840"/>
              <a:gd name="connsiteX17" fmla="*/ 725670 w 3291840"/>
              <a:gd name="connsiteY17" fmla="*/ 3010743 h 3291840"/>
              <a:gd name="connsiteX18" fmla="*/ 281097 w 3291840"/>
              <a:gd name="connsiteY18" fmla="*/ 2566170 h 3291840"/>
              <a:gd name="connsiteX19" fmla="*/ 3063052 w 3291840"/>
              <a:gd name="connsiteY19" fmla="*/ 2480066 h 3291840"/>
              <a:gd name="connsiteX20" fmla="*/ 3010743 w 3291840"/>
              <a:gd name="connsiteY20" fmla="*/ 2566170 h 3291840"/>
              <a:gd name="connsiteX21" fmla="*/ 2566170 w 3291840"/>
              <a:gd name="connsiteY21" fmla="*/ 3010743 h 3291840"/>
              <a:gd name="connsiteX22" fmla="*/ 2480066 w 3291840"/>
              <a:gd name="connsiteY22" fmla="*/ 3063053 h 3291840"/>
              <a:gd name="connsiteX23" fmla="*/ 3139085 w 3291840"/>
              <a:gd name="connsiteY23" fmla="*/ 1945843 h 3291840"/>
              <a:gd name="connsiteX24" fmla="*/ 3139085 w 3291840"/>
              <a:gd name="connsiteY24" fmla="*/ 2264419 h 3291840"/>
              <a:gd name="connsiteX25" fmla="*/ 2913188 w 3291840"/>
              <a:gd name="connsiteY25" fmla="*/ 2490317 h 3291840"/>
              <a:gd name="connsiteX26" fmla="*/ 2985134 w 3291840"/>
              <a:gd name="connsiteY26" fmla="*/ 2371890 h 3291840"/>
              <a:gd name="connsiteX27" fmla="*/ 3138014 w 3291840"/>
              <a:gd name="connsiteY27" fmla="*/ 1952865 h 3291840"/>
              <a:gd name="connsiteX28" fmla="*/ 152755 w 3291840"/>
              <a:gd name="connsiteY28" fmla="*/ 1945843 h 3291840"/>
              <a:gd name="connsiteX29" fmla="*/ 153827 w 3291840"/>
              <a:gd name="connsiteY29" fmla="*/ 1952865 h 3291840"/>
              <a:gd name="connsiteX30" fmla="*/ 306706 w 3291840"/>
              <a:gd name="connsiteY30" fmla="*/ 2371890 h 3291840"/>
              <a:gd name="connsiteX31" fmla="*/ 378652 w 3291840"/>
              <a:gd name="connsiteY31" fmla="*/ 2490317 h 3291840"/>
              <a:gd name="connsiteX32" fmla="*/ 152755 w 3291840"/>
              <a:gd name="connsiteY32" fmla="*/ 2264419 h 3291840"/>
              <a:gd name="connsiteX33" fmla="*/ 54033 w 3291840"/>
              <a:gd name="connsiteY33" fmla="*/ 1234118 h 3291840"/>
              <a:gd name="connsiteX34" fmla="*/ 54033 w 3291840"/>
              <a:gd name="connsiteY34" fmla="*/ 2057723 h 3291840"/>
              <a:gd name="connsiteX35" fmla="*/ 33439 w 3291840"/>
              <a:gd name="connsiteY35" fmla="*/ 1977631 h 3291840"/>
              <a:gd name="connsiteX36" fmla="*/ 0 w 3291840"/>
              <a:gd name="connsiteY36" fmla="*/ 1645920 h 3291840"/>
              <a:gd name="connsiteX37" fmla="*/ 33439 w 3291840"/>
              <a:gd name="connsiteY37" fmla="*/ 1314210 h 3291840"/>
              <a:gd name="connsiteX38" fmla="*/ 3237807 w 3291840"/>
              <a:gd name="connsiteY38" fmla="*/ 1234118 h 3291840"/>
              <a:gd name="connsiteX39" fmla="*/ 3258401 w 3291840"/>
              <a:gd name="connsiteY39" fmla="*/ 1314210 h 3291840"/>
              <a:gd name="connsiteX40" fmla="*/ 3291840 w 3291840"/>
              <a:gd name="connsiteY40" fmla="*/ 1645920 h 3291840"/>
              <a:gd name="connsiteX41" fmla="*/ 3258401 w 3291840"/>
              <a:gd name="connsiteY41" fmla="*/ 1977631 h 3291840"/>
              <a:gd name="connsiteX42" fmla="*/ 3237807 w 3291840"/>
              <a:gd name="connsiteY42" fmla="*/ 2057723 h 3291840"/>
              <a:gd name="connsiteX43" fmla="*/ 2913188 w 3291840"/>
              <a:gd name="connsiteY43" fmla="*/ 801524 h 3291840"/>
              <a:gd name="connsiteX44" fmla="*/ 3139085 w 3291840"/>
              <a:gd name="connsiteY44" fmla="*/ 1027421 h 3291840"/>
              <a:gd name="connsiteX45" fmla="*/ 3139085 w 3291840"/>
              <a:gd name="connsiteY45" fmla="*/ 1345997 h 3291840"/>
              <a:gd name="connsiteX46" fmla="*/ 3138014 w 3291840"/>
              <a:gd name="connsiteY46" fmla="*/ 1338975 h 3291840"/>
              <a:gd name="connsiteX47" fmla="*/ 2985134 w 3291840"/>
              <a:gd name="connsiteY47" fmla="*/ 919951 h 3291840"/>
              <a:gd name="connsiteX48" fmla="*/ 378652 w 3291840"/>
              <a:gd name="connsiteY48" fmla="*/ 801524 h 3291840"/>
              <a:gd name="connsiteX49" fmla="*/ 306706 w 3291840"/>
              <a:gd name="connsiteY49" fmla="*/ 919951 h 3291840"/>
              <a:gd name="connsiteX50" fmla="*/ 153827 w 3291840"/>
              <a:gd name="connsiteY50" fmla="*/ 1338975 h 3291840"/>
              <a:gd name="connsiteX51" fmla="*/ 152755 w 3291840"/>
              <a:gd name="connsiteY51" fmla="*/ 1345997 h 3291840"/>
              <a:gd name="connsiteX52" fmla="*/ 152755 w 3291840"/>
              <a:gd name="connsiteY52" fmla="*/ 1027421 h 3291840"/>
              <a:gd name="connsiteX53" fmla="*/ 811774 w 3291840"/>
              <a:gd name="connsiteY53" fmla="*/ 228788 h 3291840"/>
              <a:gd name="connsiteX54" fmla="*/ 228788 w 3291840"/>
              <a:gd name="connsiteY54" fmla="*/ 811774 h 3291840"/>
              <a:gd name="connsiteX55" fmla="*/ 281097 w 3291840"/>
              <a:gd name="connsiteY55" fmla="*/ 725670 h 3291840"/>
              <a:gd name="connsiteX56" fmla="*/ 725670 w 3291840"/>
              <a:gd name="connsiteY56" fmla="*/ 281097 h 3291840"/>
              <a:gd name="connsiteX57" fmla="*/ 2480066 w 3291840"/>
              <a:gd name="connsiteY57" fmla="*/ 228788 h 3291840"/>
              <a:gd name="connsiteX58" fmla="*/ 2566170 w 3291840"/>
              <a:gd name="connsiteY58" fmla="*/ 281097 h 3291840"/>
              <a:gd name="connsiteX59" fmla="*/ 3010743 w 3291840"/>
              <a:gd name="connsiteY59" fmla="*/ 725670 h 3291840"/>
              <a:gd name="connsiteX60" fmla="*/ 3063052 w 3291840"/>
              <a:gd name="connsiteY60" fmla="*/ 811774 h 3291840"/>
              <a:gd name="connsiteX61" fmla="*/ 1945843 w 3291840"/>
              <a:gd name="connsiteY61" fmla="*/ 152755 h 3291840"/>
              <a:gd name="connsiteX62" fmla="*/ 2264419 w 3291840"/>
              <a:gd name="connsiteY62" fmla="*/ 152755 h 3291840"/>
              <a:gd name="connsiteX63" fmla="*/ 2490317 w 3291840"/>
              <a:gd name="connsiteY63" fmla="*/ 378652 h 3291840"/>
              <a:gd name="connsiteX64" fmla="*/ 2371890 w 3291840"/>
              <a:gd name="connsiteY64" fmla="*/ 306706 h 3291840"/>
              <a:gd name="connsiteX65" fmla="*/ 1952865 w 3291840"/>
              <a:gd name="connsiteY65" fmla="*/ 153827 h 3291840"/>
              <a:gd name="connsiteX66" fmla="*/ 1027421 w 3291840"/>
              <a:gd name="connsiteY66" fmla="*/ 152755 h 3291840"/>
              <a:gd name="connsiteX67" fmla="*/ 1345998 w 3291840"/>
              <a:gd name="connsiteY67" fmla="*/ 152755 h 3291840"/>
              <a:gd name="connsiteX68" fmla="*/ 1338975 w 3291840"/>
              <a:gd name="connsiteY68" fmla="*/ 153827 h 3291840"/>
              <a:gd name="connsiteX69" fmla="*/ 919951 w 3291840"/>
              <a:gd name="connsiteY69" fmla="*/ 306706 h 3291840"/>
              <a:gd name="connsiteX70" fmla="*/ 801523 w 3291840"/>
              <a:gd name="connsiteY70" fmla="*/ 378653 h 3291840"/>
              <a:gd name="connsiteX71" fmla="*/ 1645920 w 3291840"/>
              <a:gd name="connsiteY71" fmla="*/ 0 h 3291840"/>
              <a:gd name="connsiteX72" fmla="*/ 1977631 w 3291840"/>
              <a:gd name="connsiteY72" fmla="*/ 33439 h 3291840"/>
              <a:gd name="connsiteX73" fmla="*/ 2057723 w 3291840"/>
              <a:gd name="connsiteY73" fmla="*/ 54033 h 3291840"/>
              <a:gd name="connsiteX74" fmla="*/ 1234118 w 3291840"/>
              <a:gd name="connsiteY74" fmla="*/ 54033 h 3291840"/>
              <a:gd name="connsiteX75" fmla="*/ 1314210 w 3291840"/>
              <a:gd name="connsiteY75" fmla="*/ 33439 h 3291840"/>
              <a:gd name="connsiteX76" fmla="*/ 1645920 w 3291840"/>
              <a:gd name="connsiteY76" fmla="*/ 0 h 329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291840" h="3291840">
                <a:moveTo>
                  <a:pt x="1234118" y="3237807"/>
                </a:moveTo>
                <a:lnTo>
                  <a:pt x="2057723" y="3237807"/>
                </a:lnTo>
                <a:lnTo>
                  <a:pt x="1977631" y="3258401"/>
                </a:lnTo>
                <a:cubicBezTo>
                  <a:pt x="1870485" y="3280326"/>
                  <a:pt x="1759547" y="3291840"/>
                  <a:pt x="1645920" y="3291840"/>
                </a:cubicBezTo>
                <a:cubicBezTo>
                  <a:pt x="1532293" y="3291840"/>
                  <a:pt x="1421355" y="3280326"/>
                  <a:pt x="1314210" y="3258401"/>
                </a:cubicBezTo>
                <a:close/>
                <a:moveTo>
                  <a:pt x="2490316" y="2913188"/>
                </a:moveTo>
                <a:lnTo>
                  <a:pt x="2264419" y="3139085"/>
                </a:lnTo>
                <a:lnTo>
                  <a:pt x="1945844" y="3139085"/>
                </a:lnTo>
                <a:lnTo>
                  <a:pt x="1952865" y="3138014"/>
                </a:lnTo>
                <a:cubicBezTo>
                  <a:pt x="2101584" y="3107581"/>
                  <a:pt x="2242407" y="3055473"/>
                  <a:pt x="2371890" y="2985134"/>
                </a:cubicBezTo>
                <a:close/>
                <a:moveTo>
                  <a:pt x="801524" y="2913188"/>
                </a:moveTo>
                <a:lnTo>
                  <a:pt x="919951" y="2985134"/>
                </a:lnTo>
                <a:cubicBezTo>
                  <a:pt x="1049433" y="3055473"/>
                  <a:pt x="1190256" y="3107581"/>
                  <a:pt x="1338975" y="3138014"/>
                </a:cubicBezTo>
                <a:lnTo>
                  <a:pt x="1345997" y="3139085"/>
                </a:lnTo>
                <a:lnTo>
                  <a:pt x="1027421" y="3139085"/>
                </a:lnTo>
                <a:close/>
                <a:moveTo>
                  <a:pt x="228788" y="2480067"/>
                </a:moveTo>
                <a:lnTo>
                  <a:pt x="811774" y="3063052"/>
                </a:lnTo>
                <a:lnTo>
                  <a:pt x="725670" y="3010743"/>
                </a:lnTo>
                <a:cubicBezTo>
                  <a:pt x="550543" y="2892430"/>
                  <a:pt x="399411" y="2741297"/>
                  <a:pt x="281097" y="2566170"/>
                </a:cubicBezTo>
                <a:close/>
                <a:moveTo>
                  <a:pt x="3063052" y="2480066"/>
                </a:moveTo>
                <a:lnTo>
                  <a:pt x="3010743" y="2566170"/>
                </a:lnTo>
                <a:cubicBezTo>
                  <a:pt x="2892430" y="2741297"/>
                  <a:pt x="2741297" y="2892430"/>
                  <a:pt x="2566170" y="3010743"/>
                </a:cubicBezTo>
                <a:lnTo>
                  <a:pt x="2480066" y="3063053"/>
                </a:lnTo>
                <a:close/>
                <a:moveTo>
                  <a:pt x="3139085" y="1945843"/>
                </a:moveTo>
                <a:lnTo>
                  <a:pt x="3139085" y="2264419"/>
                </a:lnTo>
                <a:lnTo>
                  <a:pt x="2913188" y="2490317"/>
                </a:lnTo>
                <a:lnTo>
                  <a:pt x="2985134" y="2371890"/>
                </a:lnTo>
                <a:cubicBezTo>
                  <a:pt x="3055473" y="2242407"/>
                  <a:pt x="3107581" y="2101584"/>
                  <a:pt x="3138014" y="1952865"/>
                </a:cubicBezTo>
                <a:close/>
                <a:moveTo>
                  <a:pt x="152755" y="1945843"/>
                </a:moveTo>
                <a:lnTo>
                  <a:pt x="153827" y="1952865"/>
                </a:lnTo>
                <a:cubicBezTo>
                  <a:pt x="184259" y="2101584"/>
                  <a:pt x="236367" y="2242407"/>
                  <a:pt x="306706" y="2371890"/>
                </a:cubicBezTo>
                <a:lnTo>
                  <a:pt x="378652" y="2490317"/>
                </a:lnTo>
                <a:lnTo>
                  <a:pt x="152755" y="2264419"/>
                </a:lnTo>
                <a:close/>
                <a:moveTo>
                  <a:pt x="54033" y="1234118"/>
                </a:moveTo>
                <a:lnTo>
                  <a:pt x="54033" y="2057723"/>
                </a:lnTo>
                <a:lnTo>
                  <a:pt x="33439" y="1977631"/>
                </a:lnTo>
                <a:cubicBezTo>
                  <a:pt x="11514" y="1870485"/>
                  <a:pt x="0" y="1759547"/>
                  <a:pt x="0" y="1645920"/>
                </a:cubicBezTo>
                <a:cubicBezTo>
                  <a:pt x="0" y="1532293"/>
                  <a:pt x="11514" y="1421355"/>
                  <a:pt x="33439" y="1314210"/>
                </a:cubicBezTo>
                <a:close/>
                <a:moveTo>
                  <a:pt x="3237807" y="1234118"/>
                </a:moveTo>
                <a:lnTo>
                  <a:pt x="3258401" y="1314210"/>
                </a:lnTo>
                <a:cubicBezTo>
                  <a:pt x="3280326" y="1421355"/>
                  <a:pt x="3291840" y="1532293"/>
                  <a:pt x="3291840" y="1645920"/>
                </a:cubicBezTo>
                <a:cubicBezTo>
                  <a:pt x="3291840" y="1759547"/>
                  <a:pt x="3280326" y="1870485"/>
                  <a:pt x="3258401" y="1977631"/>
                </a:cubicBezTo>
                <a:lnTo>
                  <a:pt x="3237807" y="2057723"/>
                </a:lnTo>
                <a:close/>
                <a:moveTo>
                  <a:pt x="2913188" y="801524"/>
                </a:moveTo>
                <a:lnTo>
                  <a:pt x="3139085" y="1027421"/>
                </a:lnTo>
                <a:lnTo>
                  <a:pt x="3139085" y="1345997"/>
                </a:lnTo>
                <a:lnTo>
                  <a:pt x="3138014" y="1338975"/>
                </a:lnTo>
                <a:cubicBezTo>
                  <a:pt x="3107581" y="1190256"/>
                  <a:pt x="3055473" y="1049433"/>
                  <a:pt x="2985134" y="919951"/>
                </a:cubicBezTo>
                <a:close/>
                <a:moveTo>
                  <a:pt x="378652" y="801524"/>
                </a:moveTo>
                <a:lnTo>
                  <a:pt x="306706" y="919951"/>
                </a:lnTo>
                <a:cubicBezTo>
                  <a:pt x="236367" y="1049433"/>
                  <a:pt x="184259" y="1190256"/>
                  <a:pt x="153827" y="1338975"/>
                </a:cubicBezTo>
                <a:lnTo>
                  <a:pt x="152755" y="1345997"/>
                </a:lnTo>
                <a:lnTo>
                  <a:pt x="152755" y="1027421"/>
                </a:lnTo>
                <a:close/>
                <a:moveTo>
                  <a:pt x="811774" y="228788"/>
                </a:moveTo>
                <a:lnTo>
                  <a:pt x="228788" y="811774"/>
                </a:lnTo>
                <a:lnTo>
                  <a:pt x="281097" y="725670"/>
                </a:lnTo>
                <a:cubicBezTo>
                  <a:pt x="399411" y="550543"/>
                  <a:pt x="550543" y="399411"/>
                  <a:pt x="725670" y="281097"/>
                </a:cubicBezTo>
                <a:close/>
                <a:moveTo>
                  <a:pt x="2480066" y="228788"/>
                </a:moveTo>
                <a:lnTo>
                  <a:pt x="2566170" y="281097"/>
                </a:lnTo>
                <a:cubicBezTo>
                  <a:pt x="2741297" y="399411"/>
                  <a:pt x="2892430" y="550543"/>
                  <a:pt x="3010743" y="725670"/>
                </a:cubicBezTo>
                <a:lnTo>
                  <a:pt x="3063052" y="811774"/>
                </a:lnTo>
                <a:close/>
                <a:moveTo>
                  <a:pt x="1945843" y="152755"/>
                </a:moveTo>
                <a:lnTo>
                  <a:pt x="2264419" y="152755"/>
                </a:lnTo>
                <a:lnTo>
                  <a:pt x="2490317" y="378652"/>
                </a:lnTo>
                <a:lnTo>
                  <a:pt x="2371890" y="306706"/>
                </a:lnTo>
                <a:cubicBezTo>
                  <a:pt x="2242407" y="236367"/>
                  <a:pt x="2101584" y="184259"/>
                  <a:pt x="1952865" y="153827"/>
                </a:cubicBezTo>
                <a:close/>
                <a:moveTo>
                  <a:pt x="1027421" y="152755"/>
                </a:moveTo>
                <a:lnTo>
                  <a:pt x="1345998" y="152755"/>
                </a:lnTo>
                <a:lnTo>
                  <a:pt x="1338975" y="153827"/>
                </a:lnTo>
                <a:cubicBezTo>
                  <a:pt x="1190256" y="184259"/>
                  <a:pt x="1049433" y="236367"/>
                  <a:pt x="919951" y="306706"/>
                </a:cubicBezTo>
                <a:lnTo>
                  <a:pt x="801523" y="378653"/>
                </a:lnTo>
                <a:close/>
                <a:moveTo>
                  <a:pt x="1645920" y="0"/>
                </a:moveTo>
                <a:cubicBezTo>
                  <a:pt x="1759547" y="0"/>
                  <a:pt x="1870485" y="11514"/>
                  <a:pt x="1977631" y="33439"/>
                </a:cubicBezTo>
                <a:lnTo>
                  <a:pt x="2057723" y="54033"/>
                </a:lnTo>
                <a:lnTo>
                  <a:pt x="1234118" y="54033"/>
                </a:lnTo>
                <a:lnTo>
                  <a:pt x="1314210" y="33439"/>
                </a:lnTo>
                <a:cubicBezTo>
                  <a:pt x="1421355" y="11514"/>
                  <a:pt x="1532293" y="0"/>
                  <a:pt x="1645920" y="0"/>
                </a:cubicBezTo>
                <a:close/>
              </a:path>
            </a:pathLst>
          </a:custGeom>
          <a:gradFill>
            <a:gsLst>
              <a:gs pos="7000">
                <a:srgbClr val="FF8256"/>
              </a:gs>
              <a:gs pos="60000">
                <a:srgbClr val="BFFA8E"/>
              </a:gs>
              <a:gs pos="40000">
                <a:srgbClr val="FEF6A1"/>
              </a:gs>
              <a:gs pos="25000">
                <a:srgbClr val="FF79D2"/>
              </a:gs>
              <a:gs pos="80000">
                <a:srgbClr val="6FBBFF"/>
              </a:gs>
              <a:gs pos="86000">
                <a:srgbClr val="A03FFF"/>
              </a:gs>
            </a:gsLst>
            <a:path path="circle">
              <a:fillToRect l="100000" b="100000"/>
            </a:path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074057" y="0"/>
            <a:ext cx="0" cy="6858000"/>
          </a:xfrm>
          <a:prstGeom prst="line">
            <a:avLst/>
          </a:prstGeom>
          <a:ln>
            <a:gradFill>
              <a:gsLst>
                <a:gs pos="0">
                  <a:srgbClr val="FF8256"/>
                </a:gs>
                <a:gs pos="21000">
                  <a:srgbClr val="FEF6A1"/>
                </a:gs>
                <a:gs pos="55000">
                  <a:srgbClr val="BFFA8E"/>
                </a:gs>
                <a:gs pos="100000">
                  <a:srgbClr val="A03FFF"/>
                </a:gs>
                <a:gs pos="80000">
                  <a:srgbClr val="6FBBF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26"/>
          <p:cNvSpPr>
            <a:spLocks noGrp="1"/>
          </p:cNvSpPr>
          <p:nvPr>
            <p:ph type="body" sz="quarter" idx="13"/>
          </p:nvPr>
        </p:nvSpPr>
        <p:spPr>
          <a:xfrm>
            <a:off x="5436096" y="777181"/>
            <a:ext cx="3511959" cy="253314"/>
          </a:xfrm>
          <a:prstGeom prst="roundRect">
            <a:avLst>
              <a:gd name="adj" fmla="val 50000"/>
            </a:avLst>
          </a:prstGeom>
          <a:solidFill>
            <a:srgbClr val="1B162C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r">
              <a:defRPr lang="ko-KR" altLang="en-US" sz="1400" dirty="0" smtClean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248227" y="476250"/>
            <a:ext cx="583046" cy="3016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01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5672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marL="0" indent="0" algn="r">
              <a:lnSpc>
                <a:spcPct val="100000"/>
              </a:lnSpc>
              <a:buFont typeface="Arial" panose="020B0604020202020204" pitchFamily="34" charset="0"/>
              <a:buNone/>
              <a:defRPr sz="1200">
                <a:ln>
                  <a:solidFill>
                    <a:srgbClr val="1B162C">
                      <a:alpha val="0"/>
                    </a:srgbClr>
                  </a:solidFill>
                </a:ln>
                <a:solidFill>
                  <a:srgbClr val="1B162C"/>
                </a:solidFill>
              </a:defRPr>
            </a:lvl1pPr>
          </a:lstStyle>
          <a:p>
            <a:fld id="{F030FDF3-B27B-451D-A696-DD13E4F22D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6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4" r:id="rId3"/>
    <p:sldLayoutId id="2147483662" r:id="rId4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914400" rtl="0" eaLnBrk="1" latinLnBrk="1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44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ln>
            <a:solidFill>
              <a:srgbClr val="1B162C">
                <a:alpha val="0"/>
              </a:srgbClr>
            </a:solidFill>
          </a:ln>
          <a:solidFill>
            <a:srgbClr val="1B162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03847" y="2318830"/>
            <a:ext cx="2736304" cy="1615254"/>
          </a:xfrm>
        </p:spPr>
        <p:txBody>
          <a:bodyPr/>
          <a:lstStyle/>
          <a:p>
            <a:pPr algn="dist"/>
            <a:r>
              <a:rPr lang="en-US" altLang="ko-KR" sz="3600" dirty="0" smtClean="0"/>
              <a:t>POS system</a:t>
            </a:r>
            <a:endParaRPr lang="ko-KR" altLang="en-US" sz="3600" dirty="0"/>
          </a:p>
        </p:txBody>
      </p:sp>
      <p:sp>
        <p:nvSpPr>
          <p:cNvPr id="4" name="눈물 방울 3"/>
          <p:cNvSpPr/>
          <p:nvPr/>
        </p:nvSpPr>
        <p:spPr>
          <a:xfrm rot="18900000">
            <a:off x="4494161" y="2608549"/>
            <a:ext cx="155676" cy="155676"/>
          </a:xfrm>
          <a:prstGeom prst="teardrop">
            <a:avLst>
              <a:gd name="adj" fmla="val 98474"/>
            </a:avLst>
          </a:prstGeom>
          <a:gradFill flip="none" rotWithShape="1">
            <a:gsLst>
              <a:gs pos="100000">
                <a:srgbClr val="1B162C"/>
              </a:gs>
              <a:gs pos="0">
                <a:srgbClr val="1B162C">
                  <a:lumMod val="92000"/>
                  <a:lumOff val="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45"/>
          <p:cNvSpPr>
            <a:spLocks noGrp="1"/>
          </p:cNvSpPr>
          <p:nvPr>
            <p:ph type="subTitle" idx="1"/>
          </p:nvPr>
        </p:nvSpPr>
        <p:spPr>
          <a:xfrm>
            <a:off x="3415290" y="3732571"/>
            <a:ext cx="2313420" cy="403026"/>
          </a:xfrm>
          <a:noFill/>
        </p:spPr>
        <p:txBody>
          <a:bodyPr/>
          <a:lstStyle/>
          <a:p>
            <a:pPr marL="0" indent="0" algn="dist">
              <a:buNone/>
            </a:pPr>
            <a:r>
              <a:rPr lang="en-US" altLang="ko-KR" sz="1800" b="1" dirty="0" smtClean="0"/>
              <a:t>10425 </a:t>
            </a:r>
            <a:r>
              <a:rPr lang="ko-KR" altLang="en-US" sz="1800" b="1" dirty="0" err="1" smtClean="0"/>
              <a:t>조상용</a:t>
            </a:r>
            <a:endParaRPr lang="en-US" altLang="ko-KR" sz="1800" b="1" dirty="0" smtClean="0"/>
          </a:p>
          <a:p>
            <a:pPr marL="0" indent="0" algn="dist">
              <a:buNone/>
            </a:pPr>
            <a:r>
              <a:rPr lang="en-US" altLang="ko-KR" sz="1800" b="1" dirty="0" smtClean="0"/>
              <a:t>10426 </a:t>
            </a:r>
            <a:r>
              <a:rPr lang="ko-KR" altLang="en-US" sz="1800" b="1" dirty="0" err="1" smtClean="0"/>
              <a:t>조성운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2641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700808"/>
            <a:ext cx="3960440" cy="39604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11660" y="231626"/>
            <a:ext cx="6120680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Thank You</a:t>
            </a:r>
            <a:endParaRPr lang="ko-KR" altLang="en-US" sz="4000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985" y="3728385"/>
            <a:ext cx="1278429" cy="16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60000" sy="6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115616" y="2823517"/>
            <a:ext cx="2373312" cy="1325563"/>
          </a:xfrm>
        </p:spPr>
        <p:txBody>
          <a:bodyPr/>
          <a:lstStyle/>
          <a:p>
            <a:pPr algn="dist"/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r>
              <a:rPr lang="ko-KR" altLang="en-US" dirty="0" smtClean="0"/>
              <a:t>소스 구현</a:t>
            </a:r>
            <a:endParaRPr lang="en-US" altLang="ko-KR" dirty="0" smtClean="0"/>
          </a:p>
          <a:p>
            <a:r>
              <a:rPr lang="ko-KR" altLang="en-US" dirty="0" smtClean="0"/>
              <a:t>시연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0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376889"/>
            <a:ext cx="1845259" cy="387815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1600" smtClean="0">
                <a:ln w="6350">
                  <a:noFill/>
                </a:ln>
                <a:latin typeface="+mn-lt"/>
              </a:rPr>
              <a:t>주요 기능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785812"/>
            <a:ext cx="6596591" cy="49474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88091">
            <a:off x="6588224" y="2852936"/>
            <a:ext cx="1934408" cy="16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9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376889"/>
            <a:ext cx="1845259" cy="387815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1600" smtClean="0">
                <a:ln w="6350">
                  <a:noFill/>
                </a:ln>
                <a:latin typeface="+mn-lt"/>
              </a:rPr>
              <a:t>주요 기능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356992"/>
            <a:ext cx="5781675" cy="26765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569" y="1484784"/>
            <a:ext cx="3438525" cy="156210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5292080" y="4365104"/>
            <a:ext cx="151216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907704" y="4388304"/>
            <a:ext cx="24482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4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376889"/>
            <a:ext cx="1845259" cy="387815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1600" smtClean="0">
                <a:ln w="6350">
                  <a:noFill/>
                </a:ln>
                <a:latin typeface="+mn-lt"/>
              </a:rPr>
              <a:t>주요 기능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88" y="1574794"/>
            <a:ext cx="3888688" cy="18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741" y="806871"/>
            <a:ext cx="651281" cy="554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74278" y="1790818"/>
            <a:ext cx="1872208" cy="1404156"/>
          </a:xfrm>
          <a:prstGeom prst="rect">
            <a:avLst/>
          </a:prstGeom>
        </p:spPr>
      </p:pic>
      <p:sp>
        <p:nvSpPr>
          <p:cNvPr id="2" name="사다리꼴 1"/>
          <p:cNvSpPr/>
          <p:nvPr/>
        </p:nvSpPr>
        <p:spPr>
          <a:xfrm>
            <a:off x="7524328" y="1268760"/>
            <a:ext cx="1080120" cy="540060"/>
          </a:xfrm>
          <a:prstGeom prst="trapezoi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구부러진 연결선 3"/>
          <p:cNvCxnSpPr>
            <a:endCxn id="5" idx="3"/>
          </p:cNvCxnSpPr>
          <p:nvPr/>
        </p:nvCxnSpPr>
        <p:spPr>
          <a:xfrm rot="10800000" flipV="1">
            <a:off x="5004176" y="1286762"/>
            <a:ext cx="2520024" cy="11881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364088" y="1196752"/>
            <a:ext cx="1080120" cy="472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131840" y="2348880"/>
            <a:ext cx="100811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>
            <a:stCxn id="5" idx="2"/>
          </p:cNvCxnSpPr>
          <p:nvPr/>
        </p:nvCxnSpPr>
        <p:spPr>
          <a:xfrm rot="16200000" flipH="1">
            <a:off x="2888813" y="3546013"/>
            <a:ext cx="1422158" cy="10801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051720" y="3870516"/>
            <a:ext cx="1368152" cy="472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검색완료</a:t>
            </a:r>
            <a:r>
              <a:rPr lang="en-US" altLang="ko-KR" dirty="0" smtClean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75657" y="5282747"/>
            <a:ext cx="108012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9" idx="3"/>
            <a:endCxn id="23" idx="1"/>
          </p:cNvCxnSpPr>
          <p:nvPr/>
        </p:nvCxnSpPr>
        <p:spPr>
          <a:xfrm>
            <a:off x="2555777" y="5534775"/>
            <a:ext cx="576063" cy="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31840" y="5282747"/>
            <a:ext cx="2376267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31840" y="5283206"/>
            <a:ext cx="79208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name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23929" y="5282747"/>
            <a:ext cx="79208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Price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16018" y="5282747"/>
            <a:ext cx="792089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barcode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8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376889"/>
            <a:ext cx="1845259" cy="387815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1600" dirty="0" err="1" smtClean="0">
                <a:ln w="6350">
                  <a:noFill/>
                </a:ln>
                <a:latin typeface="+mn-lt"/>
              </a:rPr>
              <a:t>코드리뷰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4676" y="1700808"/>
            <a:ext cx="7560840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for (</a:t>
            </a:r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= 0; </a:t>
            </a:r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&lt; (</a:t>
            </a:r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sizeof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(list) / </a:t>
            </a:r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sizeof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(product)); </a:t>
            </a:r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++) {</a:t>
            </a:r>
          </a:p>
          <a:p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if (list[</a:t>
            </a:r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].barcode == barcode) {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strcpy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Newnode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-&gt;name, list[</a:t>
            </a:r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].name);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Newnode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-&gt;price = list[</a:t>
            </a:r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].price;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Newnode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-&gt;barcode = list[</a:t>
            </a:r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].barcode;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Newnode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</a:t>
            </a:r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num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= 1;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Newnode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-&gt;</a:t>
            </a:r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newpro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= tail;</a:t>
            </a:r>
          </a:p>
          <a:p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p-&gt;</a:t>
            </a:r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newpro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Newnode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insertprint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();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fflush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stdin</a:t>
            </a:r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);</a:t>
            </a:r>
          </a:p>
          <a:p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}</a:t>
            </a:r>
          </a:p>
          <a:p>
            <a:r>
              <a:rPr lang="en-US" altLang="ko-KR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0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376889"/>
            <a:ext cx="1845259" cy="387815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1600" dirty="0" err="1" smtClean="0">
                <a:ln w="6350">
                  <a:noFill/>
                </a:ln>
                <a:latin typeface="+mn-lt"/>
              </a:rPr>
              <a:t>코드리뷰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4676" y="1700808"/>
            <a:ext cx="7560840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void reset()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head = (node*)</a:t>
            </a:r>
            <a:r>
              <a:rPr lang="en-US" altLang="ko-KR" dirty="0" err="1">
                <a:solidFill>
                  <a:schemeClr val="tx1"/>
                </a:solidFill>
              </a:rPr>
              <a:t>malloc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sizeof</a:t>
            </a:r>
            <a:r>
              <a:rPr lang="en-US" altLang="ko-KR" dirty="0">
                <a:solidFill>
                  <a:schemeClr val="tx1"/>
                </a:solidFill>
              </a:rPr>
              <a:t>(node));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tail = (node*)</a:t>
            </a:r>
            <a:r>
              <a:rPr lang="en-US" altLang="ko-KR" dirty="0" err="1">
                <a:solidFill>
                  <a:schemeClr val="tx1"/>
                </a:solidFill>
              </a:rPr>
              <a:t>malloc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sizeof</a:t>
            </a:r>
            <a:r>
              <a:rPr lang="en-US" altLang="ko-KR" dirty="0">
                <a:solidFill>
                  <a:schemeClr val="tx1"/>
                </a:solidFill>
              </a:rPr>
              <a:t>(node));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head-&gt;</a:t>
            </a:r>
            <a:r>
              <a:rPr lang="en-US" altLang="ko-KR" dirty="0" err="1">
                <a:solidFill>
                  <a:schemeClr val="tx1"/>
                </a:solidFill>
              </a:rPr>
              <a:t>newpro</a:t>
            </a:r>
            <a:r>
              <a:rPr lang="en-US" altLang="ko-KR" dirty="0">
                <a:solidFill>
                  <a:schemeClr val="tx1"/>
                </a:solidFill>
              </a:rPr>
              <a:t> = tail;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tail-&gt;</a:t>
            </a:r>
            <a:r>
              <a:rPr lang="en-US" altLang="ko-KR" dirty="0" err="1">
                <a:solidFill>
                  <a:schemeClr val="tx1"/>
                </a:solidFill>
              </a:rPr>
              <a:t>newpro</a:t>
            </a:r>
            <a:r>
              <a:rPr lang="en-US" altLang="ko-KR" dirty="0">
                <a:solidFill>
                  <a:schemeClr val="tx1"/>
                </a:solidFill>
              </a:rPr>
              <a:t> = NULL;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8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376889"/>
            <a:ext cx="4797587" cy="387815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1600" dirty="0" err="1" smtClean="0">
                <a:ln w="6350">
                  <a:noFill/>
                </a:ln>
                <a:latin typeface="+mn-lt"/>
              </a:rPr>
              <a:t>코드리뷰</a:t>
            </a:r>
            <a:r>
              <a:rPr lang="en-US" altLang="ko-KR" sz="1600" dirty="0" smtClean="0">
                <a:ln w="6350">
                  <a:noFill/>
                </a:ln>
                <a:latin typeface="+mn-lt"/>
              </a:rPr>
              <a:t>(delete node)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4676" y="1700808"/>
            <a:ext cx="7560840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if (p-&gt;barcode == barcode)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node*s = p-&gt;</a:t>
            </a:r>
            <a:r>
              <a:rPr lang="en-US" altLang="ko-KR" dirty="0" err="1">
                <a:solidFill>
                  <a:schemeClr val="tx1"/>
                </a:solidFill>
              </a:rPr>
              <a:t>newpro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free(p);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o-&gt;</a:t>
            </a:r>
            <a:r>
              <a:rPr lang="en-US" altLang="ko-KR" dirty="0" err="1">
                <a:solidFill>
                  <a:schemeClr val="tx1"/>
                </a:solidFill>
              </a:rPr>
              <a:t>newpro</a:t>
            </a:r>
            <a:r>
              <a:rPr lang="en-US" altLang="ko-KR" dirty="0">
                <a:solidFill>
                  <a:schemeClr val="tx1"/>
                </a:solidFill>
              </a:rPr>
              <a:t> = s;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break;</a:t>
            </a:r>
            <a:endParaRPr lang="ko-KR" altLang="en-US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4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01</a:t>
            </a:r>
            <a:endParaRPr lang="ko-KR" altLang="en-US" sz="2400" dirty="0"/>
          </a:p>
        </p:txBody>
      </p:sp>
      <p:sp>
        <p:nvSpPr>
          <p:cNvPr id="16" name="제목 3"/>
          <p:cNvSpPr>
            <a:spLocks noGrp="1"/>
          </p:cNvSpPr>
          <p:nvPr>
            <p:ph type="title"/>
          </p:nvPr>
        </p:nvSpPr>
        <p:spPr>
          <a:xfrm>
            <a:off x="1214573" y="376889"/>
            <a:ext cx="2925379" cy="387815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>
            <a:noAutofit/>
          </a:bodyPr>
          <a:lstStyle/>
          <a:p>
            <a:r>
              <a:rPr lang="ko-KR" altLang="en-US" sz="1600" dirty="0" smtClean="0">
                <a:ln w="6350">
                  <a:noFill/>
                </a:ln>
                <a:latin typeface="+mn-lt"/>
              </a:rPr>
              <a:t>주요기능</a:t>
            </a:r>
            <a:r>
              <a:rPr lang="en-US" altLang="ko-KR" sz="1600" dirty="0" smtClean="0">
                <a:ln w="6350">
                  <a:noFill/>
                </a:ln>
                <a:latin typeface="+mn-lt"/>
              </a:rPr>
              <a:t>(</a:t>
            </a:r>
            <a:r>
              <a:rPr lang="ko-KR" altLang="en-US" sz="1600" dirty="0" smtClean="0">
                <a:ln w="6350">
                  <a:noFill/>
                </a:ln>
                <a:latin typeface="+mn-lt"/>
              </a:rPr>
              <a:t>프로그램 시연</a:t>
            </a:r>
            <a:r>
              <a:rPr lang="en-US" altLang="ko-KR" sz="1600" dirty="0" smtClean="0">
                <a:ln w="6350">
                  <a:noFill/>
                </a:ln>
                <a:latin typeface="+mn-lt"/>
              </a:rPr>
              <a:t>)</a:t>
            </a:r>
            <a:endParaRPr lang="ko-KR" altLang="en-US" sz="1600" dirty="0">
              <a:ln w="6350">
                <a:noFill/>
              </a:ln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16832"/>
            <a:ext cx="6966744" cy="36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Gobold"/>
        <a:ea typeface="KoPub돋움체 Bold"/>
        <a:cs typeface=""/>
      </a:majorFont>
      <a:minorFont>
        <a:latin typeface="Gobold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</TotalTime>
  <Words>186</Words>
  <Application>Microsoft Office PowerPoint</Application>
  <PresentationFormat>화면 슬라이드 쇼(4:3)</PresentationFormat>
  <Paragraphs>59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Adobe 고딕 Std B</vt:lpstr>
      <vt:lpstr>Gobold</vt:lpstr>
      <vt:lpstr>Gobold High Thin</vt:lpstr>
      <vt:lpstr>KoPub돋움체 Bold</vt:lpstr>
      <vt:lpstr>KoPub돋움체 Medium</vt:lpstr>
      <vt:lpstr>맑은 고딕</vt:lpstr>
      <vt:lpstr>Arial</vt:lpstr>
      <vt:lpstr>Office 테마</vt:lpstr>
      <vt:lpstr>POS system</vt:lpstr>
      <vt:lpstr>INDEX</vt:lpstr>
      <vt:lpstr>주요 기능</vt:lpstr>
      <vt:lpstr>주요 기능</vt:lpstr>
      <vt:lpstr>주요 기능</vt:lpstr>
      <vt:lpstr>코드리뷰</vt:lpstr>
      <vt:lpstr>코드리뷰</vt:lpstr>
      <vt:lpstr>코드리뷰(delete node)</vt:lpstr>
      <vt:lpstr>주요기능(프로그램 시연)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Sun Set</cp:lastModifiedBy>
  <cp:revision>61</cp:revision>
  <dcterms:created xsi:type="dcterms:W3CDTF">2015-06-17T23:58:04Z</dcterms:created>
  <dcterms:modified xsi:type="dcterms:W3CDTF">2016-11-06T19:04:29Z</dcterms:modified>
</cp:coreProperties>
</file>