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1" r:id="rId4"/>
    <p:sldId id="267" r:id="rId5"/>
    <p:sldId id="268" r:id="rId6"/>
    <p:sldId id="269" r:id="rId7"/>
    <p:sldId id="270" r:id="rId8"/>
    <p:sldId id="271" r:id="rId9"/>
    <p:sldId id="264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62C"/>
    <a:srgbClr val="A03FFF"/>
    <a:srgbClr val="6FBBFF"/>
    <a:srgbClr val="BFFA8E"/>
    <a:srgbClr val="FEF6A1"/>
    <a:srgbClr val="FF8256"/>
    <a:srgbClr val="FFAE99"/>
    <a:srgbClr val="FF79D2"/>
    <a:srgbClr val="55535B"/>
    <a:srgbClr val="44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6" autoAdjust="0"/>
    <p:restoredTop sz="94660"/>
  </p:normalViewPr>
  <p:slideViewPr>
    <p:cSldViewPr>
      <p:cViewPr varScale="1">
        <p:scale>
          <a:sx n="115" d="100"/>
          <a:sy n="115" d="100"/>
        </p:scale>
        <p:origin x="202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C9F1A-E8E0-4E14-8EB8-F77A9B2117B0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987F-4245-494A-B2AF-ED4C2D176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8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6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94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9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3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1B1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5290" y="2621373"/>
            <a:ext cx="2313420" cy="1615254"/>
          </a:xfrm>
          <a:noFill/>
          <a:ln>
            <a:noFill/>
          </a:ln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320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</a:defRPr>
            </a:lvl1pPr>
          </a:lstStyle>
          <a:p>
            <a:r>
              <a:rPr lang="en-US" altLang="ko-KR" dirty="0" smtClean="0"/>
              <a:t>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5290" y="3789040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dist"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 smtClean="0"/>
              <a:t>ADSTORE FREE TEMPLATE</a:t>
            </a:r>
            <a:endParaRPr lang="en-US" dirty="0"/>
          </a:p>
        </p:txBody>
      </p:sp>
      <p:sp>
        <p:nvSpPr>
          <p:cNvPr id="7" name="도넛 6"/>
          <p:cNvSpPr/>
          <p:nvPr userDrawn="1"/>
        </p:nvSpPr>
        <p:spPr>
          <a:xfrm>
            <a:off x="2926080" y="1783080"/>
            <a:ext cx="3291840" cy="3291840"/>
          </a:xfrm>
          <a:prstGeom prst="donut">
            <a:avLst>
              <a:gd name="adj" fmla="val 3733"/>
            </a:avLst>
          </a:pr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 userDrawn="1"/>
        </p:nvSpPr>
        <p:spPr>
          <a:xfrm>
            <a:off x="2980113" y="1837113"/>
            <a:ext cx="3183774" cy="3183774"/>
          </a:xfrm>
          <a:custGeom>
            <a:avLst/>
            <a:gdLst>
              <a:gd name="connsiteX0" fmla="*/ 983554 w 3217026"/>
              <a:gd name="connsiteY0" fmla="*/ 99753 h 3217026"/>
              <a:gd name="connsiteX1" fmla="*/ 99753 w 3217026"/>
              <a:gd name="connsiteY1" fmla="*/ 983554 h 3217026"/>
              <a:gd name="connsiteX2" fmla="*/ 99753 w 3217026"/>
              <a:gd name="connsiteY2" fmla="*/ 2233472 h 3217026"/>
              <a:gd name="connsiteX3" fmla="*/ 983554 w 3217026"/>
              <a:gd name="connsiteY3" fmla="*/ 3117273 h 3217026"/>
              <a:gd name="connsiteX4" fmla="*/ 2233472 w 3217026"/>
              <a:gd name="connsiteY4" fmla="*/ 3117273 h 3217026"/>
              <a:gd name="connsiteX5" fmla="*/ 3117273 w 3217026"/>
              <a:gd name="connsiteY5" fmla="*/ 2233472 h 3217026"/>
              <a:gd name="connsiteX6" fmla="*/ 3117273 w 3217026"/>
              <a:gd name="connsiteY6" fmla="*/ 983554 h 3217026"/>
              <a:gd name="connsiteX7" fmla="*/ 2233472 w 3217026"/>
              <a:gd name="connsiteY7" fmla="*/ 99753 h 3217026"/>
              <a:gd name="connsiteX8" fmla="*/ 942235 w 3217026"/>
              <a:gd name="connsiteY8" fmla="*/ 0 h 3217026"/>
              <a:gd name="connsiteX9" fmla="*/ 2274791 w 3217026"/>
              <a:gd name="connsiteY9" fmla="*/ 0 h 3217026"/>
              <a:gd name="connsiteX10" fmla="*/ 3217026 w 3217026"/>
              <a:gd name="connsiteY10" fmla="*/ 942235 h 3217026"/>
              <a:gd name="connsiteX11" fmla="*/ 3217026 w 3217026"/>
              <a:gd name="connsiteY11" fmla="*/ 2274791 h 3217026"/>
              <a:gd name="connsiteX12" fmla="*/ 2274791 w 3217026"/>
              <a:gd name="connsiteY12" fmla="*/ 3217026 h 3217026"/>
              <a:gd name="connsiteX13" fmla="*/ 942235 w 3217026"/>
              <a:gd name="connsiteY13" fmla="*/ 3217026 h 3217026"/>
              <a:gd name="connsiteX14" fmla="*/ 0 w 3217026"/>
              <a:gd name="connsiteY14" fmla="*/ 2274791 h 3217026"/>
              <a:gd name="connsiteX15" fmla="*/ 0 w 3217026"/>
              <a:gd name="connsiteY15" fmla="*/ 942235 h 321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17026" h="3217026">
                <a:moveTo>
                  <a:pt x="983554" y="99753"/>
                </a:moveTo>
                <a:lnTo>
                  <a:pt x="99753" y="983554"/>
                </a:lnTo>
                <a:lnTo>
                  <a:pt x="99753" y="2233472"/>
                </a:lnTo>
                <a:lnTo>
                  <a:pt x="983554" y="3117273"/>
                </a:lnTo>
                <a:lnTo>
                  <a:pt x="2233472" y="3117273"/>
                </a:lnTo>
                <a:lnTo>
                  <a:pt x="3117273" y="2233472"/>
                </a:lnTo>
                <a:lnTo>
                  <a:pt x="3117273" y="983554"/>
                </a:lnTo>
                <a:lnTo>
                  <a:pt x="2233472" y="99753"/>
                </a:lnTo>
                <a:close/>
                <a:moveTo>
                  <a:pt x="942235" y="0"/>
                </a:moveTo>
                <a:lnTo>
                  <a:pt x="2274791" y="0"/>
                </a:lnTo>
                <a:lnTo>
                  <a:pt x="3217026" y="942235"/>
                </a:lnTo>
                <a:lnTo>
                  <a:pt x="3217026" y="2274791"/>
                </a:lnTo>
                <a:lnTo>
                  <a:pt x="2274791" y="3217026"/>
                </a:lnTo>
                <a:lnTo>
                  <a:pt x="942235" y="3217026"/>
                </a:lnTo>
                <a:lnTo>
                  <a:pt x="0" y="2274791"/>
                </a:lnTo>
                <a:lnTo>
                  <a:pt x="0" y="942235"/>
                </a:lnTo>
                <a:close/>
              </a:path>
            </a:pathLst>
          </a:custGeom>
          <a:solidFill>
            <a:srgbClr val="1B162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도넛 5"/>
          <p:cNvSpPr/>
          <p:nvPr userDrawn="1"/>
        </p:nvSpPr>
        <p:spPr>
          <a:xfrm>
            <a:off x="2984500" y="184150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도넛 9"/>
          <p:cNvSpPr/>
          <p:nvPr userDrawn="1"/>
        </p:nvSpPr>
        <p:spPr>
          <a:xfrm rot="1087958">
            <a:off x="2984500" y="184150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10"/>
          <p:cNvSpPr/>
          <p:nvPr userDrawn="1"/>
        </p:nvSpPr>
        <p:spPr>
          <a:xfrm rot="8264624">
            <a:off x="2984499" y="1846624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도넛 12"/>
          <p:cNvSpPr/>
          <p:nvPr userDrawn="1"/>
        </p:nvSpPr>
        <p:spPr>
          <a:xfrm rot="11700000">
            <a:off x="2984498" y="1846624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indefinite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de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4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" dur="5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2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7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4" dur="50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2" animBg="1"/>
      <p:bldP spid="6" grpId="3" animBg="1"/>
      <p:bldP spid="6" grpId="4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2">
    <p:bg>
      <p:bgPr>
        <a:gradFill flip="none" rotWithShape="1">
          <a:gsLst>
            <a:gs pos="0">
              <a:srgbClr val="FF8256"/>
            </a:gs>
            <a:gs pos="65000">
              <a:srgbClr val="BFFA8E"/>
            </a:gs>
            <a:gs pos="40000">
              <a:srgbClr val="FEF6A1"/>
            </a:gs>
            <a:gs pos="20000">
              <a:srgbClr val="FF79D2"/>
            </a:gs>
            <a:gs pos="80000">
              <a:srgbClr val="6FBBFF"/>
            </a:gs>
            <a:gs pos="100000">
              <a:srgbClr val="A03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5290" y="2621373"/>
            <a:ext cx="2313420" cy="1615254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</a:defRPr>
            </a:lvl1pPr>
          </a:lstStyle>
          <a:p>
            <a:pPr lvl="0" algn="dist"/>
            <a:r>
              <a:rPr lang="en-US" altLang="ko-KR" dirty="0" smtClean="0"/>
              <a:t>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5290" y="3789040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ko-KR" dirty="0" smtClean="0"/>
              <a:t>ADSTORE FREE PT TEMPLATE</a:t>
            </a:r>
            <a:endParaRPr lang="en-US" dirty="0"/>
          </a:p>
        </p:txBody>
      </p:sp>
      <p:sp>
        <p:nvSpPr>
          <p:cNvPr id="97" name="자유형 96"/>
          <p:cNvSpPr/>
          <p:nvPr userDrawn="1"/>
        </p:nvSpPr>
        <p:spPr>
          <a:xfrm>
            <a:off x="2926080" y="1783080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85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dpi="0" rotWithShape="1">
          <a:blip r:embed="rId2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6272" y="0"/>
            <a:ext cx="4572000" cy="6858000"/>
          </a:xfrm>
          <a:prstGeom prst="rect">
            <a:avLst/>
          </a:prstGeom>
          <a:solidFill>
            <a:srgbClr val="1B162C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2017" y="3615119"/>
            <a:ext cx="2395234" cy="347356"/>
          </a:xfrm>
        </p:spPr>
        <p:txBody>
          <a:bodyPr lIns="36000" rIns="36000"/>
          <a:lstStyle>
            <a:lvl1pPr algn="dist">
              <a:defRPr sz="8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 userDrawn="1"/>
        </p:nvSpPr>
        <p:spPr>
          <a:xfrm>
            <a:off x="656352" y="1793474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1115616" y="2636912"/>
            <a:ext cx="2373312" cy="1325563"/>
          </a:xfrm>
        </p:spPr>
        <p:txBody>
          <a:bodyPr>
            <a:normAutofit/>
          </a:bodyPr>
          <a:lstStyle>
            <a:lvl1pPr>
              <a:defRPr lang="ko-KR" altLang="en-US" sz="3200" kern="1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48263" y="1793875"/>
            <a:ext cx="3384550" cy="321945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>
                <a:solidFill>
                  <a:srgbClr val="1B162C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 smtClean="0"/>
              <a:t>INDEX1</a:t>
            </a:r>
          </a:p>
          <a:p>
            <a:pPr lvl="0"/>
            <a:r>
              <a:rPr lang="en-US" altLang="ko-KR" dirty="0" smtClean="0"/>
              <a:t>INDEX2</a:t>
            </a:r>
          </a:p>
          <a:p>
            <a:pPr lvl="0"/>
            <a:r>
              <a:rPr lang="en-US" altLang="ko-KR" dirty="0" smtClean="0"/>
              <a:t>INDEX3</a:t>
            </a:r>
          </a:p>
          <a:p>
            <a:pPr lvl="0"/>
            <a:r>
              <a:rPr lang="en-US" altLang="ko-KR" dirty="0" smtClean="0"/>
              <a:t>INDEX4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72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0"/>
            <a:ext cx="1074057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105561" y="184358"/>
            <a:ext cx="868378" cy="86837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</p:spPr>
        <p:txBody>
          <a:bodyPr>
            <a:noAutofit/>
          </a:bodyPr>
          <a:lstStyle>
            <a:lvl1pPr algn="dist">
              <a:defRPr sz="3600">
                <a:solidFill>
                  <a:srgbClr val="1B162C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48" y="1345474"/>
            <a:ext cx="7589922" cy="5279600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 lIns="36000" rIns="36000"/>
          <a:lstStyle>
            <a:lvl1pPr algn="dist">
              <a:defRPr sz="850" b="0">
                <a:solidFill>
                  <a:srgbClr val="1B162C"/>
                </a:solidFill>
                <a:latin typeface="+mn-lt"/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  <a:prstGeom prst="ellipse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</a:gradFill>
        </p:spPr>
        <p:txBody>
          <a:bodyPr lIns="0" rIns="0"/>
          <a:lstStyle>
            <a:lvl1pPr algn="ctr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7" name="자유형 6"/>
          <p:cNvSpPr/>
          <p:nvPr userDrawn="1"/>
        </p:nvSpPr>
        <p:spPr>
          <a:xfrm>
            <a:off x="140274" y="218422"/>
            <a:ext cx="800252" cy="800252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74057" y="0"/>
            <a:ext cx="0" cy="68580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5436096" y="777181"/>
            <a:ext cx="3511959" cy="253314"/>
          </a:xfrm>
          <a:prstGeom prst="roundRect">
            <a:avLst>
              <a:gd name="adj" fmla="val 50000"/>
            </a:avLst>
          </a:prstGeom>
          <a:solidFill>
            <a:srgbClr val="1B162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ko-KR" altLang="en-US" sz="1400" dirty="0" smtClean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48227" y="476250"/>
            <a:ext cx="583046" cy="3016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67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2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400" rtl="0" eaLnBrk="1" latinLnBrk="1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44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3847" y="2318830"/>
            <a:ext cx="2736304" cy="1615254"/>
          </a:xfrm>
        </p:spPr>
        <p:txBody>
          <a:bodyPr/>
          <a:lstStyle/>
          <a:p>
            <a:pPr algn="dist"/>
            <a:r>
              <a:rPr lang="en-US" altLang="ko-KR" sz="3600" dirty="0" smtClean="0"/>
              <a:t>POS system</a:t>
            </a:r>
            <a:endParaRPr lang="ko-KR" altLang="en-US" sz="3600" dirty="0"/>
          </a:p>
        </p:txBody>
      </p:sp>
      <p:sp>
        <p:nvSpPr>
          <p:cNvPr id="4" name="눈물 방울 3"/>
          <p:cNvSpPr/>
          <p:nvPr/>
        </p:nvSpPr>
        <p:spPr>
          <a:xfrm rot="18900000">
            <a:off x="4494161" y="2608549"/>
            <a:ext cx="155676" cy="155676"/>
          </a:xfrm>
          <a:prstGeom prst="teardrop">
            <a:avLst>
              <a:gd name="adj" fmla="val 98474"/>
            </a:avLst>
          </a:prstGeom>
          <a:gradFill flip="none" rotWithShape="1">
            <a:gsLst>
              <a:gs pos="100000">
                <a:srgbClr val="1B162C"/>
              </a:gs>
              <a:gs pos="0">
                <a:srgbClr val="1B162C">
                  <a:lumMod val="92000"/>
                  <a:lumOff val="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45"/>
          <p:cNvSpPr>
            <a:spLocks noGrp="1"/>
          </p:cNvSpPr>
          <p:nvPr>
            <p:ph type="subTitle" idx="1"/>
          </p:nvPr>
        </p:nvSpPr>
        <p:spPr>
          <a:xfrm>
            <a:off x="3415290" y="3732571"/>
            <a:ext cx="2313420" cy="403026"/>
          </a:xfrm>
          <a:noFill/>
        </p:spPr>
        <p:txBody>
          <a:bodyPr/>
          <a:lstStyle/>
          <a:p>
            <a:pPr marL="0" indent="0" algn="dist">
              <a:buNone/>
            </a:pPr>
            <a:r>
              <a:rPr lang="en-US" altLang="ko-KR" sz="1800" b="1" dirty="0" smtClean="0"/>
              <a:t>10425 </a:t>
            </a:r>
            <a:r>
              <a:rPr lang="ko-KR" altLang="en-US" sz="1800" b="1" dirty="0" err="1" smtClean="0"/>
              <a:t>조상용</a:t>
            </a:r>
            <a:endParaRPr lang="en-US" altLang="ko-KR" sz="1800" b="1" dirty="0" smtClean="0"/>
          </a:p>
          <a:p>
            <a:pPr marL="0" indent="0" algn="dist">
              <a:buNone/>
            </a:pPr>
            <a:r>
              <a:rPr lang="en-US" altLang="ko-KR" sz="1800" b="1" dirty="0" smtClean="0"/>
              <a:t>10426 </a:t>
            </a:r>
            <a:r>
              <a:rPr lang="ko-KR" altLang="en-US" sz="1800" b="1" dirty="0" err="1" smtClean="0"/>
              <a:t>조성운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2641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00808"/>
            <a:ext cx="3960440" cy="39604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1660" y="231626"/>
            <a:ext cx="612068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Thank You</a:t>
            </a:r>
            <a:endParaRPr lang="ko-KR" altLang="en-US" sz="40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85" y="3728385"/>
            <a:ext cx="1278429" cy="16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115616" y="2823517"/>
            <a:ext cx="2373312" cy="1325563"/>
          </a:xfrm>
        </p:spPr>
        <p:txBody>
          <a:bodyPr/>
          <a:lstStyle/>
          <a:p>
            <a:pPr algn="dist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r>
              <a:rPr lang="ko-KR" altLang="en-US" dirty="0" smtClean="0"/>
              <a:t>소스 구현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0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smtClean="0">
                <a:ln w="6350">
                  <a:noFill/>
                </a:ln>
                <a:latin typeface="+mn-lt"/>
              </a:rPr>
              <a:t>주요 기능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785812"/>
            <a:ext cx="6596591" cy="49474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8091">
            <a:off x="6588224" y="2852936"/>
            <a:ext cx="1934408" cy="16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smtClean="0">
                <a:ln w="6350">
                  <a:noFill/>
                </a:ln>
                <a:latin typeface="+mn-lt"/>
              </a:rPr>
              <a:t>주요 기능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356992"/>
            <a:ext cx="5781675" cy="2676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569" y="1484784"/>
            <a:ext cx="3438525" cy="15621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292080" y="4365104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907704" y="4388304"/>
            <a:ext cx="24482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smtClean="0">
                <a:ln w="6350">
                  <a:noFill/>
                </a:ln>
                <a:latin typeface="+mn-lt"/>
              </a:rPr>
              <a:t>주요 기능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8" y="1574794"/>
            <a:ext cx="3888688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41" y="806871"/>
            <a:ext cx="651281" cy="554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74278" y="1790818"/>
            <a:ext cx="1872208" cy="1404156"/>
          </a:xfrm>
          <a:prstGeom prst="rect">
            <a:avLst/>
          </a:prstGeom>
        </p:spPr>
      </p:pic>
      <p:sp>
        <p:nvSpPr>
          <p:cNvPr id="2" name="사다리꼴 1"/>
          <p:cNvSpPr/>
          <p:nvPr/>
        </p:nvSpPr>
        <p:spPr>
          <a:xfrm>
            <a:off x="7524328" y="1268760"/>
            <a:ext cx="1080120" cy="540060"/>
          </a:xfrm>
          <a:prstGeom prst="trapezoi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구부러진 연결선 3"/>
          <p:cNvCxnSpPr>
            <a:endCxn id="5" idx="3"/>
          </p:cNvCxnSpPr>
          <p:nvPr/>
        </p:nvCxnSpPr>
        <p:spPr>
          <a:xfrm rot="10800000" flipV="1">
            <a:off x="5004176" y="1286762"/>
            <a:ext cx="2520024" cy="11881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364088" y="1196752"/>
            <a:ext cx="1080120" cy="472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31840" y="2348880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5" idx="2"/>
          </p:cNvCxnSpPr>
          <p:nvPr/>
        </p:nvCxnSpPr>
        <p:spPr>
          <a:xfrm rot="16200000" flipH="1">
            <a:off x="2888813" y="3546013"/>
            <a:ext cx="1422158" cy="1080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51720" y="3870516"/>
            <a:ext cx="1368152" cy="472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검색완료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5657" y="5282747"/>
            <a:ext cx="1080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9" idx="3"/>
            <a:endCxn id="23" idx="1"/>
          </p:cNvCxnSpPr>
          <p:nvPr/>
        </p:nvCxnSpPr>
        <p:spPr>
          <a:xfrm>
            <a:off x="2555777" y="5534775"/>
            <a:ext cx="576063" cy="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31840" y="5282747"/>
            <a:ext cx="2376267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31840" y="5283206"/>
            <a:ext cx="79208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23929" y="5282747"/>
            <a:ext cx="79208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16018" y="5282747"/>
            <a:ext cx="79208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barcode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dirty="0" err="1" smtClean="0">
                <a:ln w="6350">
                  <a:noFill/>
                </a:ln>
                <a:latin typeface="+mn-lt"/>
              </a:rPr>
              <a:t>코드리뷰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4676" y="1700808"/>
            <a:ext cx="7560840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while (p-&gt;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!= tail)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 = p-&gt;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if (p-&gt;barcode == barcode)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p-&gt;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++;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break;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for 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= 0;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&lt; (</a:t>
            </a:r>
            <a:r>
              <a:rPr lang="en-US" altLang="ko-KR" dirty="0" err="1">
                <a:solidFill>
                  <a:schemeClr val="tx1"/>
                </a:solidFill>
              </a:rPr>
              <a:t>sizeof</a:t>
            </a:r>
            <a:r>
              <a:rPr lang="en-US" altLang="ko-KR" dirty="0">
                <a:solidFill>
                  <a:schemeClr val="tx1"/>
                </a:solidFill>
              </a:rPr>
              <a:t>(list) / </a:t>
            </a:r>
            <a:r>
              <a:rPr lang="en-US" altLang="ko-KR" dirty="0" err="1">
                <a:solidFill>
                  <a:schemeClr val="tx1"/>
                </a:solidFill>
              </a:rPr>
              <a:t>sizeof</a:t>
            </a:r>
            <a:r>
              <a:rPr lang="en-US" altLang="ko-KR" dirty="0">
                <a:solidFill>
                  <a:schemeClr val="tx1"/>
                </a:solidFill>
              </a:rPr>
              <a:t>(product));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if (list[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].barcode == barcode &amp;&amp; list[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].barcode != p-&gt;barcode) {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strcpy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Newnode</a:t>
            </a:r>
            <a:r>
              <a:rPr lang="en-US" altLang="ko-KR" dirty="0">
                <a:solidFill>
                  <a:schemeClr val="tx1"/>
                </a:solidFill>
              </a:rPr>
              <a:t>-&gt;name, list[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].name);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Newnode</a:t>
            </a:r>
            <a:r>
              <a:rPr lang="en-US" altLang="ko-KR" dirty="0">
                <a:solidFill>
                  <a:schemeClr val="tx1"/>
                </a:solidFill>
              </a:rPr>
              <a:t>-&gt;price = list[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].price;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Newnode</a:t>
            </a:r>
            <a:r>
              <a:rPr lang="en-US" altLang="ko-KR" dirty="0">
                <a:solidFill>
                  <a:schemeClr val="tx1"/>
                </a:solidFill>
              </a:rPr>
              <a:t>-&gt;barcode = list[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].barcode;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Newnode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= tail;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Newnode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 = 1;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Newnode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0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dirty="0" err="1" smtClean="0">
                <a:ln w="6350">
                  <a:noFill/>
                </a:ln>
                <a:latin typeface="+mn-lt"/>
              </a:rPr>
              <a:t>코드리뷰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4676" y="1700808"/>
            <a:ext cx="7560840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void reset()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head = (node*)</a:t>
            </a:r>
            <a:r>
              <a:rPr lang="en-US" altLang="ko-KR" dirty="0" err="1">
                <a:solidFill>
                  <a:schemeClr val="tx1"/>
                </a:solidFill>
              </a:rPr>
              <a:t>malloc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sizeof</a:t>
            </a:r>
            <a:r>
              <a:rPr lang="en-US" altLang="ko-KR" dirty="0">
                <a:solidFill>
                  <a:schemeClr val="tx1"/>
                </a:solidFill>
              </a:rPr>
              <a:t>(node));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tail = (node*)</a:t>
            </a:r>
            <a:r>
              <a:rPr lang="en-US" altLang="ko-KR" dirty="0" err="1">
                <a:solidFill>
                  <a:schemeClr val="tx1"/>
                </a:solidFill>
              </a:rPr>
              <a:t>malloc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sizeof</a:t>
            </a:r>
            <a:r>
              <a:rPr lang="en-US" altLang="ko-KR" dirty="0">
                <a:solidFill>
                  <a:schemeClr val="tx1"/>
                </a:solidFill>
              </a:rPr>
              <a:t>(node));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head-&gt;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= tail;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tail-&gt;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= NULL;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8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4797587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dirty="0" err="1" smtClean="0">
                <a:ln w="6350">
                  <a:noFill/>
                </a:ln>
                <a:latin typeface="+mn-lt"/>
              </a:rPr>
              <a:t>코드리뷰</a:t>
            </a:r>
            <a:r>
              <a:rPr lang="en-US" altLang="ko-KR" sz="1600" dirty="0" smtClean="0">
                <a:ln w="6350">
                  <a:noFill/>
                </a:ln>
                <a:latin typeface="+mn-lt"/>
              </a:rPr>
              <a:t>(delete node)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4676" y="1700808"/>
            <a:ext cx="7560840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while (p != tail) {</a:t>
            </a:r>
          </a:p>
          <a:p>
            <a:r>
              <a:rPr lang="pt-BR" altLang="ko-KR" dirty="0">
                <a:solidFill>
                  <a:schemeClr val="tx1"/>
                </a:solidFill>
              </a:rPr>
              <a:t>if (p-&gt;barcode == barcode &amp;&amp; p-&gt;num == 1)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node*s = p-&gt;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free(p);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o-&gt;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= s;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break;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 if (p-&gt;barcode == barcode &amp;&amp; p-&gt;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 &gt; 1)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p-&gt;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--;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break;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4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292537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dirty="0" smtClean="0">
                <a:ln w="6350">
                  <a:noFill/>
                </a:ln>
                <a:latin typeface="+mn-lt"/>
              </a:rPr>
              <a:t>주요기능</a:t>
            </a:r>
            <a:r>
              <a:rPr lang="en-US" altLang="ko-KR" sz="1600" dirty="0" smtClean="0">
                <a:ln w="6350">
                  <a:noFill/>
                </a:ln>
                <a:latin typeface="+mn-lt"/>
              </a:rPr>
              <a:t>(</a:t>
            </a:r>
            <a:r>
              <a:rPr lang="ko-KR" altLang="en-US" sz="1600" dirty="0" smtClean="0">
                <a:ln w="6350">
                  <a:noFill/>
                </a:ln>
                <a:latin typeface="+mn-lt"/>
              </a:rPr>
              <a:t>프로그램 시연</a:t>
            </a:r>
            <a:r>
              <a:rPr lang="en-US" altLang="ko-KR" sz="1600" dirty="0" smtClean="0">
                <a:ln w="6350">
                  <a:noFill/>
                </a:ln>
                <a:latin typeface="+mn-lt"/>
              </a:rPr>
              <a:t>)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6832"/>
            <a:ext cx="6966744" cy="36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Gobold"/>
        <a:ea typeface="KoPub돋움체 Bold"/>
        <a:cs typeface=""/>
      </a:majorFont>
      <a:minorFont>
        <a:latin typeface="Gobold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259</Words>
  <Application>Microsoft Office PowerPoint</Application>
  <PresentationFormat>화면 슬라이드 쇼(4:3)</PresentationFormat>
  <Paragraphs>71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Adobe 고딕 Std B</vt:lpstr>
      <vt:lpstr>Gobold</vt:lpstr>
      <vt:lpstr>Gobold High Thin</vt:lpstr>
      <vt:lpstr>KoPub돋움체 Bold</vt:lpstr>
      <vt:lpstr>KoPub돋움체 Medium</vt:lpstr>
      <vt:lpstr>맑은 고딕</vt:lpstr>
      <vt:lpstr>Arial</vt:lpstr>
      <vt:lpstr>Office 테마</vt:lpstr>
      <vt:lpstr>POS system</vt:lpstr>
      <vt:lpstr>INDEX</vt:lpstr>
      <vt:lpstr>주요 기능</vt:lpstr>
      <vt:lpstr>주요 기능</vt:lpstr>
      <vt:lpstr>주요 기능</vt:lpstr>
      <vt:lpstr>코드리뷰</vt:lpstr>
      <vt:lpstr>코드리뷰</vt:lpstr>
      <vt:lpstr>코드리뷰(delete node)</vt:lpstr>
      <vt:lpstr>주요기능(프로그램 시연)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Sun Set</cp:lastModifiedBy>
  <cp:revision>63</cp:revision>
  <dcterms:created xsi:type="dcterms:W3CDTF">2015-06-17T23:58:04Z</dcterms:created>
  <dcterms:modified xsi:type="dcterms:W3CDTF">2016-11-08T15:07:11Z</dcterms:modified>
</cp:coreProperties>
</file>