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3" r:id="rId2"/>
    <p:sldId id="282" r:id="rId3"/>
    <p:sldId id="279" r:id="rId4"/>
    <p:sldId id="307" r:id="rId5"/>
    <p:sldId id="298" r:id="rId6"/>
    <p:sldId id="258" r:id="rId7"/>
    <p:sldId id="31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7CB"/>
    <a:srgbClr val="C6FEFB"/>
    <a:srgbClr val="6B6B6B"/>
    <a:srgbClr val="03B9B0"/>
    <a:srgbClr val="333333"/>
    <a:srgbClr val="C79D6B"/>
    <a:srgbClr val="98FEF9"/>
    <a:srgbClr val="A1E6C9"/>
    <a:srgbClr val="ACFEFA"/>
    <a:srgbClr val="02B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4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12963-9296-491C-ADC3-7898DFFBFCE5}" type="datetimeFigureOut">
              <a:rPr lang="ko-KR" altLang="en-US" smtClean="0"/>
              <a:t>2016. 11. 24.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92693-05A9-4919-98DF-7B3B41C9A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7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92693-05A9-4919-98DF-7B3B41C9AD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2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92693-05A9-4919-98DF-7B3B41C9AD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2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03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 rot="5400000">
            <a:off x="442081" y="394532"/>
            <a:ext cx="485777" cy="50633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Placeholder 7"/>
          <p:cNvSpPr>
            <a:spLocks noGrp="1"/>
          </p:cNvSpPr>
          <p:nvPr>
            <p:ph type="title"/>
          </p:nvPr>
        </p:nvSpPr>
        <p:spPr>
          <a:xfrm>
            <a:off x="863600" y="869950"/>
            <a:ext cx="5013325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ts val="4000"/>
              </a:lnSpc>
              <a:defRPr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80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3" pos="272" userDrawn="1">
          <p15:clr>
            <a:srgbClr val="FBAE40"/>
          </p15:clr>
        </p15:guide>
        <p15:guide id="4" pos="158" userDrawn="1">
          <p15:clr>
            <a:srgbClr val="FBAE40"/>
          </p15:clr>
        </p15:guide>
        <p15:guide id="5" pos="5488" userDrawn="1">
          <p15:clr>
            <a:srgbClr val="FBAE40"/>
          </p15:clr>
        </p15:guide>
        <p15:guide id="6" pos="5602" userDrawn="1">
          <p15:clr>
            <a:srgbClr val="FBAE40"/>
          </p15:clr>
        </p15:guide>
        <p15:guide id="7" orient="horz" pos="255" userDrawn="1">
          <p15:clr>
            <a:srgbClr val="FBAE40"/>
          </p15:clr>
        </p15:guide>
        <p15:guide id="8" orient="horz" pos="119" userDrawn="1">
          <p15:clr>
            <a:srgbClr val="FBAE40"/>
          </p15:clr>
        </p15:guide>
        <p15:guide id="9" orient="horz" pos="42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_스타일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6964" y="6453188"/>
            <a:ext cx="9150964" cy="402690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933450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3927" y="901314"/>
            <a:ext cx="9157927" cy="0"/>
          </a:xfrm>
          <a:prstGeom prst="line">
            <a:avLst/>
          </a:prstGeom>
          <a:ln w="76200">
            <a:solidFill>
              <a:srgbClr val="C6FE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19330"/>
            <a:ext cx="7886700" cy="37675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00875" y="6480176"/>
            <a:ext cx="2057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09A183B5-3527-4AB0-932B-3B2E7567D9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52400" y="516526"/>
            <a:ext cx="8039100" cy="282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159657" y="6534876"/>
            <a:ext cx="3286125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368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158" userDrawn="1">
          <p15:clr>
            <a:srgbClr val="FBAE40"/>
          </p15:clr>
        </p15:guide>
        <p15:guide id="3" pos="5602" userDrawn="1">
          <p15:clr>
            <a:srgbClr val="FBAE40"/>
          </p15:clr>
        </p15:guide>
        <p15:guide id="4" orient="horz" pos="119" userDrawn="1">
          <p15:clr>
            <a:srgbClr val="FBAE40"/>
          </p15:clr>
        </p15:guide>
        <p15:guide id="5" orient="horz" pos="4247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83B5-3527-4AB0-932B-3B2E7567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9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PlanDo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7662" y="5829068"/>
            <a:ext cx="6024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Nature is all the animals, plants, and other things in the world that are not made by people, and all the 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eventsand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processes that are not caused by people.</a:t>
            </a:r>
            <a:endParaRPr lang="en-US" altLang="ko-KR" sz="1200" b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600" y="3273269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정선우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600" y="3922666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개발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조성운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600" y="4576632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김규동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9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-6964" y="6453188"/>
            <a:ext cx="9150964" cy="402690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88900"/>
            <a:ext cx="7886700" cy="762000"/>
          </a:xfrm>
        </p:spPr>
        <p:txBody>
          <a:bodyPr/>
          <a:lstStyle/>
          <a:p>
            <a:r>
              <a:rPr lang="en-US" altLang="ko-KR" sz="3200" dirty="0" smtClean="0"/>
              <a:t>Index</a:t>
            </a:r>
            <a:endParaRPr lang="ko-KR" alt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9657" y="6453189"/>
            <a:ext cx="3286125" cy="392112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CHAPTER #01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83B5-3527-4AB0-932B-3B2E7567D90D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16100" y="2198688"/>
            <a:ext cx="2298700" cy="571500"/>
            <a:chOff x="1676400" y="1843088"/>
            <a:chExt cx="2298700" cy="571500"/>
          </a:xfrm>
        </p:grpSpPr>
        <p:sp>
          <p:nvSpPr>
            <p:cNvPr id="3" name="직사각형 2"/>
            <p:cNvSpPr/>
            <p:nvPr/>
          </p:nvSpPr>
          <p:spPr>
            <a:xfrm>
              <a:off x="1676400" y="1843088"/>
              <a:ext cx="2298700" cy="571500"/>
            </a:xfrm>
            <a:prstGeom prst="rect">
              <a:avLst/>
            </a:prstGeom>
            <a:solidFill>
              <a:srgbClr val="03D7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1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18418" y="1843088"/>
              <a:ext cx="1756682" cy="571500"/>
            </a:xfrm>
            <a:prstGeom prst="rect">
              <a:avLst/>
            </a:prstGeom>
            <a:solidFill>
              <a:srgbClr val="03D7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선정 동기</a:t>
              </a:r>
              <a:endParaRPr kumimoji="1"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432300" y="1955800"/>
            <a:ext cx="127000" cy="3708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1875" y="2973388"/>
            <a:ext cx="2298700" cy="571500"/>
          </a:xfrm>
          <a:prstGeom prst="rect">
            <a:avLst/>
          </a:prstGeom>
          <a:solidFill>
            <a:srgbClr val="03D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      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41875" y="2973388"/>
            <a:ext cx="1756682" cy="571500"/>
          </a:xfrm>
          <a:prstGeom prst="rect">
            <a:avLst/>
          </a:prstGeom>
          <a:solidFill>
            <a:srgbClr val="03D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프로젝트 개요</a:t>
            </a:r>
            <a:endParaRPr kumimoji="1"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16100" y="3932238"/>
            <a:ext cx="2298700" cy="571500"/>
            <a:chOff x="1676400" y="1843088"/>
            <a:chExt cx="2298700" cy="571500"/>
          </a:xfrm>
        </p:grpSpPr>
        <p:sp>
          <p:nvSpPr>
            <p:cNvPr id="14" name="직사각형 13"/>
            <p:cNvSpPr/>
            <p:nvPr/>
          </p:nvSpPr>
          <p:spPr>
            <a:xfrm>
              <a:off x="1676400" y="1843088"/>
              <a:ext cx="2298700" cy="571500"/>
            </a:xfrm>
            <a:prstGeom prst="rect">
              <a:avLst/>
            </a:prstGeom>
            <a:solidFill>
              <a:srgbClr val="03D7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18418" y="1843088"/>
              <a:ext cx="1756682" cy="571500"/>
            </a:xfrm>
            <a:prstGeom prst="rect">
              <a:avLst/>
            </a:prstGeom>
            <a:solidFill>
              <a:srgbClr val="03D7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개발 기간</a:t>
              </a:r>
              <a:endParaRPr kumimoji="1"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841875" y="4891088"/>
            <a:ext cx="2298700" cy="571500"/>
          </a:xfrm>
          <a:prstGeom prst="rect">
            <a:avLst/>
          </a:prstGeom>
          <a:solidFill>
            <a:srgbClr val="03D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dirty="0"/>
              <a:t>4</a:t>
            </a:r>
            <a:r>
              <a:rPr kumimoji="1" lang="ko-KR" altLang="en-US" dirty="0" smtClean="0"/>
              <a:t>           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41875" y="4891088"/>
            <a:ext cx="1756682" cy="571500"/>
          </a:xfrm>
          <a:prstGeom prst="rect">
            <a:avLst/>
          </a:prstGeom>
          <a:solidFill>
            <a:srgbClr val="03D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차후 계획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3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7200000">
            <a:off x="3962614" y="2448558"/>
            <a:ext cx="3163360" cy="3162824"/>
          </a:xfrm>
          <a:custGeom>
            <a:avLst/>
            <a:gdLst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27102 w 2433275"/>
              <a:gd name="connsiteY9" fmla="*/ 2020683 h 3362486"/>
              <a:gd name="connsiteX10" fmla="*/ 2433275 w 2433275"/>
              <a:gd name="connsiteY10" fmla="*/ 2145148 h 3362486"/>
              <a:gd name="connsiteX11" fmla="*/ 1237699 w 2433275"/>
              <a:gd name="connsiteY11" fmla="*/ 3362486 h 3362486"/>
              <a:gd name="connsiteX12" fmla="*/ 186423 w 2433275"/>
              <a:gd name="connsiteY12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27102 w 2433275"/>
              <a:gd name="connsiteY9" fmla="*/ 2020683 h 3362486"/>
              <a:gd name="connsiteX10" fmla="*/ 2433275 w 2433275"/>
              <a:gd name="connsiteY10" fmla="*/ 2145148 h 3362486"/>
              <a:gd name="connsiteX11" fmla="*/ 1237699 w 2433275"/>
              <a:gd name="connsiteY11" fmla="*/ 3362486 h 3362486"/>
              <a:gd name="connsiteX12" fmla="*/ 186423 w 2433275"/>
              <a:gd name="connsiteY12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33275 w 2433275"/>
              <a:gd name="connsiteY9" fmla="*/ 2145148 h 3362486"/>
              <a:gd name="connsiteX10" fmla="*/ 1237699 w 2433275"/>
              <a:gd name="connsiteY10" fmla="*/ 3362486 h 3362486"/>
              <a:gd name="connsiteX11" fmla="*/ 186423 w 2433275"/>
              <a:gd name="connsiteY11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33275 w 2433275"/>
              <a:gd name="connsiteY8" fmla="*/ 2145148 h 3362486"/>
              <a:gd name="connsiteX9" fmla="*/ 1237699 w 2433275"/>
              <a:gd name="connsiteY9" fmla="*/ 3362486 h 3362486"/>
              <a:gd name="connsiteX10" fmla="*/ 186423 w 2433275"/>
              <a:gd name="connsiteY10" fmla="*/ 2725403 h 3362486"/>
              <a:gd name="connsiteX0" fmla="*/ 186423 w 2500046"/>
              <a:gd name="connsiteY0" fmla="*/ 2688981 h 3326064"/>
              <a:gd name="connsiteX1" fmla="*/ 42123 w 2500046"/>
              <a:gd name="connsiteY1" fmla="*/ 2108726 h 3326064"/>
              <a:gd name="connsiteX2" fmla="*/ 95874 w 2500046"/>
              <a:gd name="connsiteY2" fmla="*/ 1746727 h 3326064"/>
              <a:gd name="connsiteX3" fmla="*/ 134601 w 2500046"/>
              <a:gd name="connsiteY3" fmla="*/ 1638989 h 3326064"/>
              <a:gd name="connsiteX4" fmla="*/ 95253 w 2500046"/>
              <a:gd name="connsiteY4" fmla="*/ 1531036 h 3326064"/>
              <a:gd name="connsiteX5" fmla="*/ 431069 w 2500046"/>
              <a:gd name="connsiteY5" fmla="*/ 65913 h 3326064"/>
              <a:gd name="connsiteX6" fmla="*/ 2142502 w 2500046"/>
              <a:gd name="connsiteY6" fmla="*/ 887074 h 3326064"/>
              <a:gd name="connsiteX7" fmla="*/ 2433275 w 2500046"/>
              <a:gd name="connsiteY7" fmla="*/ 2108726 h 3326064"/>
              <a:gd name="connsiteX8" fmla="*/ 1237699 w 2500046"/>
              <a:gd name="connsiteY8" fmla="*/ 3326064 h 3326064"/>
              <a:gd name="connsiteX9" fmla="*/ 186423 w 2500046"/>
              <a:gd name="connsiteY9" fmla="*/ 2688981 h 3326064"/>
              <a:gd name="connsiteX0" fmla="*/ 186423 w 2435072"/>
              <a:gd name="connsiteY0" fmla="*/ 2688981 h 3326064"/>
              <a:gd name="connsiteX1" fmla="*/ 42123 w 2435072"/>
              <a:gd name="connsiteY1" fmla="*/ 2108726 h 3326064"/>
              <a:gd name="connsiteX2" fmla="*/ 95874 w 2435072"/>
              <a:gd name="connsiteY2" fmla="*/ 1746727 h 3326064"/>
              <a:gd name="connsiteX3" fmla="*/ 134601 w 2435072"/>
              <a:gd name="connsiteY3" fmla="*/ 1638989 h 3326064"/>
              <a:gd name="connsiteX4" fmla="*/ 95253 w 2435072"/>
              <a:gd name="connsiteY4" fmla="*/ 1531036 h 3326064"/>
              <a:gd name="connsiteX5" fmla="*/ 431069 w 2435072"/>
              <a:gd name="connsiteY5" fmla="*/ 65913 h 3326064"/>
              <a:gd name="connsiteX6" fmla="*/ 2142502 w 2435072"/>
              <a:gd name="connsiteY6" fmla="*/ 887074 h 3326064"/>
              <a:gd name="connsiteX7" fmla="*/ 2433275 w 2435072"/>
              <a:gd name="connsiteY7" fmla="*/ 2108726 h 3326064"/>
              <a:gd name="connsiteX8" fmla="*/ 1237699 w 2435072"/>
              <a:gd name="connsiteY8" fmla="*/ 3326064 h 3326064"/>
              <a:gd name="connsiteX9" fmla="*/ 186423 w 2435072"/>
              <a:gd name="connsiteY9" fmla="*/ 2688981 h 3326064"/>
              <a:gd name="connsiteX0" fmla="*/ 186423 w 2860783"/>
              <a:gd name="connsiteY0" fmla="*/ 2691344 h 3328427"/>
              <a:gd name="connsiteX1" fmla="*/ 42123 w 2860783"/>
              <a:gd name="connsiteY1" fmla="*/ 2111089 h 3328427"/>
              <a:gd name="connsiteX2" fmla="*/ 95874 w 2860783"/>
              <a:gd name="connsiteY2" fmla="*/ 1749090 h 3328427"/>
              <a:gd name="connsiteX3" fmla="*/ 134601 w 2860783"/>
              <a:gd name="connsiteY3" fmla="*/ 1641352 h 3328427"/>
              <a:gd name="connsiteX4" fmla="*/ 95253 w 2860783"/>
              <a:gd name="connsiteY4" fmla="*/ 1533399 h 3328427"/>
              <a:gd name="connsiteX5" fmla="*/ 431069 w 2860783"/>
              <a:gd name="connsiteY5" fmla="*/ 68276 h 3328427"/>
              <a:gd name="connsiteX6" fmla="*/ 2142502 w 2860783"/>
              <a:gd name="connsiteY6" fmla="*/ 889437 h 3328427"/>
              <a:gd name="connsiteX7" fmla="*/ 2860783 w 2860783"/>
              <a:gd name="connsiteY7" fmla="*/ 2337204 h 3328427"/>
              <a:gd name="connsiteX8" fmla="*/ 1237699 w 2860783"/>
              <a:gd name="connsiteY8" fmla="*/ 3328427 h 3328427"/>
              <a:gd name="connsiteX9" fmla="*/ 186423 w 2860783"/>
              <a:gd name="connsiteY9" fmla="*/ 2691344 h 3328427"/>
              <a:gd name="connsiteX0" fmla="*/ 186423 w 2860783"/>
              <a:gd name="connsiteY0" fmla="*/ 2691344 h 3328427"/>
              <a:gd name="connsiteX1" fmla="*/ 42123 w 2860783"/>
              <a:gd name="connsiteY1" fmla="*/ 2111089 h 3328427"/>
              <a:gd name="connsiteX2" fmla="*/ 95874 w 2860783"/>
              <a:gd name="connsiteY2" fmla="*/ 1749090 h 3328427"/>
              <a:gd name="connsiteX3" fmla="*/ 95253 w 2860783"/>
              <a:gd name="connsiteY3" fmla="*/ 1533399 h 3328427"/>
              <a:gd name="connsiteX4" fmla="*/ 431069 w 2860783"/>
              <a:gd name="connsiteY4" fmla="*/ 68276 h 3328427"/>
              <a:gd name="connsiteX5" fmla="*/ 2142502 w 2860783"/>
              <a:gd name="connsiteY5" fmla="*/ 889437 h 3328427"/>
              <a:gd name="connsiteX6" fmla="*/ 2860783 w 2860783"/>
              <a:gd name="connsiteY6" fmla="*/ 2337204 h 3328427"/>
              <a:gd name="connsiteX7" fmla="*/ 1237699 w 2860783"/>
              <a:gd name="connsiteY7" fmla="*/ 3328427 h 3328427"/>
              <a:gd name="connsiteX8" fmla="*/ 186423 w 2860783"/>
              <a:gd name="connsiteY8" fmla="*/ 2691344 h 3328427"/>
              <a:gd name="connsiteX0" fmla="*/ 144300 w 2818660"/>
              <a:gd name="connsiteY0" fmla="*/ 2691344 h 3328427"/>
              <a:gd name="connsiteX1" fmla="*/ 0 w 2818660"/>
              <a:gd name="connsiteY1" fmla="*/ 2111089 h 3328427"/>
              <a:gd name="connsiteX2" fmla="*/ 53751 w 2818660"/>
              <a:gd name="connsiteY2" fmla="*/ 1749090 h 3328427"/>
              <a:gd name="connsiteX3" fmla="*/ 388946 w 2818660"/>
              <a:gd name="connsiteY3" fmla="*/ 68276 h 3328427"/>
              <a:gd name="connsiteX4" fmla="*/ 2100379 w 2818660"/>
              <a:gd name="connsiteY4" fmla="*/ 889437 h 3328427"/>
              <a:gd name="connsiteX5" fmla="*/ 2818660 w 2818660"/>
              <a:gd name="connsiteY5" fmla="*/ 2337204 h 3328427"/>
              <a:gd name="connsiteX6" fmla="*/ 1195576 w 2818660"/>
              <a:gd name="connsiteY6" fmla="*/ 3328427 h 3328427"/>
              <a:gd name="connsiteX7" fmla="*/ 144300 w 2818660"/>
              <a:gd name="connsiteY7" fmla="*/ 2691344 h 3328427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446456 w 3120816"/>
              <a:gd name="connsiteY0" fmla="*/ 2627987 h 3265070"/>
              <a:gd name="connsiteX1" fmla="*/ 2961 w 3120816"/>
              <a:gd name="connsiteY1" fmla="*/ 1186611 h 3265070"/>
              <a:gd name="connsiteX2" fmla="*/ 691102 w 3120816"/>
              <a:gd name="connsiteY2" fmla="*/ 4919 h 3265070"/>
              <a:gd name="connsiteX3" fmla="*/ 2402535 w 3120816"/>
              <a:gd name="connsiteY3" fmla="*/ 826080 h 3265070"/>
              <a:gd name="connsiteX4" fmla="*/ 3120816 w 3120816"/>
              <a:gd name="connsiteY4" fmla="*/ 2273847 h 3265070"/>
              <a:gd name="connsiteX5" fmla="*/ 1497732 w 3120816"/>
              <a:gd name="connsiteY5" fmla="*/ 3265070 h 3265070"/>
              <a:gd name="connsiteX6" fmla="*/ 446456 w 3120816"/>
              <a:gd name="connsiteY6" fmla="*/ 2627987 h 3265070"/>
              <a:gd name="connsiteX0" fmla="*/ 448528 w 3122888"/>
              <a:gd name="connsiteY0" fmla="*/ 2627987 h 3265070"/>
              <a:gd name="connsiteX1" fmla="*/ 5033 w 3122888"/>
              <a:gd name="connsiteY1" fmla="*/ 1186611 h 3265070"/>
              <a:gd name="connsiteX2" fmla="*/ 693174 w 3122888"/>
              <a:gd name="connsiteY2" fmla="*/ 4919 h 3265070"/>
              <a:gd name="connsiteX3" fmla="*/ 2404607 w 3122888"/>
              <a:gd name="connsiteY3" fmla="*/ 826080 h 3265070"/>
              <a:gd name="connsiteX4" fmla="*/ 3122888 w 3122888"/>
              <a:gd name="connsiteY4" fmla="*/ 2273847 h 3265070"/>
              <a:gd name="connsiteX5" fmla="*/ 1499804 w 3122888"/>
              <a:gd name="connsiteY5" fmla="*/ 3265070 h 3265070"/>
              <a:gd name="connsiteX6" fmla="*/ 448528 w 3122888"/>
              <a:gd name="connsiteY6" fmla="*/ 2627987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70426"/>
              <a:gd name="connsiteX1" fmla="*/ 7718 w 3125573"/>
              <a:gd name="connsiteY1" fmla="*/ 1186611 h 3270426"/>
              <a:gd name="connsiteX2" fmla="*/ 695859 w 3125573"/>
              <a:gd name="connsiteY2" fmla="*/ 4919 h 3270426"/>
              <a:gd name="connsiteX3" fmla="*/ 2407292 w 3125573"/>
              <a:gd name="connsiteY3" fmla="*/ 826080 h 3270426"/>
              <a:gd name="connsiteX4" fmla="*/ 3125573 w 3125573"/>
              <a:gd name="connsiteY4" fmla="*/ 2273847 h 3270426"/>
              <a:gd name="connsiteX5" fmla="*/ 1502489 w 3125573"/>
              <a:gd name="connsiteY5" fmla="*/ 3265070 h 3270426"/>
              <a:gd name="connsiteX6" fmla="*/ 339807 w 3125573"/>
              <a:gd name="connsiteY6" fmla="*/ 2549326 h 3270426"/>
              <a:gd name="connsiteX0" fmla="*/ 346493 w 3156793"/>
              <a:gd name="connsiteY0" fmla="*/ 2549326 h 3203306"/>
              <a:gd name="connsiteX1" fmla="*/ 14404 w 3156793"/>
              <a:gd name="connsiteY1" fmla="*/ 1186611 h 3203306"/>
              <a:gd name="connsiteX2" fmla="*/ 702545 w 3156793"/>
              <a:gd name="connsiteY2" fmla="*/ 4919 h 3203306"/>
              <a:gd name="connsiteX3" fmla="*/ 2413978 w 3156793"/>
              <a:gd name="connsiteY3" fmla="*/ 826080 h 3203306"/>
              <a:gd name="connsiteX4" fmla="*/ 3132259 w 3156793"/>
              <a:gd name="connsiteY4" fmla="*/ 2273847 h 3203306"/>
              <a:gd name="connsiteX5" fmla="*/ 1603400 w 3156793"/>
              <a:gd name="connsiteY5" fmla="*/ 3199671 h 3203306"/>
              <a:gd name="connsiteX6" fmla="*/ 346493 w 3156793"/>
              <a:gd name="connsiteY6" fmla="*/ 2549326 h 3203306"/>
              <a:gd name="connsiteX0" fmla="*/ 346493 w 3156793"/>
              <a:gd name="connsiteY0" fmla="*/ 2549326 h 3203306"/>
              <a:gd name="connsiteX1" fmla="*/ 14404 w 3156793"/>
              <a:gd name="connsiteY1" fmla="*/ 1186611 h 3203306"/>
              <a:gd name="connsiteX2" fmla="*/ 702545 w 3156793"/>
              <a:gd name="connsiteY2" fmla="*/ 4919 h 3203306"/>
              <a:gd name="connsiteX3" fmla="*/ 2413978 w 3156793"/>
              <a:gd name="connsiteY3" fmla="*/ 826080 h 3203306"/>
              <a:gd name="connsiteX4" fmla="*/ 3132259 w 3156793"/>
              <a:gd name="connsiteY4" fmla="*/ 2273847 h 3203306"/>
              <a:gd name="connsiteX5" fmla="*/ 1603400 w 3156793"/>
              <a:gd name="connsiteY5" fmla="*/ 3199671 h 3203306"/>
              <a:gd name="connsiteX6" fmla="*/ 346493 w 3156793"/>
              <a:gd name="connsiteY6" fmla="*/ 2549326 h 3203306"/>
              <a:gd name="connsiteX0" fmla="*/ 346493 w 3159041"/>
              <a:gd name="connsiteY0" fmla="*/ 2557734 h 3211879"/>
              <a:gd name="connsiteX1" fmla="*/ 14404 w 3159041"/>
              <a:gd name="connsiteY1" fmla="*/ 1195019 h 3211879"/>
              <a:gd name="connsiteX2" fmla="*/ 702545 w 3159041"/>
              <a:gd name="connsiteY2" fmla="*/ 13327 h 3211879"/>
              <a:gd name="connsiteX3" fmla="*/ 2438040 w 3159041"/>
              <a:gd name="connsiteY3" fmla="*/ 666616 h 3211879"/>
              <a:gd name="connsiteX4" fmla="*/ 3132259 w 3159041"/>
              <a:gd name="connsiteY4" fmla="*/ 2282255 h 3211879"/>
              <a:gd name="connsiteX5" fmla="*/ 1603400 w 3159041"/>
              <a:gd name="connsiteY5" fmla="*/ 3208079 h 3211879"/>
              <a:gd name="connsiteX6" fmla="*/ 346493 w 3159041"/>
              <a:gd name="connsiteY6" fmla="*/ 2557734 h 3211879"/>
              <a:gd name="connsiteX0" fmla="*/ 346493 w 3159041"/>
              <a:gd name="connsiteY0" fmla="*/ 2557734 h 3211879"/>
              <a:gd name="connsiteX1" fmla="*/ 14404 w 3159041"/>
              <a:gd name="connsiteY1" fmla="*/ 1195019 h 3211879"/>
              <a:gd name="connsiteX2" fmla="*/ 702545 w 3159041"/>
              <a:gd name="connsiteY2" fmla="*/ 13327 h 3211879"/>
              <a:gd name="connsiteX3" fmla="*/ 2438040 w 3159041"/>
              <a:gd name="connsiteY3" fmla="*/ 666616 h 3211879"/>
              <a:gd name="connsiteX4" fmla="*/ 3132259 w 3159041"/>
              <a:gd name="connsiteY4" fmla="*/ 2282255 h 3211879"/>
              <a:gd name="connsiteX5" fmla="*/ 1603400 w 3159041"/>
              <a:gd name="connsiteY5" fmla="*/ 3208079 h 3211879"/>
              <a:gd name="connsiteX6" fmla="*/ 346493 w 3159041"/>
              <a:gd name="connsiteY6" fmla="*/ 2557734 h 3211879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4774 w 3166313"/>
              <a:gd name="connsiteY0" fmla="*/ 2657823 h 3311968"/>
              <a:gd name="connsiteX1" fmla="*/ 22685 w 3166313"/>
              <a:gd name="connsiteY1" fmla="*/ 1295108 h 3311968"/>
              <a:gd name="connsiteX2" fmla="*/ 849782 w 3166313"/>
              <a:gd name="connsiteY2" fmla="*/ 11193 h 3311968"/>
              <a:gd name="connsiteX3" fmla="*/ 2446321 w 3166313"/>
              <a:gd name="connsiteY3" fmla="*/ 766705 h 3311968"/>
              <a:gd name="connsiteX4" fmla="*/ 3140540 w 3166313"/>
              <a:gd name="connsiteY4" fmla="*/ 2382344 h 3311968"/>
              <a:gd name="connsiteX5" fmla="*/ 1611681 w 3166313"/>
              <a:gd name="connsiteY5" fmla="*/ 3308168 h 3311968"/>
              <a:gd name="connsiteX6" fmla="*/ 354774 w 3166313"/>
              <a:gd name="connsiteY6" fmla="*/ 2657823 h 3311968"/>
              <a:gd name="connsiteX0" fmla="*/ 354774 w 3166313"/>
              <a:gd name="connsiteY0" fmla="*/ 2657823 h 3311968"/>
              <a:gd name="connsiteX1" fmla="*/ 22685 w 3166313"/>
              <a:gd name="connsiteY1" fmla="*/ 1295108 h 3311968"/>
              <a:gd name="connsiteX2" fmla="*/ 849782 w 3166313"/>
              <a:gd name="connsiteY2" fmla="*/ 11193 h 3311968"/>
              <a:gd name="connsiteX3" fmla="*/ 2446321 w 3166313"/>
              <a:gd name="connsiteY3" fmla="*/ 766705 h 3311968"/>
              <a:gd name="connsiteX4" fmla="*/ 3140540 w 3166313"/>
              <a:gd name="connsiteY4" fmla="*/ 2382344 h 3311968"/>
              <a:gd name="connsiteX5" fmla="*/ 1611681 w 3166313"/>
              <a:gd name="connsiteY5" fmla="*/ 3308168 h 3311968"/>
              <a:gd name="connsiteX6" fmla="*/ 354774 w 3166313"/>
              <a:gd name="connsiteY6" fmla="*/ 2657823 h 3311968"/>
              <a:gd name="connsiteX0" fmla="*/ 351431 w 3163360"/>
              <a:gd name="connsiteY0" fmla="*/ 2508679 h 3162824"/>
              <a:gd name="connsiteX1" fmla="*/ 19342 w 3163360"/>
              <a:gd name="connsiteY1" fmla="*/ 1145964 h 3162824"/>
              <a:gd name="connsiteX2" fmla="*/ 791591 w 3163360"/>
              <a:gd name="connsiteY2" fmla="*/ 14699 h 3162824"/>
              <a:gd name="connsiteX3" fmla="*/ 2442978 w 3163360"/>
              <a:gd name="connsiteY3" fmla="*/ 617561 h 3162824"/>
              <a:gd name="connsiteX4" fmla="*/ 3137197 w 3163360"/>
              <a:gd name="connsiteY4" fmla="*/ 2233200 h 3162824"/>
              <a:gd name="connsiteX5" fmla="*/ 1608338 w 3163360"/>
              <a:gd name="connsiteY5" fmla="*/ 3159024 h 3162824"/>
              <a:gd name="connsiteX6" fmla="*/ 351431 w 3163360"/>
              <a:gd name="connsiteY6" fmla="*/ 2508679 h 316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3360" h="3162824">
                <a:moveTo>
                  <a:pt x="351431" y="2508679"/>
                </a:moveTo>
                <a:cubicBezTo>
                  <a:pt x="86598" y="2173169"/>
                  <a:pt x="-54018" y="1561627"/>
                  <a:pt x="19342" y="1145964"/>
                </a:cubicBezTo>
                <a:cubicBezTo>
                  <a:pt x="92702" y="730301"/>
                  <a:pt x="387652" y="102766"/>
                  <a:pt x="791591" y="14699"/>
                </a:cubicBezTo>
                <a:cubicBezTo>
                  <a:pt x="1195530" y="-73368"/>
                  <a:pt x="2052044" y="247811"/>
                  <a:pt x="2442978" y="617561"/>
                </a:cubicBezTo>
                <a:cubicBezTo>
                  <a:pt x="2833912" y="987311"/>
                  <a:pt x="3276304" y="1809623"/>
                  <a:pt x="3137197" y="2233200"/>
                </a:cubicBezTo>
                <a:cubicBezTo>
                  <a:pt x="2998090" y="2656777"/>
                  <a:pt x="2138151" y="3214214"/>
                  <a:pt x="1608338" y="3159024"/>
                </a:cubicBezTo>
                <a:cubicBezTo>
                  <a:pt x="1078525" y="3103834"/>
                  <a:pt x="616264" y="2844189"/>
                  <a:pt x="351431" y="2508679"/>
                </a:cubicBezTo>
                <a:close/>
              </a:path>
            </a:pathLst>
          </a:custGeom>
          <a:solidFill>
            <a:srgbClr val="03D7C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10"/>
          <p:cNvSpPr/>
          <p:nvPr/>
        </p:nvSpPr>
        <p:spPr>
          <a:xfrm rot="17100000">
            <a:off x="2019275" y="2086321"/>
            <a:ext cx="1928521" cy="1928194"/>
          </a:xfrm>
          <a:custGeom>
            <a:avLst/>
            <a:gdLst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27102 w 2433275"/>
              <a:gd name="connsiteY9" fmla="*/ 2020683 h 3362486"/>
              <a:gd name="connsiteX10" fmla="*/ 2433275 w 2433275"/>
              <a:gd name="connsiteY10" fmla="*/ 2145148 h 3362486"/>
              <a:gd name="connsiteX11" fmla="*/ 1237699 w 2433275"/>
              <a:gd name="connsiteY11" fmla="*/ 3362486 h 3362486"/>
              <a:gd name="connsiteX12" fmla="*/ 186423 w 2433275"/>
              <a:gd name="connsiteY12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27102 w 2433275"/>
              <a:gd name="connsiteY9" fmla="*/ 2020683 h 3362486"/>
              <a:gd name="connsiteX10" fmla="*/ 2433275 w 2433275"/>
              <a:gd name="connsiteY10" fmla="*/ 2145148 h 3362486"/>
              <a:gd name="connsiteX11" fmla="*/ 1237699 w 2433275"/>
              <a:gd name="connsiteY11" fmla="*/ 3362486 h 3362486"/>
              <a:gd name="connsiteX12" fmla="*/ 186423 w 2433275"/>
              <a:gd name="connsiteY12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25616 w 2433275"/>
              <a:gd name="connsiteY8" fmla="*/ 2010763 h 3362486"/>
              <a:gd name="connsiteX9" fmla="*/ 2433275 w 2433275"/>
              <a:gd name="connsiteY9" fmla="*/ 2145148 h 3362486"/>
              <a:gd name="connsiteX10" fmla="*/ 1237699 w 2433275"/>
              <a:gd name="connsiteY10" fmla="*/ 3362486 h 3362486"/>
              <a:gd name="connsiteX11" fmla="*/ 186423 w 2433275"/>
              <a:gd name="connsiteY11" fmla="*/ 2725403 h 3362486"/>
              <a:gd name="connsiteX0" fmla="*/ 186423 w 2433275"/>
              <a:gd name="connsiteY0" fmla="*/ 2725403 h 3362486"/>
              <a:gd name="connsiteX1" fmla="*/ 42123 w 2433275"/>
              <a:gd name="connsiteY1" fmla="*/ 2145148 h 3362486"/>
              <a:gd name="connsiteX2" fmla="*/ 95874 w 2433275"/>
              <a:gd name="connsiteY2" fmla="*/ 1783149 h 3362486"/>
              <a:gd name="connsiteX3" fmla="*/ 134601 w 2433275"/>
              <a:gd name="connsiteY3" fmla="*/ 1675411 h 3362486"/>
              <a:gd name="connsiteX4" fmla="*/ 95253 w 2433275"/>
              <a:gd name="connsiteY4" fmla="*/ 1567458 h 3362486"/>
              <a:gd name="connsiteX5" fmla="*/ 431069 w 2433275"/>
              <a:gd name="connsiteY5" fmla="*/ 102335 h 3362486"/>
              <a:gd name="connsiteX6" fmla="*/ 2142502 w 2433275"/>
              <a:gd name="connsiteY6" fmla="*/ 923496 h 3362486"/>
              <a:gd name="connsiteX7" fmla="*/ 2428927 w 2433275"/>
              <a:gd name="connsiteY7" fmla="*/ 1908985 h 3362486"/>
              <a:gd name="connsiteX8" fmla="*/ 2433275 w 2433275"/>
              <a:gd name="connsiteY8" fmla="*/ 2145148 h 3362486"/>
              <a:gd name="connsiteX9" fmla="*/ 1237699 w 2433275"/>
              <a:gd name="connsiteY9" fmla="*/ 3362486 h 3362486"/>
              <a:gd name="connsiteX10" fmla="*/ 186423 w 2433275"/>
              <a:gd name="connsiteY10" fmla="*/ 2725403 h 3362486"/>
              <a:gd name="connsiteX0" fmla="*/ 186423 w 2500046"/>
              <a:gd name="connsiteY0" fmla="*/ 2688981 h 3326064"/>
              <a:gd name="connsiteX1" fmla="*/ 42123 w 2500046"/>
              <a:gd name="connsiteY1" fmla="*/ 2108726 h 3326064"/>
              <a:gd name="connsiteX2" fmla="*/ 95874 w 2500046"/>
              <a:gd name="connsiteY2" fmla="*/ 1746727 h 3326064"/>
              <a:gd name="connsiteX3" fmla="*/ 134601 w 2500046"/>
              <a:gd name="connsiteY3" fmla="*/ 1638989 h 3326064"/>
              <a:gd name="connsiteX4" fmla="*/ 95253 w 2500046"/>
              <a:gd name="connsiteY4" fmla="*/ 1531036 h 3326064"/>
              <a:gd name="connsiteX5" fmla="*/ 431069 w 2500046"/>
              <a:gd name="connsiteY5" fmla="*/ 65913 h 3326064"/>
              <a:gd name="connsiteX6" fmla="*/ 2142502 w 2500046"/>
              <a:gd name="connsiteY6" fmla="*/ 887074 h 3326064"/>
              <a:gd name="connsiteX7" fmla="*/ 2433275 w 2500046"/>
              <a:gd name="connsiteY7" fmla="*/ 2108726 h 3326064"/>
              <a:gd name="connsiteX8" fmla="*/ 1237699 w 2500046"/>
              <a:gd name="connsiteY8" fmla="*/ 3326064 h 3326064"/>
              <a:gd name="connsiteX9" fmla="*/ 186423 w 2500046"/>
              <a:gd name="connsiteY9" fmla="*/ 2688981 h 3326064"/>
              <a:gd name="connsiteX0" fmla="*/ 186423 w 2435072"/>
              <a:gd name="connsiteY0" fmla="*/ 2688981 h 3326064"/>
              <a:gd name="connsiteX1" fmla="*/ 42123 w 2435072"/>
              <a:gd name="connsiteY1" fmla="*/ 2108726 h 3326064"/>
              <a:gd name="connsiteX2" fmla="*/ 95874 w 2435072"/>
              <a:gd name="connsiteY2" fmla="*/ 1746727 h 3326064"/>
              <a:gd name="connsiteX3" fmla="*/ 134601 w 2435072"/>
              <a:gd name="connsiteY3" fmla="*/ 1638989 h 3326064"/>
              <a:gd name="connsiteX4" fmla="*/ 95253 w 2435072"/>
              <a:gd name="connsiteY4" fmla="*/ 1531036 h 3326064"/>
              <a:gd name="connsiteX5" fmla="*/ 431069 w 2435072"/>
              <a:gd name="connsiteY5" fmla="*/ 65913 h 3326064"/>
              <a:gd name="connsiteX6" fmla="*/ 2142502 w 2435072"/>
              <a:gd name="connsiteY6" fmla="*/ 887074 h 3326064"/>
              <a:gd name="connsiteX7" fmla="*/ 2433275 w 2435072"/>
              <a:gd name="connsiteY7" fmla="*/ 2108726 h 3326064"/>
              <a:gd name="connsiteX8" fmla="*/ 1237699 w 2435072"/>
              <a:gd name="connsiteY8" fmla="*/ 3326064 h 3326064"/>
              <a:gd name="connsiteX9" fmla="*/ 186423 w 2435072"/>
              <a:gd name="connsiteY9" fmla="*/ 2688981 h 3326064"/>
              <a:gd name="connsiteX0" fmla="*/ 186423 w 2860783"/>
              <a:gd name="connsiteY0" fmla="*/ 2691344 h 3328427"/>
              <a:gd name="connsiteX1" fmla="*/ 42123 w 2860783"/>
              <a:gd name="connsiteY1" fmla="*/ 2111089 h 3328427"/>
              <a:gd name="connsiteX2" fmla="*/ 95874 w 2860783"/>
              <a:gd name="connsiteY2" fmla="*/ 1749090 h 3328427"/>
              <a:gd name="connsiteX3" fmla="*/ 134601 w 2860783"/>
              <a:gd name="connsiteY3" fmla="*/ 1641352 h 3328427"/>
              <a:gd name="connsiteX4" fmla="*/ 95253 w 2860783"/>
              <a:gd name="connsiteY4" fmla="*/ 1533399 h 3328427"/>
              <a:gd name="connsiteX5" fmla="*/ 431069 w 2860783"/>
              <a:gd name="connsiteY5" fmla="*/ 68276 h 3328427"/>
              <a:gd name="connsiteX6" fmla="*/ 2142502 w 2860783"/>
              <a:gd name="connsiteY6" fmla="*/ 889437 h 3328427"/>
              <a:gd name="connsiteX7" fmla="*/ 2860783 w 2860783"/>
              <a:gd name="connsiteY7" fmla="*/ 2337204 h 3328427"/>
              <a:gd name="connsiteX8" fmla="*/ 1237699 w 2860783"/>
              <a:gd name="connsiteY8" fmla="*/ 3328427 h 3328427"/>
              <a:gd name="connsiteX9" fmla="*/ 186423 w 2860783"/>
              <a:gd name="connsiteY9" fmla="*/ 2691344 h 3328427"/>
              <a:gd name="connsiteX0" fmla="*/ 186423 w 2860783"/>
              <a:gd name="connsiteY0" fmla="*/ 2691344 h 3328427"/>
              <a:gd name="connsiteX1" fmla="*/ 42123 w 2860783"/>
              <a:gd name="connsiteY1" fmla="*/ 2111089 h 3328427"/>
              <a:gd name="connsiteX2" fmla="*/ 95874 w 2860783"/>
              <a:gd name="connsiteY2" fmla="*/ 1749090 h 3328427"/>
              <a:gd name="connsiteX3" fmla="*/ 95253 w 2860783"/>
              <a:gd name="connsiteY3" fmla="*/ 1533399 h 3328427"/>
              <a:gd name="connsiteX4" fmla="*/ 431069 w 2860783"/>
              <a:gd name="connsiteY4" fmla="*/ 68276 h 3328427"/>
              <a:gd name="connsiteX5" fmla="*/ 2142502 w 2860783"/>
              <a:gd name="connsiteY5" fmla="*/ 889437 h 3328427"/>
              <a:gd name="connsiteX6" fmla="*/ 2860783 w 2860783"/>
              <a:gd name="connsiteY6" fmla="*/ 2337204 h 3328427"/>
              <a:gd name="connsiteX7" fmla="*/ 1237699 w 2860783"/>
              <a:gd name="connsiteY7" fmla="*/ 3328427 h 3328427"/>
              <a:gd name="connsiteX8" fmla="*/ 186423 w 2860783"/>
              <a:gd name="connsiteY8" fmla="*/ 2691344 h 3328427"/>
              <a:gd name="connsiteX0" fmla="*/ 144300 w 2818660"/>
              <a:gd name="connsiteY0" fmla="*/ 2691344 h 3328427"/>
              <a:gd name="connsiteX1" fmla="*/ 0 w 2818660"/>
              <a:gd name="connsiteY1" fmla="*/ 2111089 h 3328427"/>
              <a:gd name="connsiteX2" fmla="*/ 53751 w 2818660"/>
              <a:gd name="connsiteY2" fmla="*/ 1749090 h 3328427"/>
              <a:gd name="connsiteX3" fmla="*/ 388946 w 2818660"/>
              <a:gd name="connsiteY3" fmla="*/ 68276 h 3328427"/>
              <a:gd name="connsiteX4" fmla="*/ 2100379 w 2818660"/>
              <a:gd name="connsiteY4" fmla="*/ 889437 h 3328427"/>
              <a:gd name="connsiteX5" fmla="*/ 2818660 w 2818660"/>
              <a:gd name="connsiteY5" fmla="*/ 2337204 h 3328427"/>
              <a:gd name="connsiteX6" fmla="*/ 1195576 w 2818660"/>
              <a:gd name="connsiteY6" fmla="*/ 3328427 h 3328427"/>
              <a:gd name="connsiteX7" fmla="*/ 144300 w 2818660"/>
              <a:gd name="connsiteY7" fmla="*/ 2691344 h 3328427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154159 w 2828519"/>
              <a:gd name="connsiteY0" fmla="*/ 2661830 h 3298913"/>
              <a:gd name="connsiteX1" fmla="*/ 9859 w 2828519"/>
              <a:gd name="connsiteY1" fmla="*/ 2081575 h 3298913"/>
              <a:gd name="connsiteX2" fmla="*/ 398805 w 2828519"/>
              <a:gd name="connsiteY2" fmla="*/ 38762 h 3298913"/>
              <a:gd name="connsiteX3" fmla="*/ 2110238 w 2828519"/>
              <a:gd name="connsiteY3" fmla="*/ 859923 h 3298913"/>
              <a:gd name="connsiteX4" fmla="*/ 2828519 w 2828519"/>
              <a:gd name="connsiteY4" fmla="*/ 2307690 h 3298913"/>
              <a:gd name="connsiteX5" fmla="*/ 1205435 w 2828519"/>
              <a:gd name="connsiteY5" fmla="*/ 3298913 h 3298913"/>
              <a:gd name="connsiteX6" fmla="*/ 154159 w 2828519"/>
              <a:gd name="connsiteY6" fmla="*/ 2661830 h 3298913"/>
              <a:gd name="connsiteX0" fmla="*/ 446456 w 3120816"/>
              <a:gd name="connsiteY0" fmla="*/ 2627987 h 3265070"/>
              <a:gd name="connsiteX1" fmla="*/ 2961 w 3120816"/>
              <a:gd name="connsiteY1" fmla="*/ 1186611 h 3265070"/>
              <a:gd name="connsiteX2" fmla="*/ 691102 w 3120816"/>
              <a:gd name="connsiteY2" fmla="*/ 4919 h 3265070"/>
              <a:gd name="connsiteX3" fmla="*/ 2402535 w 3120816"/>
              <a:gd name="connsiteY3" fmla="*/ 826080 h 3265070"/>
              <a:gd name="connsiteX4" fmla="*/ 3120816 w 3120816"/>
              <a:gd name="connsiteY4" fmla="*/ 2273847 h 3265070"/>
              <a:gd name="connsiteX5" fmla="*/ 1497732 w 3120816"/>
              <a:gd name="connsiteY5" fmla="*/ 3265070 h 3265070"/>
              <a:gd name="connsiteX6" fmla="*/ 446456 w 3120816"/>
              <a:gd name="connsiteY6" fmla="*/ 2627987 h 3265070"/>
              <a:gd name="connsiteX0" fmla="*/ 448528 w 3122888"/>
              <a:gd name="connsiteY0" fmla="*/ 2627987 h 3265070"/>
              <a:gd name="connsiteX1" fmla="*/ 5033 w 3122888"/>
              <a:gd name="connsiteY1" fmla="*/ 1186611 h 3265070"/>
              <a:gd name="connsiteX2" fmla="*/ 693174 w 3122888"/>
              <a:gd name="connsiteY2" fmla="*/ 4919 h 3265070"/>
              <a:gd name="connsiteX3" fmla="*/ 2404607 w 3122888"/>
              <a:gd name="connsiteY3" fmla="*/ 826080 h 3265070"/>
              <a:gd name="connsiteX4" fmla="*/ 3122888 w 3122888"/>
              <a:gd name="connsiteY4" fmla="*/ 2273847 h 3265070"/>
              <a:gd name="connsiteX5" fmla="*/ 1499804 w 3122888"/>
              <a:gd name="connsiteY5" fmla="*/ 3265070 h 3265070"/>
              <a:gd name="connsiteX6" fmla="*/ 448528 w 3122888"/>
              <a:gd name="connsiteY6" fmla="*/ 2627987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65070"/>
              <a:gd name="connsiteX1" fmla="*/ 7718 w 3125573"/>
              <a:gd name="connsiteY1" fmla="*/ 1186611 h 3265070"/>
              <a:gd name="connsiteX2" fmla="*/ 695859 w 3125573"/>
              <a:gd name="connsiteY2" fmla="*/ 4919 h 3265070"/>
              <a:gd name="connsiteX3" fmla="*/ 2407292 w 3125573"/>
              <a:gd name="connsiteY3" fmla="*/ 826080 h 3265070"/>
              <a:gd name="connsiteX4" fmla="*/ 3125573 w 3125573"/>
              <a:gd name="connsiteY4" fmla="*/ 2273847 h 3265070"/>
              <a:gd name="connsiteX5" fmla="*/ 1502489 w 3125573"/>
              <a:gd name="connsiteY5" fmla="*/ 3265070 h 3265070"/>
              <a:gd name="connsiteX6" fmla="*/ 339807 w 3125573"/>
              <a:gd name="connsiteY6" fmla="*/ 2549326 h 3265070"/>
              <a:gd name="connsiteX0" fmla="*/ 339807 w 3125573"/>
              <a:gd name="connsiteY0" fmla="*/ 2549326 h 3270426"/>
              <a:gd name="connsiteX1" fmla="*/ 7718 w 3125573"/>
              <a:gd name="connsiteY1" fmla="*/ 1186611 h 3270426"/>
              <a:gd name="connsiteX2" fmla="*/ 695859 w 3125573"/>
              <a:gd name="connsiteY2" fmla="*/ 4919 h 3270426"/>
              <a:gd name="connsiteX3" fmla="*/ 2407292 w 3125573"/>
              <a:gd name="connsiteY3" fmla="*/ 826080 h 3270426"/>
              <a:gd name="connsiteX4" fmla="*/ 3125573 w 3125573"/>
              <a:gd name="connsiteY4" fmla="*/ 2273847 h 3270426"/>
              <a:gd name="connsiteX5" fmla="*/ 1502489 w 3125573"/>
              <a:gd name="connsiteY5" fmla="*/ 3265070 h 3270426"/>
              <a:gd name="connsiteX6" fmla="*/ 339807 w 3125573"/>
              <a:gd name="connsiteY6" fmla="*/ 2549326 h 3270426"/>
              <a:gd name="connsiteX0" fmla="*/ 346493 w 3156793"/>
              <a:gd name="connsiteY0" fmla="*/ 2549326 h 3203306"/>
              <a:gd name="connsiteX1" fmla="*/ 14404 w 3156793"/>
              <a:gd name="connsiteY1" fmla="*/ 1186611 h 3203306"/>
              <a:gd name="connsiteX2" fmla="*/ 702545 w 3156793"/>
              <a:gd name="connsiteY2" fmla="*/ 4919 h 3203306"/>
              <a:gd name="connsiteX3" fmla="*/ 2413978 w 3156793"/>
              <a:gd name="connsiteY3" fmla="*/ 826080 h 3203306"/>
              <a:gd name="connsiteX4" fmla="*/ 3132259 w 3156793"/>
              <a:gd name="connsiteY4" fmla="*/ 2273847 h 3203306"/>
              <a:gd name="connsiteX5" fmla="*/ 1603400 w 3156793"/>
              <a:gd name="connsiteY5" fmla="*/ 3199671 h 3203306"/>
              <a:gd name="connsiteX6" fmla="*/ 346493 w 3156793"/>
              <a:gd name="connsiteY6" fmla="*/ 2549326 h 3203306"/>
              <a:gd name="connsiteX0" fmla="*/ 346493 w 3156793"/>
              <a:gd name="connsiteY0" fmla="*/ 2549326 h 3203306"/>
              <a:gd name="connsiteX1" fmla="*/ 14404 w 3156793"/>
              <a:gd name="connsiteY1" fmla="*/ 1186611 h 3203306"/>
              <a:gd name="connsiteX2" fmla="*/ 702545 w 3156793"/>
              <a:gd name="connsiteY2" fmla="*/ 4919 h 3203306"/>
              <a:gd name="connsiteX3" fmla="*/ 2413978 w 3156793"/>
              <a:gd name="connsiteY3" fmla="*/ 826080 h 3203306"/>
              <a:gd name="connsiteX4" fmla="*/ 3132259 w 3156793"/>
              <a:gd name="connsiteY4" fmla="*/ 2273847 h 3203306"/>
              <a:gd name="connsiteX5" fmla="*/ 1603400 w 3156793"/>
              <a:gd name="connsiteY5" fmla="*/ 3199671 h 3203306"/>
              <a:gd name="connsiteX6" fmla="*/ 346493 w 3156793"/>
              <a:gd name="connsiteY6" fmla="*/ 2549326 h 3203306"/>
              <a:gd name="connsiteX0" fmla="*/ 346493 w 3159041"/>
              <a:gd name="connsiteY0" fmla="*/ 2557734 h 3211879"/>
              <a:gd name="connsiteX1" fmla="*/ 14404 w 3159041"/>
              <a:gd name="connsiteY1" fmla="*/ 1195019 h 3211879"/>
              <a:gd name="connsiteX2" fmla="*/ 702545 w 3159041"/>
              <a:gd name="connsiteY2" fmla="*/ 13327 h 3211879"/>
              <a:gd name="connsiteX3" fmla="*/ 2438040 w 3159041"/>
              <a:gd name="connsiteY3" fmla="*/ 666616 h 3211879"/>
              <a:gd name="connsiteX4" fmla="*/ 3132259 w 3159041"/>
              <a:gd name="connsiteY4" fmla="*/ 2282255 h 3211879"/>
              <a:gd name="connsiteX5" fmla="*/ 1603400 w 3159041"/>
              <a:gd name="connsiteY5" fmla="*/ 3208079 h 3211879"/>
              <a:gd name="connsiteX6" fmla="*/ 346493 w 3159041"/>
              <a:gd name="connsiteY6" fmla="*/ 2557734 h 3211879"/>
              <a:gd name="connsiteX0" fmla="*/ 346493 w 3159041"/>
              <a:gd name="connsiteY0" fmla="*/ 2557734 h 3211879"/>
              <a:gd name="connsiteX1" fmla="*/ 14404 w 3159041"/>
              <a:gd name="connsiteY1" fmla="*/ 1195019 h 3211879"/>
              <a:gd name="connsiteX2" fmla="*/ 702545 w 3159041"/>
              <a:gd name="connsiteY2" fmla="*/ 13327 h 3211879"/>
              <a:gd name="connsiteX3" fmla="*/ 2438040 w 3159041"/>
              <a:gd name="connsiteY3" fmla="*/ 666616 h 3211879"/>
              <a:gd name="connsiteX4" fmla="*/ 3132259 w 3159041"/>
              <a:gd name="connsiteY4" fmla="*/ 2282255 h 3211879"/>
              <a:gd name="connsiteX5" fmla="*/ 1603400 w 3159041"/>
              <a:gd name="connsiteY5" fmla="*/ 3208079 h 3211879"/>
              <a:gd name="connsiteX6" fmla="*/ 346493 w 3159041"/>
              <a:gd name="connsiteY6" fmla="*/ 2557734 h 3211879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7883 w 3169076"/>
              <a:gd name="connsiteY0" fmla="*/ 2335509 h 2989654"/>
              <a:gd name="connsiteX1" fmla="*/ 25794 w 3169076"/>
              <a:gd name="connsiteY1" fmla="*/ 972794 h 2989654"/>
              <a:gd name="connsiteX2" fmla="*/ 902817 w 3169076"/>
              <a:gd name="connsiteY2" fmla="*/ 23005 h 2989654"/>
              <a:gd name="connsiteX3" fmla="*/ 2449430 w 3169076"/>
              <a:gd name="connsiteY3" fmla="*/ 444391 h 2989654"/>
              <a:gd name="connsiteX4" fmla="*/ 3143649 w 3169076"/>
              <a:gd name="connsiteY4" fmla="*/ 2060030 h 2989654"/>
              <a:gd name="connsiteX5" fmla="*/ 1614790 w 3169076"/>
              <a:gd name="connsiteY5" fmla="*/ 2985854 h 2989654"/>
              <a:gd name="connsiteX6" fmla="*/ 357883 w 3169076"/>
              <a:gd name="connsiteY6" fmla="*/ 2335509 h 2989654"/>
              <a:gd name="connsiteX0" fmla="*/ 354774 w 3166313"/>
              <a:gd name="connsiteY0" fmla="*/ 2657823 h 3311968"/>
              <a:gd name="connsiteX1" fmla="*/ 22685 w 3166313"/>
              <a:gd name="connsiteY1" fmla="*/ 1295108 h 3311968"/>
              <a:gd name="connsiteX2" fmla="*/ 849782 w 3166313"/>
              <a:gd name="connsiteY2" fmla="*/ 11193 h 3311968"/>
              <a:gd name="connsiteX3" fmla="*/ 2446321 w 3166313"/>
              <a:gd name="connsiteY3" fmla="*/ 766705 h 3311968"/>
              <a:gd name="connsiteX4" fmla="*/ 3140540 w 3166313"/>
              <a:gd name="connsiteY4" fmla="*/ 2382344 h 3311968"/>
              <a:gd name="connsiteX5" fmla="*/ 1611681 w 3166313"/>
              <a:gd name="connsiteY5" fmla="*/ 3308168 h 3311968"/>
              <a:gd name="connsiteX6" fmla="*/ 354774 w 3166313"/>
              <a:gd name="connsiteY6" fmla="*/ 2657823 h 3311968"/>
              <a:gd name="connsiteX0" fmla="*/ 354774 w 3166313"/>
              <a:gd name="connsiteY0" fmla="*/ 2657823 h 3311968"/>
              <a:gd name="connsiteX1" fmla="*/ 22685 w 3166313"/>
              <a:gd name="connsiteY1" fmla="*/ 1295108 h 3311968"/>
              <a:gd name="connsiteX2" fmla="*/ 849782 w 3166313"/>
              <a:gd name="connsiteY2" fmla="*/ 11193 h 3311968"/>
              <a:gd name="connsiteX3" fmla="*/ 2446321 w 3166313"/>
              <a:gd name="connsiteY3" fmla="*/ 766705 h 3311968"/>
              <a:gd name="connsiteX4" fmla="*/ 3140540 w 3166313"/>
              <a:gd name="connsiteY4" fmla="*/ 2382344 h 3311968"/>
              <a:gd name="connsiteX5" fmla="*/ 1611681 w 3166313"/>
              <a:gd name="connsiteY5" fmla="*/ 3308168 h 3311968"/>
              <a:gd name="connsiteX6" fmla="*/ 354774 w 3166313"/>
              <a:gd name="connsiteY6" fmla="*/ 2657823 h 3311968"/>
              <a:gd name="connsiteX0" fmla="*/ 351431 w 3163360"/>
              <a:gd name="connsiteY0" fmla="*/ 2508679 h 3162824"/>
              <a:gd name="connsiteX1" fmla="*/ 19342 w 3163360"/>
              <a:gd name="connsiteY1" fmla="*/ 1145964 h 3162824"/>
              <a:gd name="connsiteX2" fmla="*/ 791591 w 3163360"/>
              <a:gd name="connsiteY2" fmla="*/ 14699 h 3162824"/>
              <a:gd name="connsiteX3" fmla="*/ 2442978 w 3163360"/>
              <a:gd name="connsiteY3" fmla="*/ 617561 h 3162824"/>
              <a:gd name="connsiteX4" fmla="*/ 3137197 w 3163360"/>
              <a:gd name="connsiteY4" fmla="*/ 2233200 h 3162824"/>
              <a:gd name="connsiteX5" fmla="*/ 1608338 w 3163360"/>
              <a:gd name="connsiteY5" fmla="*/ 3159024 h 3162824"/>
              <a:gd name="connsiteX6" fmla="*/ 351431 w 3163360"/>
              <a:gd name="connsiteY6" fmla="*/ 2508679 h 316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3360" h="3162824">
                <a:moveTo>
                  <a:pt x="351431" y="2508679"/>
                </a:moveTo>
                <a:cubicBezTo>
                  <a:pt x="86598" y="2173169"/>
                  <a:pt x="-54018" y="1561627"/>
                  <a:pt x="19342" y="1145964"/>
                </a:cubicBezTo>
                <a:cubicBezTo>
                  <a:pt x="92702" y="730301"/>
                  <a:pt x="387652" y="102766"/>
                  <a:pt x="791591" y="14699"/>
                </a:cubicBezTo>
                <a:cubicBezTo>
                  <a:pt x="1195530" y="-73368"/>
                  <a:pt x="2052044" y="247811"/>
                  <a:pt x="2442978" y="617561"/>
                </a:cubicBezTo>
                <a:cubicBezTo>
                  <a:pt x="2833912" y="987311"/>
                  <a:pt x="3276304" y="1809623"/>
                  <a:pt x="3137197" y="2233200"/>
                </a:cubicBezTo>
                <a:cubicBezTo>
                  <a:pt x="2998090" y="2656777"/>
                  <a:pt x="2138151" y="3214214"/>
                  <a:pt x="1608338" y="3159024"/>
                </a:cubicBezTo>
                <a:cubicBezTo>
                  <a:pt x="1078525" y="3103834"/>
                  <a:pt x="616264" y="2844189"/>
                  <a:pt x="351431" y="25086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164351" y="3245140"/>
            <a:ext cx="29730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팀프로젝트를 하기 위해선 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각자의 역할분담이 필요하고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기간을 정해 서로의 개발기간을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맞추어 목표를 달성해야한다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그런 서비스를 사용하고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많이접하다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보니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직접 만들어보는것도 괜찮겠다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생각이 들어 기획하게 되었습니다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6943" y="2944724"/>
            <a:ext cx="1651000" cy="39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팀프로젝트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동기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ScrumDo</a:t>
            </a:r>
            <a:r>
              <a:rPr lang="en-US" altLang="ko-KR" dirty="0"/>
              <a:t>, Slack </a:t>
            </a:r>
            <a:r>
              <a:rPr lang="mr-IN" altLang="ko-KR" dirty="0"/>
              <a:t>…</a:t>
            </a:r>
            <a:r>
              <a:rPr lang="en-US" altLang="ko-KR" dirty="0"/>
              <a:t>..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CHAPTER #</a:t>
            </a:r>
            <a:r>
              <a:rPr lang="en-US" altLang="ko-KR" smtClean="0"/>
              <a:t>01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83B5-3527-4AB0-932B-3B2E7567D90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83B5-3527-4AB0-932B-3B2E7567D90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제출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CHAPTER #</a:t>
            </a:r>
            <a:r>
              <a:rPr lang="en-US" altLang="ko-KR" smtClean="0"/>
              <a:t>03</a:t>
            </a:r>
            <a:endParaRPr lang="en-US" altLang="ko-KR"/>
          </a:p>
        </p:txBody>
      </p:sp>
      <p:sp>
        <p:nvSpPr>
          <p:cNvPr id="4" name="Rectangle 3"/>
          <p:cNvSpPr/>
          <p:nvPr/>
        </p:nvSpPr>
        <p:spPr>
          <a:xfrm>
            <a:off x="932592" y="1903202"/>
            <a:ext cx="2127343" cy="4611898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3545999" y="1903202"/>
            <a:ext cx="2127343" cy="4611898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159407" y="1903202"/>
            <a:ext cx="2127343" cy="4611898"/>
          </a:xfrm>
          <a:prstGeom prst="rect">
            <a:avLst/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6192" y="1486773"/>
            <a:ext cx="919162" cy="919162"/>
            <a:chOff x="1660071" y="2747962"/>
            <a:chExt cx="1362075" cy="1362075"/>
          </a:xfrm>
        </p:grpSpPr>
        <p:sp>
          <p:nvSpPr>
            <p:cNvPr id="24" name="Rounded Rectangle 23"/>
            <p:cNvSpPr/>
            <p:nvPr/>
          </p:nvSpPr>
          <p:spPr>
            <a:xfrm>
              <a:off x="1660071" y="2747962"/>
              <a:ext cx="1362075" cy="1362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108722" y="3143020"/>
              <a:ext cx="413038" cy="571960"/>
              <a:chOff x="681403" y="1915528"/>
              <a:chExt cx="1803564" cy="2497510"/>
            </a:xfrm>
            <a:noFill/>
          </p:grpSpPr>
          <p:sp>
            <p:nvSpPr>
              <p:cNvPr id="28" name="Freeform 27"/>
              <p:cNvSpPr/>
              <p:nvPr/>
            </p:nvSpPr>
            <p:spPr>
              <a:xfrm>
                <a:off x="1450517" y="3464716"/>
                <a:ext cx="342600" cy="948322"/>
              </a:xfrm>
              <a:custGeom>
                <a:avLst/>
                <a:gdLst>
                  <a:gd name="connsiteX0" fmla="*/ 177455 w 342600"/>
                  <a:gd name="connsiteY0" fmla="*/ 0 h 948322"/>
                  <a:gd name="connsiteX1" fmla="*/ 252023 w 342600"/>
                  <a:gd name="connsiteY1" fmla="*/ 40474 h 948322"/>
                  <a:gd name="connsiteX2" fmla="*/ 342600 w 342600"/>
                  <a:gd name="connsiteY2" fmla="*/ 68591 h 948322"/>
                  <a:gd name="connsiteX3" fmla="*/ 342599 w 342600"/>
                  <a:gd name="connsiteY3" fmla="*/ 777022 h 948322"/>
                  <a:gd name="connsiteX4" fmla="*/ 171299 w 342600"/>
                  <a:gd name="connsiteY4" fmla="*/ 948322 h 948322"/>
                  <a:gd name="connsiteX5" fmla="*/ 171300 w 342600"/>
                  <a:gd name="connsiteY5" fmla="*/ 948321 h 948322"/>
                  <a:gd name="connsiteX6" fmla="*/ 0 w 342600"/>
                  <a:gd name="connsiteY6" fmla="*/ 777021 h 948322"/>
                  <a:gd name="connsiteX7" fmla="*/ 0 w 342600"/>
                  <a:gd name="connsiteY7" fmla="*/ 110712 h 948322"/>
                  <a:gd name="connsiteX8" fmla="*/ 3984 w 342600"/>
                  <a:gd name="connsiteY8" fmla="*/ 110311 h 948322"/>
                  <a:gd name="connsiteX9" fmla="*/ 152509 w 342600"/>
                  <a:gd name="connsiteY9" fmla="*/ 30234 h 94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600" h="948322">
                    <a:moveTo>
                      <a:pt x="177455" y="0"/>
                    </a:moveTo>
                    <a:lnTo>
                      <a:pt x="252023" y="40474"/>
                    </a:lnTo>
                    <a:lnTo>
                      <a:pt x="342600" y="68591"/>
                    </a:lnTo>
                    <a:lnTo>
                      <a:pt x="342599" y="777022"/>
                    </a:lnTo>
                    <a:cubicBezTo>
                      <a:pt x="342599" y="871628"/>
                      <a:pt x="265905" y="948322"/>
                      <a:pt x="171299" y="948322"/>
                    </a:cubicBezTo>
                    <a:lnTo>
                      <a:pt x="171300" y="948321"/>
                    </a:lnTo>
                    <a:cubicBezTo>
                      <a:pt x="76694" y="948321"/>
                      <a:pt x="0" y="871627"/>
                      <a:pt x="0" y="777021"/>
                    </a:cubicBezTo>
                    <a:lnTo>
                      <a:pt x="0" y="110712"/>
                    </a:lnTo>
                    <a:lnTo>
                      <a:pt x="3984" y="110311"/>
                    </a:lnTo>
                    <a:cubicBezTo>
                      <a:pt x="61356" y="98571"/>
                      <a:pt x="112637" y="70106"/>
                      <a:pt x="152509" y="30234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03D7C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1403" y="1915528"/>
                <a:ext cx="1803564" cy="1665467"/>
              </a:xfrm>
              <a:custGeom>
                <a:avLst/>
                <a:gdLst>
                  <a:gd name="connsiteX0" fmla="*/ 1203470 w 2249004"/>
                  <a:gd name="connsiteY0" fmla="*/ 0 h 2076800"/>
                  <a:gd name="connsiteX1" fmla="*/ 1663321 w 2249004"/>
                  <a:gd name="connsiteY1" fmla="*/ 140465 h 2076800"/>
                  <a:gd name="connsiteX2" fmla="*/ 1747536 w 2249004"/>
                  <a:gd name="connsiteY2" fmla="*/ 209949 h 2076800"/>
                  <a:gd name="connsiteX3" fmla="*/ 1748367 w 2249004"/>
                  <a:gd name="connsiteY3" fmla="*/ 209865 h 2076800"/>
                  <a:gd name="connsiteX4" fmla="*/ 2249004 w 2249004"/>
                  <a:gd name="connsiteY4" fmla="*/ 710502 h 2076800"/>
                  <a:gd name="connsiteX5" fmla="*/ 2118948 w 2249004"/>
                  <a:gd name="connsiteY5" fmla="*/ 1047119 h 2076800"/>
                  <a:gd name="connsiteX6" fmla="*/ 2108875 w 2249004"/>
                  <a:gd name="connsiteY6" fmla="*/ 1055842 h 2076800"/>
                  <a:gd name="connsiteX7" fmla="*/ 2140852 w 2249004"/>
                  <a:gd name="connsiteY7" fmla="*/ 1114756 h 2076800"/>
                  <a:gd name="connsiteX8" fmla="*/ 2192867 w 2249004"/>
                  <a:gd name="connsiteY8" fmla="*/ 1372395 h 2076800"/>
                  <a:gd name="connsiteX9" fmla="*/ 1530974 w 2249004"/>
                  <a:gd name="connsiteY9" fmla="*/ 2034288 h 2076800"/>
                  <a:gd name="connsiteX10" fmla="*/ 1273336 w 2249004"/>
                  <a:gd name="connsiteY10" fmla="*/ 1982273 h 2076800"/>
                  <a:gd name="connsiteX11" fmla="*/ 1180351 w 2249004"/>
                  <a:gd name="connsiteY11" fmla="*/ 1931803 h 2076800"/>
                  <a:gd name="connsiteX12" fmla="*/ 1149245 w 2249004"/>
                  <a:gd name="connsiteY12" fmla="*/ 1969504 h 2076800"/>
                  <a:gd name="connsiteX13" fmla="*/ 890208 w 2249004"/>
                  <a:gd name="connsiteY13" fmla="*/ 2076800 h 2076800"/>
                  <a:gd name="connsiteX14" fmla="*/ 531318 w 2249004"/>
                  <a:gd name="connsiteY14" fmla="*/ 1784296 h 2076800"/>
                  <a:gd name="connsiteX15" fmla="*/ 529929 w 2249004"/>
                  <a:gd name="connsiteY15" fmla="*/ 1770522 h 2076800"/>
                  <a:gd name="connsiteX16" fmla="*/ 466463 w 2249004"/>
                  <a:gd name="connsiteY16" fmla="*/ 1764124 h 2076800"/>
                  <a:gd name="connsiteX17" fmla="*/ 0 w 2249004"/>
                  <a:gd name="connsiteY17" fmla="*/ 1191793 h 2076800"/>
                  <a:gd name="connsiteX18" fmla="*/ 356803 w 2249004"/>
                  <a:gd name="connsiteY18" fmla="*/ 653502 h 2076800"/>
                  <a:gd name="connsiteX19" fmla="*/ 402155 w 2249004"/>
                  <a:gd name="connsiteY19" fmla="*/ 639424 h 2076800"/>
                  <a:gd name="connsiteX20" fmla="*/ 417977 w 2249004"/>
                  <a:gd name="connsiteY20" fmla="*/ 577892 h 2076800"/>
                  <a:gd name="connsiteX21" fmla="*/ 1203470 w 2249004"/>
                  <a:gd name="connsiteY21" fmla="*/ 0 h 20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9004" h="2076800">
                    <a:moveTo>
                      <a:pt x="1203470" y="0"/>
                    </a:moveTo>
                    <a:cubicBezTo>
                      <a:pt x="1373809" y="0"/>
                      <a:pt x="1532054" y="51783"/>
                      <a:pt x="1663321" y="140465"/>
                    </a:cubicBezTo>
                    <a:lnTo>
                      <a:pt x="1747536" y="209949"/>
                    </a:lnTo>
                    <a:lnTo>
                      <a:pt x="1748367" y="209865"/>
                    </a:lnTo>
                    <a:cubicBezTo>
                      <a:pt x="2024861" y="209865"/>
                      <a:pt x="2249004" y="434008"/>
                      <a:pt x="2249004" y="710502"/>
                    </a:cubicBezTo>
                    <a:cubicBezTo>
                      <a:pt x="2249004" y="840109"/>
                      <a:pt x="2199754" y="958212"/>
                      <a:pt x="2118948" y="1047119"/>
                    </a:cubicBezTo>
                    <a:lnTo>
                      <a:pt x="2108875" y="1055842"/>
                    </a:lnTo>
                    <a:lnTo>
                      <a:pt x="2140852" y="1114756"/>
                    </a:lnTo>
                    <a:cubicBezTo>
                      <a:pt x="2174346" y="1193944"/>
                      <a:pt x="2192867" y="1281007"/>
                      <a:pt x="2192867" y="1372395"/>
                    </a:cubicBezTo>
                    <a:cubicBezTo>
                      <a:pt x="2192867" y="1737948"/>
                      <a:pt x="1896527" y="2034288"/>
                      <a:pt x="1530974" y="2034288"/>
                    </a:cubicBezTo>
                    <a:cubicBezTo>
                      <a:pt x="1439586" y="2034288"/>
                      <a:pt x="1352523" y="2015767"/>
                      <a:pt x="1273336" y="1982273"/>
                    </a:cubicBezTo>
                    <a:lnTo>
                      <a:pt x="1180351" y="1931803"/>
                    </a:lnTo>
                    <a:lnTo>
                      <a:pt x="1149245" y="1969504"/>
                    </a:lnTo>
                    <a:cubicBezTo>
                      <a:pt x="1082951" y="2035797"/>
                      <a:pt x="991368" y="2076800"/>
                      <a:pt x="890208" y="2076800"/>
                    </a:cubicBezTo>
                    <a:cubicBezTo>
                      <a:pt x="713178" y="2076800"/>
                      <a:pt x="565477" y="1951228"/>
                      <a:pt x="531318" y="1784296"/>
                    </a:cubicBezTo>
                    <a:lnTo>
                      <a:pt x="529929" y="1770522"/>
                    </a:lnTo>
                    <a:lnTo>
                      <a:pt x="466463" y="1764124"/>
                    </a:lnTo>
                    <a:cubicBezTo>
                      <a:pt x="200253" y="1709650"/>
                      <a:pt x="0" y="1474108"/>
                      <a:pt x="0" y="1191793"/>
                    </a:cubicBezTo>
                    <a:cubicBezTo>
                      <a:pt x="0" y="949809"/>
                      <a:pt x="147125" y="742188"/>
                      <a:pt x="356803" y="653502"/>
                    </a:cubicBezTo>
                    <a:lnTo>
                      <a:pt x="402155" y="639424"/>
                    </a:lnTo>
                    <a:lnTo>
                      <a:pt x="417977" y="577892"/>
                    </a:lnTo>
                    <a:cubicBezTo>
                      <a:pt x="522111" y="243091"/>
                      <a:pt x="834402" y="0"/>
                      <a:pt x="1203470" y="0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03D7C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178564" y="1486773"/>
            <a:ext cx="919162" cy="919162"/>
            <a:chOff x="3890962" y="2747962"/>
            <a:chExt cx="1362075" cy="1362075"/>
          </a:xfrm>
        </p:grpSpPr>
        <p:sp>
          <p:nvSpPr>
            <p:cNvPr id="25" name="Rounded Rectangle 24"/>
            <p:cNvSpPr/>
            <p:nvPr/>
          </p:nvSpPr>
          <p:spPr>
            <a:xfrm>
              <a:off x="3890962" y="2747962"/>
              <a:ext cx="1362075" cy="1362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334324" y="3158355"/>
              <a:ext cx="430630" cy="559598"/>
              <a:chOff x="2626893" y="851240"/>
              <a:chExt cx="566577" cy="73626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2626893" y="851240"/>
                <a:ext cx="566577" cy="619501"/>
              </a:xfrm>
              <a:custGeom>
                <a:avLst/>
                <a:gdLst>
                  <a:gd name="connsiteX0" fmla="*/ 403612 w 610448"/>
                  <a:gd name="connsiteY0" fmla="*/ 667470 h 667470"/>
                  <a:gd name="connsiteX1" fmla="*/ 86112 w 610448"/>
                  <a:gd name="connsiteY1" fmla="*/ 540470 h 667470"/>
                  <a:gd name="connsiteX2" fmla="*/ 35312 w 610448"/>
                  <a:gd name="connsiteY2" fmla="*/ 7070 h 667470"/>
                  <a:gd name="connsiteX3" fmla="*/ 556012 w 610448"/>
                  <a:gd name="connsiteY3" fmla="*/ 261070 h 667470"/>
                  <a:gd name="connsiteX4" fmla="*/ 568712 w 610448"/>
                  <a:gd name="connsiteY4" fmla="*/ 642070 h 66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448" h="667470">
                    <a:moveTo>
                      <a:pt x="403612" y="667470"/>
                    </a:moveTo>
                    <a:cubicBezTo>
                      <a:pt x="275553" y="659003"/>
                      <a:pt x="147495" y="650537"/>
                      <a:pt x="86112" y="540470"/>
                    </a:cubicBezTo>
                    <a:cubicBezTo>
                      <a:pt x="24729" y="430403"/>
                      <a:pt x="-43005" y="53637"/>
                      <a:pt x="35312" y="7070"/>
                    </a:cubicBezTo>
                    <a:cubicBezTo>
                      <a:pt x="113629" y="-39497"/>
                      <a:pt x="467112" y="155237"/>
                      <a:pt x="556012" y="261070"/>
                    </a:cubicBezTo>
                    <a:cubicBezTo>
                      <a:pt x="644912" y="366903"/>
                      <a:pt x="606812" y="504486"/>
                      <a:pt x="568712" y="642070"/>
                    </a:cubicBezTo>
                  </a:path>
                </a:pathLst>
              </a:custGeom>
              <a:noFill/>
              <a:ln w="28575" cap="rnd">
                <a:solidFill>
                  <a:srgbClr val="03D7C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755900" y="1054100"/>
                <a:ext cx="355600" cy="533400"/>
              </a:xfrm>
              <a:custGeom>
                <a:avLst/>
                <a:gdLst>
                  <a:gd name="connsiteX0" fmla="*/ 0 w 355600"/>
                  <a:gd name="connsiteY0" fmla="*/ 0 h 533400"/>
                  <a:gd name="connsiteX1" fmla="*/ 241300 w 355600"/>
                  <a:gd name="connsiteY1" fmla="*/ 215900 h 533400"/>
                  <a:gd name="connsiteX2" fmla="*/ 355600 w 355600"/>
                  <a:gd name="connsiteY2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533400">
                    <a:moveTo>
                      <a:pt x="0" y="0"/>
                    </a:moveTo>
                    <a:cubicBezTo>
                      <a:pt x="91016" y="63500"/>
                      <a:pt x="182033" y="127000"/>
                      <a:pt x="241300" y="215900"/>
                    </a:cubicBezTo>
                    <a:cubicBezTo>
                      <a:pt x="300567" y="304800"/>
                      <a:pt x="328083" y="419100"/>
                      <a:pt x="355600" y="533400"/>
                    </a:cubicBezTo>
                  </a:path>
                </a:pathLst>
              </a:custGeom>
              <a:noFill/>
              <a:ln w="28575" cap="rnd">
                <a:solidFill>
                  <a:srgbClr val="03D7C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711009" y="1486773"/>
            <a:ext cx="919162" cy="919162"/>
            <a:chOff x="6121854" y="2747962"/>
            <a:chExt cx="1362075" cy="1362075"/>
          </a:xfrm>
        </p:grpSpPr>
        <p:sp>
          <p:nvSpPr>
            <p:cNvPr id="26" name="Rounded Rectangle 25"/>
            <p:cNvSpPr/>
            <p:nvPr/>
          </p:nvSpPr>
          <p:spPr>
            <a:xfrm>
              <a:off x="6121854" y="2747962"/>
              <a:ext cx="1362075" cy="1362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03790" y="3140521"/>
              <a:ext cx="562561" cy="565744"/>
              <a:chOff x="1176173" y="2012950"/>
              <a:chExt cx="2849727" cy="286585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816100" y="2654300"/>
                <a:ext cx="1587500" cy="1587500"/>
              </a:xfrm>
              <a:prstGeom prst="ellipse">
                <a:avLst/>
              </a:prstGeom>
              <a:noFill/>
              <a:ln w="28575" cap="sq">
                <a:solidFill>
                  <a:srgbClr val="03D7C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93800" y="3448050"/>
                <a:ext cx="2832100" cy="0"/>
                <a:chOff x="1193800" y="3448050"/>
                <a:chExt cx="2832100" cy="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6449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1938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 rot="5400000">
                <a:off x="1193800" y="3429000"/>
                <a:ext cx="2832100" cy="0"/>
                <a:chOff x="1193800" y="3448050"/>
                <a:chExt cx="2832100" cy="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6449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1938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 rot="2700000">
                <a:off x="1176172" y="3462751"/>
                <a:ext cx="2832100" cy="0"/>
                <a:chOff x="1193800" y="3448050"/>
                <a:chExt cx="2832100" cy="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6449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1938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8900000">
                <a:off x="1176173" y="3429000"/>
                <a:ext cx="2832100" cy="0"/>
                <a:chOff x="1193800" y="3448050"/>
                <a:chExt cx="2832100" cy="0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6449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193800" y="3448050"/>
                  <a:ext cx="381000" cy="0"/>
                </a:xfrm>
                <a:prstGeom prst="line">
                  <a:avLst/>
                </a:prstGeom>
                <a:ln w="28575" cap="rnd">
                  <a:solidFill>
                    <a:srgbClr val="03D7C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2" name="Rectangle 51"/>
          <p:cNvSpPr/>
          <p:nvPr/>
        </p:nvSpPr>
        <p:spPr>
          <a:xfrm>
            <a:off x="1105932" y="4699501"/>
            <a:ext cx="178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생성하고 내 일정을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317" y="2596945"/>
            <a:ext cx="207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19427" y="4699501"/>
            <a:ext cx="178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생성한 프로젝트에 팀원들을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8543" y="2610250"/>
            <a:ext cx="20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팀원 설정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32747" y="4704369"/>
            <a:ext cx="1780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상에서 팀원들의 일정과 비교해 알려줄것입니다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59406" y="2609636"/>
            <a:ext cx="212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사용합니다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기간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83B5-3527-4AB0-932B-3B2E7567D90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en-US" altLang="ko-KR" dirty="0" smtClean="0"/>
              <a:t>,</a:t>
            </a:r>
            <a:r>
              <a:rPr lang="ko-KR" altLang="en-US" dirty="0" smtClean="0"/>
              <a:t>  서버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  프론트 삼위일체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CHAPTER #</a:t>
            </a:r>
            <a:r>
              <a:rPr lang="en-US" altLang="ko-KR" smtClean="0"/>
              <a:t>03</a:t>
            </a:r>
            <a:endParaRPr lang="en-US" altLang="ko-KR"/>
          </a:p>
        </p:txBody>
      </p:sp>
      <p:grpSp>
        <p:nvGrpSpPr>
          <p:cNvPr id="17" name="Group 16"/>
          <p:cNvGrpSpPr/>
          <p:nvPr/>
        </p:nvGrpSpPr>
        <p:grpSpPr>
          <a:xfrm>
            <a:off x="3428816" y="2610818"/>
            <a:ext cx="2365350" cy="2147490"/>
            <a:chOff x="533400" y="857250"/>
            <a:chExt cx="723900" cy="657225"/>
          </a:xfrm>
        </p:grpSpPr>
        <p:sp>
          <p:nvSpPr>
            <p:cNvPr id="18" name="Freeform 17"/>
            <p:cNvSpPr/>
            <p:nvPr/>
          </p:nvSpPr>
          <p:spPr>
            <a:xfrm>
              <a:off x="733425" y="857250"/>
              <a:ext cx="323850" cy="304800"/>
            </a:xfrm>
            <a:custGeom>
              <a:avLst/>
              <a:gdLst>
                <a:gd name="connsiteX0" fmla="*/ 323850 w 323850"/>
                <a:gd name="connsiteY0" fmla="*/ 285750 h 304800"/>
                <a:gd name="connsiteX1" fmla="*/ 161925 w 323850"/>
                <a:gd name="connsiteY1" fmla="*/ 0 h 304800"/>
                <a:gd name="connsiteX2" fmla="*/ 0 w 323850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04800">
                  <a:moveTo>
                    <a:pt x="323850" y="285750"/>
                  </a:moveTo>
                  <a:lnTo>
                    <a:pt x="161925" y="0"/>
                  </a:lnTo>
                  <a:lnTo>
                    <a:pt x="0" y="304800"/>
                  </a:lnTo>
                </a:path>
              </a:pathLst>
            </a:custGeom>
            <a:noFill/>
            <a:ln w="19050" cap="rnd">
              <a:solidFill>
                <a:srgbClr val="03D7CB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33400" y="1228725"/>
              <a:ext cx="381000" cy="285750"/>
            </a:xfrm>
            <a:custGeom>
              <a:avLst/>
              <a:gdLst>
                <a:gd name="connsiteX0" fmla="*/ 161925 w 381000"/>
                <a:gd name="connsiteY0" fmla="*/ 0 h 285750"/>
                <a:gd name="connsiteX1" fmla="*/ 0 w 381000"/>
                <a:gd name="connsiteY1" fmla="*/ 285750 h 285750"/>
                <a:gd name="connsiteX2" fmla="*/ 381000 w 38100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285750">
                  <a:moveTo>
                    <a:pt x="161925" y="0"/>
                  </a:moveTo>
                  <a:lnTo>
                    <a:pt x="0" y="285750"/>
                  </a:lnTo>
                  <a:lnTo>
                    <a:pt x="381000" y="285750"/>
                  </a:lnTo>
                </a:path>
              </a:pathLst>
            </a:custGeom>
            <a:noFill/>
            <a:ln w="19050" cap="rnd">
              <a:solidFill>
                <a:srgbClr val="03D7CB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90600" y="1190625"/>
              <a:ext cx="266700" cy="323850"/>
            </a:xfrm>
            <a:custGeom>
              <a:avLst/>
              <a:gdLst>
                <a:gd name="connsiteX0" fmla="*/ 0 w 266700"/>
                <a:gd name="connsiteY0" fmla="*/ 304800 h 304800"/>
                <a:gd name="connsiteX1" fmla="*/ 266700 w 266700"/>
                <a:gd name="connsiteY1" fmla="*/ 304800 h 304800"/>
                <a:gd name="connsiteX2" fmla="*/ 95250 w 26670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304800">
                  <a:moveTo>
                    <a:pt x="0" y="304800"/>
                  </a:moveTo>
                  <a:lnTo>
                    <a:pt x="266700" y="304800"/>
                  </a:lnTo>
                  <a:lnTo>
                    <a:pt x="95250" y="0"/>
                  </a:lnTo>
                </a:path>
              </a:pathLst>
            </a:custGeom>
            <a:noFill/>
            <a:ln w="19050" cap="rnd">
              <a:solidFill>
                <a:srgbClr val="03D7CB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051276" y="1637602"/>
            <a:ext cx="1205598" cy="1205598"/>
          </a:xfrm>
          <a:prstGeom prst="roundRect">
            <a:avLst>
              <a:gd name="adj" fmla="val 50000"/>
            </a:avLst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2510790" y="4198709"/>
            <a:ext cx="1205598" cy="1205598"/>
          </a:xfrm>
          <a:prstGeom prst="roundRect">
            <a:avLst>
              <a:gd name="adj" fmla="val 50000"/>
            </a:avLst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ounded Rectangle 50"/>
          <p:cNvSpPr/>
          <p:nvPr/>
        </p:nvSpPr>
        <p:spPr>
          <a:xfrm>
            <a:off x="5342320" y="4155508"/>
            <a:ext cx="1205598" cy="1205598"/>
          </a:xfrm>
          <a:prstGeom prst="roundRect">
            <a:avLst>
              <a:gd name="adj" fmla="val 50000"/>
            </a:avLst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/>
          <p:cNvSpPr/>
          <p:nvPr/>
        </p:nvSpPr>
        <p:spPr>
          <a:xfrm>
            <a:off x="3985034" y="2043969"/>
            <a:ext cx="1338082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44548" y="4583306"/>
            <a:ext cx="1338082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76077" y="4561875"/>
            <a:ext cx="1338082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Design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54240" y="1975972"/>
            <a:ext cx="2823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개발에 대한 메모를 정리할 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Database,</a:t>
            </a:r>
          </a:p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 정리할 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Database,</a:t>
            </a:r>
            <a:endParaRPr lang="en-US" altLang="ko-KR" sz="1200" dirty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유저정보를 정리할 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endParaRPr lang="en-US" altLang="ko-KR" sz="1200" dirty="0" smtClean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구축해 웹에 정보를 제공한다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2875" y="4472133"/>
            <a:ext cx="2367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개발자로서 느꼈던 불편함들을</a:t>
            </a:r>
            <a:endParaRPr lang="en-US" altLang="ko-KR" sz="1200" dirty="0" smtClean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정리해 모두 타파해줄 기능을 </a:t>
            </a:r>
            <a:endParaRPr lang="en-US" altLang="ko-KR" sz="1200" dirty="0" smtClean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제공하는 웹을 개발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14159" y="4564467"/>
            <a:ext cx="232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힘든 개발에 지친 개발자를 위해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가독성이 좋은 웹디자인</a:t>
            </a:r>
            <a:r>
              <a:rPr lang="en-US" altLang="ko-KR" sz="1200" dirty="0" smtClean="0">
                <a:solidFill>
                  <a:srgbClr val="6B6B6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>
              <a:solidFill>
                <a:srgbClr val="6B6B6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5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721292" y="1806365"/>
            <a:ext cx="1450976" cy="39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ko-KR" altLang="en-US" sz="2000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그룹별</a:t>
            </a:r>
            <a:endParaRPr lang="ko-KR" altLang="en-US" sz="20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02837" y="1755230"/>
            <a:ext cx="1450976" cy="39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ko-KR" altLang="en-US" sz="2000" smtClean="0">
                <a:solidFill>
                  <a:srgbClr val="03D7C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</a:t>
            </a:r>
            <a:endParaRPr lang="en-US" altLang="ko-KR" sz="2000" dirty="0" smtClean="0">
              <a:solidFill>
                <a:srgbClr val="03D7C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64177" y="2533403"/>
            <a:ext cx="1593769" cy="1593769"/>
          </a:xfrm>
          <a:prstGeom prst="ellipse">
            <a:avLst/>
          </a:prstGeom>
          <a:solidFill>
            <a:srgbClr val="333333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902837" y="2533403"/>
            <a:ext cx="1593769" cy="1593769"/>
          </a:xfrm>
          <a:prstGeom prst="ellipse">
            <a:avLst/>
          </a:prstGeom>
          <a:solidFill>
            <a:srgbClr val="03D7CB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Group 78"/>
          <p:cNvGrpSpPr/>
          <p:nvPr/>
        </p:nvGrpSpPr>
        <p:grpSpPr>
          <a:xfrm>
            <a:off x="6388390" y="3074268"/>
            <a:ext cx="533344" cy="550059"/>
            <a:chOff x="1175994" y="2406632"/>
            <a:chExt cx="2555194" cy="2635268"/>
          </a:xfrm>
        </p:grpSpPr>
        <p:sp>
          <p:nvSpPr>
            <p:cNvPr id="80" name="Freeform 79"/>
            <p:cNvSpPr/>
            <p:nvPr/>
          </p:nvSpPr>
          <p:spPr>
            <a:xfrm rot="5400000" flipV="1">
              <a:off x="1286447" y="2296179"/>
              <a:ext cx="1059321" cy="1280227"/>
            </a:xfrm>
            <a:custGeom>
              <a:avLst/>
              <a:gdLst>
                <a:gd name="connsiteX0" fmla="*/ 403612 w 610448"/>
                <a:gd name="connsiteY0" fmla="*/ 667470 h 667470"/>
                <a:gd name="connsiteX1" fmla="*/ 86112 w 610448"/>
                <a:gd name="connsiteY1" fmla="*/ 540470 h 667470"/>
                <a:gd name="connsiteX2" fmla="*/ 35312 w 610448"/>
                <a:gd name="connsiteY2" fmla="*/ 7070 h 667470"/>
                <a:gd name="connsiteX3" fmla="*/ 556012 w 610448"/>
                <a:gd name="connsiteY3" fmla="*/ 261070 h 667470"/>
                <a:gd name="connsiteX4" fmla="*/ 568712 w 610448"/>
                <a:gd name="connsiteY4" fmla="*/ 642070 h 667470"/>
                <a:gd name="connsiteX0" fmla="*/ 403612 w 576171"/>
                <a:gd name="connsiteY0" fmla="*/ 667439 h 667439"/>
                <a:gd name="connsiteX1" fmla="*/ 86112 w 576171"/>
                <a:gd name="connsiteY1" fmla="*/ 540439 h 667439"/>
                <a:gd name="connsiteX2" fmla="*/ 35312 w 576171"/>
                <a:gd name="connsiteY2" fmla="*/ 7039 h 667439"/>
                <a:gd name="connsiteX3" fmla="*/ 556012 w 576171"/>
                <a:gd name="connsiteY3" fmla="*/ 261039 h 667439"/>
                <a:gd name="connsiteX4" fmla="*/ 455842 w 576171"/>
                <a:gd name="connsiteY4" fmla="*/ 635400 h 667439"/>
                <a:gd name="connsiteX0" fmla="*/ 403612 w 573020"/>
                <a:gd name="connsiteY0" fmla="*/ 667601 h 668759"/>
                <a:gd name="connsiteX1" fmla="*/ 86112 w 573020"/>
                <a:gd name="connsiteY1" fmla="*/ 540601 h 668759"/>
                <a:gd name="connsiteX2" fmla="*/ 35312 w 573020"/>
                <a:gd name="connsiteY2" fmla="*/ 7201 h 668759"/>
                <a:gd name="connsiteX3" fmla="*/ 556012 w 573020"/>
                <a:gd name="connsiteY3" fmla="*/ 261201 h 668759"/>
                <a:gd name="connsiteX4" fmla="*/ 435924 w 573020"/>
                <a:gd name="connsiteY4" fmla="*/ 668759 h 668759"/>
                <a:gd name="connsiteX0" fmla="*/ 403612 w 589582"/>
                <a:gd name="connsiteY0" fmla="*/ 667601 h 668759"/>
                <a:gd name="connsiteX1" fmla="*/ 86112 w 589582"/>
                <a:gd name="connsiteY1" fmla="*/ 540601 h 668759"/>
                <a:gd name="connsiteX2" fmla="*/ 35312 w 589582"/>
                <a:gd name="connsiteY2" fmla="*/ 7201 h 668759"/>
                <a:gd name="connsiteX3" fmla="*/ 556012 w 589582"/>
                <a:gd name="connsiteY3" fmla="*/ 261201 h 668759"/>
                <a:gd name="connsiteX4" fmla="*/ 435924 w 589582"/>
                <a:gd name="connsiteY4" fmla="*/ 668759 h 668759"/>
                <a:gd name="connsiteX0" fmla="*/ 398009 w 536642"/>
                <a:gd name="connsiteY0" fmla="*/ 668930 h 670088"/>
                <a:gd name="connsiteX1" fmla="*/ 80509 w 536642"/>
                <a:gd name="connsiteY1" fmla="*/ 541930 h 670088"/>
                <a:gd name="connsiteX2" fmla="*/ 29709 w 536642"/>
                <a:gd name="connsiteY2" fmla="*/ 8530 h 670088"/>
                <a:gd name="connsiteX3" fmla="*/ 474675 w 536642"/>
                <a:gd name="connsiteY3" fmla="*/ 245704 h 670088"/>
                <a:gd name="connsiteX4" fmla="*/ 430321 w 536642"/>
                <a:gd name="connsiteY4" fmla="*/ 670088 h 670088"/>
                <a:gd name="connsiteX0" fmla="*/ 398009 w 547961"/>
                <a:gd name="connsiteY0" fmla="*/ 670372 h 671530"/>
                <a:gd name="connsiteX1" fmla="*/ 80509 w 547961"/>
                <a:gd name="connsiteY1" fmla="*/ 543372 h 671530"/>
                <a:gd name="connsiteX2" fmla="*/ 29709 w 547961"/>
                <a:gd name="connsiteY2" fmla="*/ 9972 h 671530"/>
                <a:gd name="connsiteX3" fmla="*/ 474675 w 547961"/>
                <a:gd name="connsiteY3" fmla="*/ 247146 h 671530"/>
                <a:gd name="connsiteX4" fmla="*/ 430321 w 547961"/>
                <a:gd name="connsiteY4" fmla="*/ 671530 h 671530"/>
                <a:gd name="connsiteX0" fmla="*/ 398009 w 547963"/>
                <a:gd name="connsiteY0" fmla="*/ 670372 h 677439"/>
                <a:gd name="connsiteX1" fmla="*/ 80509 w 547963"/>
                <a:gd name="connsiteY1" fmla="*/ 543372 h 677439"/>
                <a:gd name="connsiteX2" fmla="*/ 29709 w 547963"/>
                <a:gd name="connsiteY2" fmla="*/ 9972 h 677439"/>
                <a:gd name="connsiteX3" fmla="*/ 474675 w 547963"/>
                <a:gd name="connsiteY3" fmla="*/ 247146 h 677439"/>
                <a:gd name="connsiteX4" fmla="*/ 430321 w 547963"/>
                <a:gd name="connsiteY4" fmla="*/ 671530 h 677439"/>
                <a:gd name="connsiteX0" fmla="*/ 403851 w 553803"/>
                <a:gd name="connsiteY0" fmla="*/ 666130 h 669288"/>
                <a:gd name="connsiteX1" fmla="*/ 69524 w 553803"/>
                <a:gd name="connsiteY1" fmla="*/ 450776 h 669288"/>
                <a:gd name="connsiteX2" fmla="*/ 35551 w 553803"/>
                <a:gd name="connsiteY2" fmla="*/ 5730 h 669288"/>
                <a:gd name="connsiteX3" fmla="*/ 480517 w 553803"/>
                <a:gd name="connsiteY3" fmla="*/ 242904 h 669288"/>
                <a:gd name="connsiteX4" fmla="*/ 436163 w 553803"/>
                <a:gd name="connsiteY4" fmla="*/ 667288 h 66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03" h="669288">
                  <a:moveTo>
                    <a:pt x="403851" y="666130"/>
                  </a:moveTo>
                  <a:cubicBezTo>
                    <a:pt x="296830" y="691324"/>
                    <a:pt x="130907" y="560843"/>
                    <a:pt x="69524" y="450776"/>
                  </a:cubicBezTo>
                  <a:cubicBezTo>
                    <a:pt x="8141" y="340709"/>
                    <a:pt x="-32948" y="40375"/>
                    <a:pt x="35551" y="5730"/>
                  </a:cubicBezTo>
                  <a:cubicBezTo>
                    <a:pt x="104050" y="-28915"/>
                    <a:pt x="384294" y="98983"/>
                    <a:pt x="480517" y="242904"/>
                  </a:cubicBezTo>
                  <a:cubicBezTo>
                    <a:pt x="576740" y="386825"/>
                    <a:pt x="593773" y="576180"/>
                    <a:pt x="436163" y="667288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80"/>
            <p:cNvSpPr/>
            <p:nvPr/>
          </p:nvSpPr>
          <p:spPr>
            <a:xfrm rot="16200000" flipH="1" flipV="1">
              <a:off x="2588740" y="2748395"/>
              <a:ext cx="1006102" cy="1278795"/>
            </a:xfrm>
            <a:custGeom>
              <a:avLst/>
              <a:gdLst>
                <a:gd name="connsiteX0" fmla="*/ 403612 w 610448"/>
                <a:gd name="connsiteY0" fmla="*/ 667470 h 667470"/>
                <a:gd name="connsiteX1" fmla="*/ 86112 w 610448"/>
                <a:gd name="connsiteY1" fmla="*/ 540470 h 667470"/>
                <a:gd name="connsiteX2" fmla="*/ 35312 w 610448"/>
                <a:gd name="connsiteY2" fmla="*/ 7070 h 667470"/>
                <a:gd name="connsiteX3" fmla="*/ 556012 w 610448"/>
                <a:gd name="connsiteY3" fmla="*/ 261070 h 667470"/>
                <a:gd name="connsiteX4" fmla="*/ 568712 w 610448"/>
                <a:gd name="connsiteY4" fmla="*/ 642070 h 667470"/>
                <a:gd name="connsiteX0" fmla="*/ 403612 w 576171"/>
                <a:gd name="connsiteY0" fmla="*/ 667439 h 667439"/>
                <a:gd name="connsiteX1" fmla="*/ 86112 w 576171"/>
                <a:gd name="connsiteY1" fmla="*/ 540439 h 667439"/>
                <a:gd name="connsiteX2" fmla="*/ 35312 w 576171"/>
                <a:gd name="connsiteY2" fmla="*/ 7039 h 667439"/>
                <a:gd name="connsiteX3" fmla="*/ 556012 w 576171"/>
                <a:gd name="connsiteY3" fmla="*/ 261039 h 667439"/>
                <a:gd name="connsiteX4" fmla="*/ 455842 w 576171"/>
                <a:gd name="connsiteY4" fmla="*/ 635400 h 667439"/>
                <a:gd name="connsiteX0" fmla="*/ 403612 w 573020"/>
                <a:gd name="connsiteY0" fmla="*/ 667601 h 668759"/>
                <a:gd name="connsiteX1" fmla="*/ 86112 w 573020"/>
                <a:gd name="connsiteY1" fmla="*/ 540601 h 668759"/>
                <a:gd name="connsiteX2" fmla="*/ 35312 w 573020"/>
                <a:gd name="connsiteY2" fmla="*/ 7201 h 668759"/>
                <a:gd name="connsiteX3" fmla="*/ 556012 w 573020"/>
                <a:gd name="connsiteY3" fmla="*/ 261201 h 668759"/>
                <a:gd name="connsiteX4" fmla="*/ 435924 w 573020"/>
                <a:gd name="connsiteY4" fmla="*/ 668759 h 668759"/>
                <a:gd name="connsiteX0" fmla="*/ 403612 w 589582"/>
                <a:gd name="connsiteY0" fmla="*/ 667601 h 668759"/>
                <a:gd name="connsiteX1" fmla="*/ 86112 w 589582"/>
                <a:gd name="connsiteY1" fmla="*/ 540601 h 668759"/>
                <a:gd name="connsiteX2" fmla="*/ 35312 w 589582"/>
                <a:gd name="connsiteY2" fmla="*/ 7201 h 668759"/>
                <a:gd name="connsiteX3" fmla="*/ 556012 w 589582"/>
                <a:gd name="connsiteY3" fmla="*/ 261201 h 668759"/>
                <a:gd name="connsiteX4" fmla="*/ 435924 w 589582"/>
                <a:gd name="connsiteY4" fmla="*/ 668759 h 668759"/>
                <a:gd name="connsiteX0" fmla="*/ 399820 w 585790"/>
                <a:gd name="connsiteY0" fmla="*/ 665894 h 667052"/>
                <a:gd name="connsiteX1" fmla="*/ 94943 w 585790"/>
                <a:gd name="connsiteY1" fmla="*/ 496819 h 667052"/>
                <a:gd name="connsiteX2" fmla="*/ 31520 w 585790"/>
                <a:gd name="connsiteY2" fmla="*/ 5494 h 667052"/>
                <a:gd name="connsiteX3" fmla="*/ 552220 w 585790"/>
                <a:gd name="connsiteY3" fmla="*/ 259494 h 667052"/>
                <a:gd name="connsiteX4" fmla="*/ 432132 w 585790"/>
                <a:gd name="connsiteY4" fmla="*/ 667052 h 667052"/>
                <a:gd name="connsiteX0" fmla="*/ 393355 w 525980"/>
                <a:gd name="connsiteY0" fmla="*/ 667382 h 668540"/>
                <a:gd name="connsiteX1" fmla="*/ 88478 w 525980"/>
                <a:gd name="connsiteY1" fmla="*/ 498307 h 668540"/>
                <a:gd name="connsiteX2" fmla="*/ 25055 w 525980"/>
                <a:gd name="connsiteY2" fmla="*/ 6982 h 668540"/>
                <a:gd name="connsiteX3" fmla="*/ 457394 w 525980"/>
                <a:gd name="connsiteY3" fmla="*/ 239943 h 668540"/>
                <a:gd name="connsiteX4" fmla="*/ 425667 w 525980"/>
                <a:gd name="connsiteY4" fmla="*/ 668540 h 6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980" h="668540">
                  <a:moveTo>
                    <a:pt x="393355" y="667382"/>
                  </a:moveTo>
                  <a:cubicBezTo>
                    <a:pt x="265296" y="658915"/>
                    <a:pt x="149861" y="608374"/>
                    <a:pt x="88478" y="498307"/>
                  </a:cubicBezTo>
                  <a:cubicBezTo>
                    <a:pt x="27095" y="388240"/>
                    <a:pt x="-36431" y="50043"/>
                    <a:pt x="25055" y="6982"/>
                  </a:cubicBezTo>
                  <a:cubicBezTo>
                    <a:pt x="86541" y="-36079"/>
                    <a:pt x="390625" y="129683"/>
                    <a:pt x="457394" y="239943"/>
                  </a:cubicBezTo>
                  <a:cubicBezTo>
                    <a:pt x="524163" y="350203"/>
                    <a:pt x="583277" y="577432"/>
                    <a:pt x="425667" y="668540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452394" y="2407086"/>
              <a:ext cx="0" cy="1822014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1630516" y="4229100"/>
              <a:ext cx="1656903" cy="812800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42045" y="3034196"/>
            <a:ext cx="609549" cy="605310"/>
            <a:chOff x="6709185" y="-1017295"/>
            <a:chExt cx="3181013" cy="3158886"/>
          </a:xfrm>
        </p:grpSpPr>
        <p:sp>
          <p:nvSpPr>
            <p:cNvPr id="85" name="Freeform 84"/>
            <p:cNvSpPr/>
            <p:nvPr/>
          </p:nvSpPr>
          <p:spPr>
            <a:xfrm rot="18900000">
              <a:off x="6709185" y="-1017295"/>
              <a:ext cx="3181013" cy="3158886"/>
            </a:xfrm>
            <a:custGeom>
              <a:avLst/>
              <a:gdLst>
                <a:gd name="connsiteX0" fmla="*/ 4417132 w 5125718"/>
                <a:gd name="connsiteY0" fmla="*/ 763300 h 5090062"/>
                <a:gd name="connsiteX1" fmla="*/ 4524872 w 5125718"/>
                <a:gd name="connsiteY1" fmla="*/ 1820462 h 5090062"/>
                <a:gd name="connsiteX2" fmla="*/ 4490690 w 5125718"/>
                <a:gd name="connsiteY2" fmla="*/ 1862308 h 5090062"/>
                <a:gd name="connsiteX3" fmla="*/ 4593224 w 5125718"/>
                <a:gd name="connsiteY3" fmla="*/ 1892761 h 5090062"/>
                <a:gd name="connsiteX4" fmla="*/ 5125718 w 5125718"/>
                <a:gd name="connsiteY4" fmla="*/ 2675231 h 5090062"/>
                <a:gd name="connsiteX5" fmla="*/ 4593225 w 5125718"/>
                <a:gd name="connsiteY5" fmla="*/ 3457703 h 5090062"/>
                <a:gd name="connsiteX6" fmla="*/ 4529067 w 5125718"/>
                <a:gd name="connsiteY6" fmla="*/ 3476758 h 5090062"/>
                <a:gd name="connsiteX7" fmla="*/ 4557053 w 5125718"/>
                <a:gd name="connsiteY7" fmla="*/ 3511019 h 5090062"/>
                <a:gd name="connsiteX8" fmla="*/ 4449314 w 5125718"/>
                <a:gd name="connsiteY8" fmla="*/ 4568179 h 5090062"/>
                <a:gd name="connsiteX9" fmla="*/ 3392152 w 5125718"/>
                <a:gd name="connsiteY9" fmla="*/ 4675919 h 5090062"/>
                <a:gd name="connsiteX10" fmla="*/ 3276825 w 5125718"/>
                <a:gd name="connsiteY10" fmla="*/ 4581713 h 5090062"/>
                <a:gd name="connsiteX11" fmla="*/ 3276825 w 5125718"/>
                <a:gd name="connsiteY11" fmla="*/ 4581712 h 5090062"/>
                <a:gd name="connsiteX12" fmla="*/ 3228553 w 5125718"/>
                <a:gd name="connsiteY12" fmla="*/ 4533439 h 5090062"/>
                <a:gd name="connsiteX13" fmla="*/ 3221387 w 5125718"/>
                <a:gd name="connsiteY13" fmla="*/ 4557569 h 5090062"/>
                <a:gd name="connsiteX14" fmla="*/ 2438917 w 5125718"/>
                <a:gd name="connsiteY14" fmla="*/ 5090062 h 5090062"/>
                <a:gd name="connsiteX15" fmla="*/ 1719850 w 5125718"/>
                <a:gd name="connsiteY15" fmla="*/ 4685253 h 5090062"/>
                <a:gd name="connsiteX16" fmla="*/ 1701151 w 5125718"/>
                <a:gd name="connsiteY16" fmla="*/ 4647598 h 5090062"/>
                <a:gd name="connsiteX17" fmla="*/ 1578597 w 5125718"/>
                <a:gd name="connsiteY17" fmla="*/ 4714023 h 5090062"/>
                <a:gd name="connsiteX18" fmla="*/ 648778 w 5125718"/>
                <a:gd name="connsiteY18" fmla="*/ 4537264 h 5090062"/>
                <a:gd name="connsiteX19" fmla="*/ 541037 w 5125718"/>
                <a:gd name="connsiteY19" fmla="*/ 3480102 h 5090062"/>
                <a:gd name="connsiteX20" fmla="*/ 570685 w 5125718"/>
                <a:gd name="connsiteY20" fmla="*/ 3443807 h 5090062"/>
                <a:gd name="connsiteX21" fmla="*/ 532494 w 5125718"/>
                <a:gd name="connsiteY21" fmla="*/ 3432464 h 5090062"/>
                <a:gd name="connsiteX22" fmla="*/ 0 w 5125718"/>
                <a:gd name="connsiteY22" fmla="*/ 2649994 h 5090062"/>
                <a:gd name="connsiteX23" fmla="*/ 532494 w 5125718"/>
                <a:gd name="connsiteY23" fmla="*/ 1867522 h 5090062"/>
                <a:gd name="connsiteX24" fmla="*/ 572959 w 5125718"/>
                <a:gd name="connsiteY24" fmla="*/ 1855504 h 5090062"/>
                <a:gd name="connsiteX25" fmla="*/ 505385 w 5125718"/>
                <a:gd name="connsiteY25" fmla="*/ 1730832 h 5090062"/>
                <a:gd name="connsiteX26" fmla="*/ 682144 w 5125718"/>
                <a:gd name="connsiteY26" fmla="*/ 801012 h 5090062"/>
                <a:gd name="connsiteX27" fmla="*/ 1739305 w 5125718"/>
                <a:gd name="connsiteY27" fmla="*/ 693272 h 5090062"/>
                <a:gd name="connsiteX28" fmla="*/ 1779374 w 5125718"/>
                <a:gd name="connsiteY28" fmla="*/ 726002 h 5090062"/>
                <a:gd name="connsiteX29" fmla="*/ 1784884 w 5125718"/>
                <a:gd name="connsiteY29" fmla="*/ 671342 h 5090062"/>
                <a:gd name="connsiteX30" fmla="*/ 2608592 w 5125718"/>
                <a:gd name="connsiteY30" fmla="*/ 0 h 5090062"/>
                <a:gd name="connsiteX31" fmla="*/ 3391064 w 5125718"/>
                <a:gd name="connsiteY31" fmla="*/ 532494 h 5090062"/>
                <a:gd name="connsiteX32" fmla="*/ 3418237 w 5125718"/>
                <a:gd name="connsiteY32" fmla="*/ 623982 h 5090062"/>
                <a:gd name="connsiteX33" fmla="*/ 3487313 w 5125718"/>
                <a:gd name="connsiteY33" fmla="*/ 586542 h 5090062"/>
                <a:gd name="connsiteX34" fmla="*/ 4417132 w 5125718"/>
                <a:gd name="connsiteY34" fmla="*/ 763300 h 509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25718" h="5090062">
                  <a:moveTo>
                    <a:pt x="4417132" y="763300"/>
                  </a:moveTo>
                  <a:cubicBezTo>
                    <a:pt x="4704438" y="1050606"/>
                    <a:pt x="4740352" y="1494108"/>
                    <a:pt x="4524872" y="1820462"/>
                  </a:cubicBezTo>
                  <a:lnTo>
                    <a:pt x="4490690" y="1862308"/>
                  </a:lnTo>
                  <a:lnTo>
                    <a:pt x="4593224" y="1892761"/>
                  </a:lnTo>
                  <a:cubicBezTo>
                    <a:pt x="4905060" y="2015726"/>
                    <a:pt x="5125719" y="2319710"/>
                    <a:pt x="5125718" y="2675231"/>
                  </a:cubicBezTo>
                  <a:cubicBezTo>
                    <a:pt x="5125719" y="3030754"/>
                    <a:pt x="4905059" y="3334739"/>
                    <a:pt x="4593225" y="3457703"/>
                  </a:cubicBezTo>
                  <a:lnTo>
                    <a:pt x="4529067" y="3476758"/>
                  </a:lnTo>
                  <a:lnTo>
                    <a:pt x="4557053" y="3511019"/>
                  </a:lnTo>
                  <a:cubicBezTo>
                    <a:pt x="4772531" y="3837374"/>
                    <a:pt x="4736618" y="4280875"/>
                    <a:pt x="4449314" y="4568179"/>
                  </a:cubicBezTo>
                  <a:cubicBezTo>
                    <a:pt x="4162008" y="4855485"/>
                    <a:pt x="3718507" y="4891398"/>
                    <a:pt x="3392152" y="4675919"/>
                  </a:cubicBezTo>
                  <a:lnTo>
                    <a:pt x="3276825" y="4581713"/>
                  </a:lnTo>
                  <a:lnTo>
                    <a:pt x="3276825" y="4581712"/>
                  </a:lnTo>
                  <a:lnTo>
                    <a:pt x="3228553" y="4533439"/>
                  </a:lnTo>
                  <a:lnTo>
                    <a:pt x="3221387" y="4557569"/>
                  </a:lnTo>
                  <a:cubicBezTo>
                    <a:pt x="3098423" y="4869403"/>
                    <a:pt x="2794438" y="5090063"/>
                    <a:pt x="2438917" y="5090062"/>
                  </a:cubicBezTo>
                  <a:cubicBezTo>
                    <a:pt x="2134182" y="5090062"/>
                    <a:pt x="1867313" y="4927945"/>
                    <a:pt x="1719850" y="4685253"/>
                  </a:cubicBezTo>
                  <a:lnTo>
                    <a:pt x="1701151" y="4647598"/>
                  </a:lnTo>
                  <a:lnTo>
                    <a:pt x="1578597" y="4714023"/>
                  </a:lnTo>
                  <a:cubicBezTo>
                    <a:pt x="1271148" y="4847575"/>
                    <a:pt x="900169" y="4788655"/>
                    <a:pt x="648778" y="4537264"/>
                  </a:cubicBezTo>
                  <a:cubicBezTo>
                    <a:pt x="361472" y="4249958"/>
                    <a:pt x="325558" y="3806456"/>
                    <a:pt x="541037" y="3480102"/>
                  </a:cubicBezTo>
                  <a:lnTo>
                    <a:pt x="570685" y="3443807"/>
                  </a:lnTo>
                  <a:lnTo>
                    <a:pt x="532494" y="3432464"/>
                  </a:lnTo>
                  <a:cubicBezTo>
                    <a:pt x="220659" y="3309500"/>
                    <a:pt x="0" y="3005516"/>
                    <a:pt x="0" y="2649994"/>
                  </a:cubicBezTo>
                  <a:cubicBezTo>
                    <a:pt x="0" y="2294471"/>
                    <a:pt x="220659" y="1990486"/>
                    <a:pt x="532494" y="1867522"/>
                  </a:cubicBezTo>
                  <a:lnTo>
                    <a:pt x="572959" y="1855504"/>
                  </a:lnTo>
                  <a:lnTo>
                    <a:pt x="505385" y="1730832"/>
                  </a:lnTo>
                  <a:cubicBezTo>
                    <a:pt x="371833" y="1423383"/>
                    <a:pt x="430753" y="1052404"/>
                    <a:pt x="682144" y="801012"/>
                  </a:cubicBezTo>
                  <a:cubicBezTo>
                    <a:pt x="969450" y="513706"/>
                    <a:pt x="1412951" y="477793"/>
                    <a:pt x="1739305" y="693272"/>
                  </a:cubicBezTo>
                  <a:lnTo>
                    <a:pt x="1779374" y="726002"/>
                  </a:lnTo>
                  <a:lnTo>
                    <a:pt x="1784884" y="671342"/>
                  </a:lnTo>
                  <a:cubicBezTo>
                    <a:pt x="1863285" y="288208"/>
                    <a:pt x="2202282" y="0"/>
                    <a:pt x="2608592" y="0"/>
                  </a:cubicBezTo>
                  <a:cubicBezTo>
                    <a:pt x="2964115" y="0"/>
                    <a:pt x="3268100" y="220659"/>
                    <a:pt x="3391064" y="532494"/>
                  </a:cubicBezTo>
                  <a:lnTo>
                    <a:pt x="3418237" y="623982"/>
                  </a:lnTo>
                  <a:lnTo>
                    <a:pt x="3487313" y="586542"/>
                  </a:lnTo>
                  <a:cubicBezTo>
                    <a:pt x="3794762" y="452989"/>
                    <a:pt x="4165741" y="511909"/>
                    <a:pt x="4417132" y="76330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98948" y="61405"/>
              <a:ext cx="1001486" cy="100148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664177" y="4773465"/>
            <a:ext cx="5808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서비스는 그룹별 기능이라고 하지만 개별적으로 하는 개발에 대해 기능제공이 더 치우쳐진 상태이다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차후에 그룹별 캘린더 등을 생성해 팀프로젝트를 더욱편리하게 하는등 좀더 나은 일정 관리서비스를 제공할 예정이다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TITLE HERE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The standard Lorem Ipsum passage, used since the </a:t>
            </a:r>
            <a:r>
              <a:rPr lang="en-US" altLang="ko-KR" smtClean="0"/>
              <a:t>1500s</a:t>
            </a:r>
            <a:endParaRPr lang="en-US" alt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CHAPTER #</a:t>
            </a:r>
            <a:r>
              <a:rPr lang="en-US" altLang="ko-KR" smtClean="0"/>
              <a:t>01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83B5-3527-4AB0-932B-3B2E7567D9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mtClean="0"/>
              <a:t>THANKS</a:t>
            </a:r>
            <a:endParaRPr lang="ko-KR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1543050" y="3020350"/>
            <a:ext cx="1657350" cy="3305723"/>
          </a:xfrm>
          <a:prstGeom prst="triangle">
            <a:avLst>
              <a:gd name="adj" fmla="val 0"/>
            </a:avLst>
          </a:prstGeom>
          <a:solidFill>
            <a:srgbClr val="03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47662" y="5829068"/>
            <a:ext cx="6024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Nature is all the animals, plants, and other things in the world that are not made by people, and all the eventsand processes that are not caused by people.</a:t>
            </a:r>
            <a:endParaRPr lang="en-US" altLang="ko-KR" sz="1200" b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0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227</Words>
  <Application>Microsoft Macintosh PowerPoint</Application>
  <PresentationFormat>화면 슬라이드 쇼(4:3)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</vt:lpstr>
      <vt:lpstr>나눔스퀘어 Bold</vt:lpstr>
      <vt:lpstr>맑은 고딕</vt:lpstr>
      <vt:lpstr>Calibri</vt:lpstr>
      <vt:lpstr>Mangal</vt:lpstr>
      <vt:lpstr>Arial</vt:lpstr>
      <vt:lpstr>Office Theme</vt:lpstr>
      <vt:lpstr>PlanDo</vt:lpstr>
      <vt:lpstr>Index</vt:lpstr>
      <vt:lpstr>선정 동기</vt:lpstr>
      <vt:lpstr>프로젝트 개요</vt:lpstr>
      <vt:lpstr>개발 기간</vt:lpstr>
      <vt:lpstr>TITLE HERE</vt:lpstr>
      <vt:lpstr>THANKS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Sun Set</cp:lastModifiedBy>
  <cp:revision>112</cp:revision>
  <dcterms:created xsi:type="dcterms:W3CDTF">2016-03-17T14:51:39Z</dcterms:created>
  <dcterms:modified xsi:type="dcterms:W3CDTF">2016-11-24T11:32:31Z</dcterms:modified>
</cp:coreProperties>
</file>