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C2000-4CC1-44E9-BCAA-558FC58C8FE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01658C-1251-4A91-BC7F-392C1E449755}">
      <dgm:prSet phldrT="[文本]"/>
      <dgm:spPr/>
      <dgm:t>
        <a:bodyPr/>
        <a:lstStyle/>
        <a:p>
          <a:r>
            <a:rPr lang="en-US" altLang="zh-CN" dirty="0" smtClean="0"/>
            <a:t>Id</a:t>
          </a:r>
          <a:r>
            <a:rPr lang="zh-CN" altLang="en-US" dirty="0" smtClean="0"/>
            <a:t>选择器</a:t>
          </a:r>
          <a:endParaRPr lang="zh-CN" altLang="en-US" dirty="0"/>
        </a:p>
      </dgm:t>
    </dgm:pt>
    <dgm:pt modelId="{D01DE22B-83C3-456A-A323-3000FC3802C8}" type="parTrans" cxnId="{7F7EDACF-4E07-4983-B52E-431FB21E7671}">
      <dgm:prSet/>
      <dgm:spPr/>
      <dgm:t>
        <a:bodyPr/>
        <a:lstStyle/>
        <a:p>
          <a:endParaRPr lang="zh-CN" altLang="en-US"/>
        </a:p>
      </dgm:t>
    </dgm:pt>
    <dgm:pt modelId="{5FB1E5F2-C2DD-4D9E-A1F1-6E2470212F05}" type="sibTrans" cxnId="{7F7EDACF-4E07-4983-B52E-431FB21E7671}">
      <dgm:prSet/>
      <dgm:spPr/>
      <dgm:t>
        <a:bodyPr/>
        <a:lstStyle/>
        <a:p>
          <a:endParaRPr lang="zh-CN" altLang="en-US"/>
        </a:p>
      </dgm:t>
    </dgm:pt>
    <dgm:pt modelId="{D7F38E5B-09A6-4AE9-B1BF-BDB8045EE414}">
      <dgm:prSet phldrT="[文本]"/>
      <dgm:spPr/>
      <dgm:t>
        <a:bodyPr/>
        <a:lstStyle/>
        <a:p>
          <a:r>
            <a:rPr lang="en-US" altLang="zh-CN" dirty="0" err="1" smtClean="0"/>
            <a:t>className</a:t>
          </a:r>
          <a:r>
            <a:rPr lang="zh-CN" altLang="en-US" dirty="0" smtClean="0"/>
            <a:t>选择器</a:t>
          </a:r>
          <a:endParaRPr lang="zh-CN" altLang="en-US" dirty="0"/>
        </a:p>
      </dgm:t>
    </dgm:pt>
    <dgm:pt modelId="{802E7209-1C71-4903-9057-14EB5DA2C56B}" type="parTrans" cxnId="{878134D5-4857-4AF0-BF17-C9C9A88E473B}">
      <dgm:prSet/>
      <dgm:spPr/>
      <dgm:t>
        <a:bodyPr/>
        <a:lstStyle/>
        <a:p>
          <a:endParaRPr lang="zh-CN" altLang="en-US"/>
        </a:p>
      </dgm:t>
    </dgm:pt>
    <dgm:pt modelId="{5034482E-083E-4783-8805-193F42302BD1}" type="sibTrans" cxnId="{878134D5-4857-4AF0-BF17-C9C9A88E473B}">
      <dgm:prSet/>
      <dgm:spPr/>
      <dgm:t>
        <a:bodyPr/>
        <a:lstStyle/>
        <a:p>
          <a:endParaRPr lang="zh-CN" altLang="en-US"/>
        </a:p>
      </dgm:t>
    </dgm:pt>
    <dgm:pt modelId="{21DE0838-D2A6-4F53-A8E0-0A893CEB4C0F}">
      <dgm:prSet phldrT="[文本]"/>
      <dgm:spPr/>
      <dgm:t>
        <a:bodyPr/>
        <a:lstStyle/>
        <a:p>
          <a:r>
            <a:rPr lang="en-US" altLang="zh-CN" dirty="0" err="1" smtClean="0"/>
            <a:t>tagName</a:t>
          </a:r>
          <a:r>
            <a:rPr lang="zh-CN" altLang="en-US" dirty="0" smtClean="0"/>
            <a:t>选择器</a:t>
          </a:r>
          <a:endParaRPr lang="zh-CN" altLang="en-US" dirty="0"/>
        </a:p>
      </dgm:t>
    </dgm:pt>
    <dgm:pt modelId="{45E2463D-A461-462D-8D93-917D207A312E}" type="parTrans" cxnId="{1C92BF3C-9ACD-459D-997B-6ADE799C8C09}">
      <dgm:prSet/>
      <dgm:spPr/>
      <dgm:t>
        <a:bodyPr/>
        <a:lstStyle/>
        <a:p>
          <a:endParaRPr lang="zh-CN" altLang="en-US"/>
        </a:p>
      </dgm:t>
    </dgm:pt>
    <dgm:pt modelId="{4BA9F011-D13A-4D86-BCB0-BFFA665DBC02}" type="sibTrans" cxnId="{1C92BF3C-9ACD-459D-997B-6ADE799C8C09}">
      <dgm:prSet/>
      <dgm:spPr/>
      <dgm:t>
        <a:bodyPr/>
        <a:lstStyle/>
        <a:p>
          <a:endParaRPr lang="zh-CN" altLang="en-US"/>
        </a:p>
      </dgm:t>
    </dgm:pt>
    <dgm:pt modelId="{1A787334-639E-4BEB-909B-3DB2CE4C8AE9}">
      <dgm:prSet phldrT="[文本]"/>
      <dgm:spPr/>
      <dgm:t>
        <a:bodyPr/>
        <a:lstStyle/>
        <a:p>
          <a:r>
            <a:rPr lang="en-US" altLang="zh-CN" dirty="0" err="1" smtClean="0"/>
            <a:t>querySelectorAll</a:t>
          </a:r>
          <a:endParaRPr lang="zh-CN" altLang="en-US" dirty="0"/>
        </a:p>
      </dgm:t>
    </dgm:pt>
    <dgm:pt modelId="{29A2375F-6E60-414E-A3BB-287B650710C4}" type="parTrans" cxnId="{EC171210-F223-4819-9F13-03A64841E394}">
      <dgm:prSet/>
      <dgm:spPr/>
      <dgm:t>
        <a:bodyPr/>
        <a:lstStyle/>
        <a:p>
          <a:endParaRPr lang="zh-CN" altLang="en-US"/>
        </a:p>
      </dgm:t>
    </dgm:pt>
    <dgm:pt modelId="{86C2E527-F738-4502-BDE3-9E582C26CD27}" type="sibTrans" cxnId="{EC171210-F223-4819-9F13-03A64841E394}">
      <dgm:prSet/>
      <dgm:spPr/>
      <dgm:t>
        <a:bodyPr/>
        <a:lstStyle/>
        <a:p>
          <a:endParaRPr lang="zh-CN" altLang="en-US"/>
        </a:p>
      </dgm:t>
    </dgm:pt>
    <dgm:pt modelId="{FA2FD405-7E64-49AF-8805-BBD71309E37C}" type="pres">
      <dgm:prSet presAssocID="{259C2000-4CC1-44E9-BCAA-558FC58C8FE0}" presName="outerComposite" presStyleCnt="0">
        <dgm:presLayoutVars>
          <dgm:chMax val="5"/>
          <dgm:dir/>
          <dgm:resizeHandles val="exact"/>
        </dgm:presLayoutVars>
      </dgm:prSet>
      <dgm:spPr/>
    </dgm:pt>
    <dgm:pt modelId="{916837AF-9018-4FB3-903C-4A3EA7F416D0}" type="pres">
      <dgm:prSet presAssocID="{259C2000-4CC1-44E9-BCAA-558FC58C8FE0}" presName="dummyMaxCanvas" presStyleCnt="0">
        <dgm:presLayoutVars/>
      </dgm:prSet>
      <dgm:spPr/>
    </dgm:pt>
    <dgm:pt modelId="{C23ACAFC-9068-4811-866C-AF7EF4186A14}" type="pres">
      <dgm:prSet presAssocID="{259C2000-4CC1-44E9-BCAA-558FC58C8FE0}" presName="FourNodes_1" presStyleLbl="node1" presStyleIdx="0" presStyleCnt="4">
        <dgm:presLayoutVars>
          <dgm:bulletEnabled val="1"/>
        </dgm:presLayoutVars>
      </dgm:prSet>
      <dgm:spPr/>
    </dgm:pt>
    <dgm:pt modelId="{A53C617B-9B7E-4AFE-AD7B-EDB013077B04}" type="pres">
      <dgm:prSet presAssocID="{259C2000-4CC1-44E9-BCAA-558FC58C8FE0}" presName="FourNodes_2" presStyleLbl="node1" presStyleIdx="1" presStyleCnt="4">
        <dgm:presLayoutVars>
          <dgm:bulletEnabled val="1"/>
        </dgm:presLayoutVars>
      </dgm:prSet>
      <dgm:spPr/>
    </dgm:pt>
    <dgm:pt modelId="{5480ED42-EA87-4303-AC48-A2CAE70C5F46}" type="pres">
      <dgm:prSet presAssocID="{259C2000-4CC1-44E9-BCAA-558FC58C8FE0}" presName="FourNodes_3" presStyleLbl="node1" presStyleIdx="2" presStyleCnt="4">
        <dgm:presLayoutVars>
          <dgm:bulletEnabled val="1"/>
        </dgm:presLayoutVars>
      </dgm:prSet>
      <dgm:spPr/>
    </dgm:pt>
    <dgm:pt modelId="{4D65558D-C6CE-4BF2-A58F-44DBEFA5DBC6}" type="pres">
      <dgm:prSet presAssocID="{259C2000-4CC1-44E9-BCAA-558FC58C8FE0}" presName="FourNodes_4" presStyleLbl="node1" presStyleIdx="3" presStyleCnt="4">
        <dgm:presLayoutVars>
          <dgm:bulletEnabled val="1"/>
        </dgm:presLayoutVars>
      </dgm:prSet>
      <dgm:spPr/>
    </dgm:pt>
    <dgm:pt modelId="{EC86EAFA-9D89-4F67-862D-A26D55C53A9A}" type="pres">
      <dgm:prSet presAssocID="{259C2000-4CC1-44E9-BCAA-558FC58C8FE0}" presName="FourConn_1-2" presStyleLbl="fgAccFollowNode1" presStyleIdx="0" presStyleCnt="3">
        <dgm:presLayoutVars>
          <dgm:bulletEnabled val="1"/>
        </dgm:presLayoutVars>
      </dgm:prSet>
      <dgm:spPr/>
    </dgm:pt>
    <dgm:pt modelId="{BC107D54-DF86-4528-998D-04FAC3857603}" type="pres">
      <dgm:prSet presAssocID="{259C2000-4CC1-44E9-BCAA-558FC58C8FE0}" presName="FourConn_2-3" presStyleLbl="fgAccFollowNode1" presStyleIdx="1" presStyleCnt="3">
        <dgm:presLayoutVars>
          <dgm:bulletEnabled val="1"/>
        </dgm:presLayoutVars>
      </dgm:prSet>
      <dgm:spPr/>
    </dgm:pt>
    <dgm:pt modelId="{1C32F49C-E575-47CA-865E-FDAB79AC797C}" type="pres">
      <dgm:prSet presAssocID="{259C2000-4CC1-44E9-BCAA-558FC58C8FE0}" presName="FourConn_3-4" presStyleLbl="fgAccFollowNode1" presStyleIdx="2" presStyleCnt="3">
        <dgm:presLayoutVars>
          <dgm:bulletEnabled val="1"/>
        </dgm:presLayoutVars>
      </dgm:prSet>
      <dgm:spPr/>
    </dgm:pt>
    <dgm:pt modelId="{AE0DBD8F-3194-4AD6-8EC8-6C7B1B4BE9C2}" type="pres">
      <dgm:prSet presAssocID="{259C2000-4CC1-44E9-BCAA-558FC58C8FE0}" presName="FourNodes_1_text" presStyleLbl="node1" presStyleIdx="3" presStyleCnt="4">
        <dgm:presLayoutVars>
          <dgm:bulletEnabled val="1"/>
        </dgm:presLayoutVars>
      </dgm:prSet>
      <dgm:spPr/>
    </dgm:pt>
    <dgm:pt modelId="{C222B456-7529-4B32-B6B4-4A30DEF6335B}" type="pres">
      <dgm:prSet presAssocID="{259C2000-4CC1-44E9-BCAA-558FC58C8FE0}" presName="FourNodes_2_text" presStyleLbl="node1" presStyleIdx="3" presStyleCnt="4">
        <dgm:presLayoutVars>
          <dgm:bulletEnabled val="1"/>
        </dgm:presLayoutVars>
      </dgm:prSet>
      <dgm:spPr/>
    </dgm:pt>
    <dgm:pt modelId="{60A7A233-58D5-4CA5-AEFA-F6EEC67168BF}" type="pres">
      <dgm:prSet presAssocID="{259C2000-4CC1-44E9-BCAA-558FC58C8FE0}" presName="FourNodes_3_text" presStyleLbl="node1" presStyleIdx="3" presStyleCnt="4">
        <dgm:presLayoutVars>
          <dgm:bulletEnabled val="1"/>
        </dgm:presLayoutVars>
      </dgm:prSet>
      <dgm:spPr/>
    </dgm:pt>
    <dgm:pt modelId="{173CB12F-2E9B-42EC-BFEA-052DBA9C3E79}" type="pres">
      <dgm:prSet presAssocID="{259C2000-4CC1-44E9-BCAA-558FC58C8FE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22AC602-47E9-45AC-871F-51687A4EB553}" type="presOf" srcId="{259C2000-4CC1-44E9-BCAA-558FC58C8FE0}" destId="{FA2FD405-7E64-49AF-8805-BBD71309E37C}" srcOrd="0" destOrd="0" presId="urn:microsoft.com/office/officeart/2005/8/layout/vProcess5"/>
    <dgm:cxn modelId="{6398E31B-7965-4236-971D-B70DE97BAB9C}" type="presOf" srcId="{5FB1E5F2-C2DD-4D9E-A1F1-6E2470212F05}" destId="{EC86EAFA-9D89-4F67-862D-A26D55C53A9A}" srcOrd="0" destOrd="0" presId="urn:microsoft.com/office/officeart/2005/8/layout/vProcess5"/>
    <dgm:cxn modelId="{14DFC331-EA3B-4D05-81C2-E02741180CA1}" type="presOf" srcId="{D7F38E5B-09A6-4AE9-B1BF-BDB8045EE414}" destId="{C222B456-7529-4B32-B6B4-4A30DEF6335B}" srcOrd="1" destOrd="0" presId="urn:microsoft.com/office/officeart/2005/8/layout/vProcess5"/>
    <dgm:cxn modelId="{1C92BF3C-9ACD-459D-997B-6ADE799C8C09}" srcId="{259C2000-4CC1-44E9-BCAA-558FC58C8FE0}" destId="{21DE0838-D2A6-4F53-A8E0-0A893CEB4C0F}" srcOrd="2" destOrd="0" parTransId="{45E2463D-A461-462D-8D93-917D207A312E}" sibTransId="{4BA9F011-D13A-4D86-BCB0-BFFA665DBC02}"/>
    <dgm:cxn modelId="{3A6295B4-6A26-4775-9DC9-9B28A5FD34FD}" type="presOf" srcId="{1A787334-639E-4BEB-909B-3DB2CE4C8AE9}" destId="{4D65558D-C6CE-4BF2-A58F-44DBEFA5DBC6}" srcOrd="0" destOrd="0" presId="urn:microsoft.com/office/officeart/2005/8/layout/vProcess5"/>
    <dgm:cxn modelId="{036F14E2-0DC5-41D7-BFF8-7520260D6C70}" type="presOf" srcId="{5034482E-083E-4783-8805-193F42302BD1}" destId="{BC107D54-DF86-4528-998D-04FAC3857603}" srcOrd="0" destOrd="0" presId="urn:microsoft.com/office/officeart/2005/8/layout/vProcess5"/>
    <dgm:cxn modelId="{EC171210-F223-4819-9F13-03A64841E394}" srcId="{259C2000-4CC1-44E9-BCAA-558FC58C8FE0}" destId="{1A787334-639E-4BEB-909B-3DB2CE4C8AE9}" srcOrd="3" destOrd="0" parTransId="{29A2375F-6E60-414E-A3BB-287B650710C4}" sibTransId="{86C2E527-F738-4502-BDE3-9E582C26CD27}"/>
    <dgm:cxn modelId="{878134D5-4857-4AF0-BF17-C9C9A88E473B}" srcId="{259C2000-4CC1-44E9-BCAA-558FC58C8FE0}" destId="{D7F38E5B-09A6-4AE9-B1BF-BDB8045EE414}" srcOrd="1" destOrd="0" parTransId="{802E7209-1C71-4903-9057-14EB5DA2C56B}" sibTransId="{5034482E-083E-4783-8805-193F42302BD1}"/>
    <dgm:cxn modelId="{480CC82F-0E6B-474A-AA27-7E4E0F47DFCE}" type="presOf" srcId="{1A787334-639E-4BEB-909B-3DB2CE4C8AE9}" destId="{173CB12F-2E9B-42EC-BFEA-052DBA9C3E79}" srcOrd="1" destOrd="0" presId="urn:microsoft.com/office/officeart/2005/8/layout/vProcess5"/>
    <dgm:cxn modelId="{B398556F-968F-4B72-91A5-E95AEDE30621}" type="presOf" srcId="{21DE0838-D2A6-4F53-A8E0-0A893CEB4C0F}" destId="{5480ED42-EA87-4303-AC48-A2CAE70C5F46}" srcOrd="0" destOrd="0" presId="urn:microsoft.com/office/officeart/2005/8/layout/vProcess5"/>
    <dgm:cxn modelId="{40429916-3F92-4703-AA5B-9E0E4D31D3FE}" type="presOf" srcId="{A901658C-1251-4A91-BC7F-392C1E449755}" destId="{AE0DBD8F-3194-4AD6-8EC8-6C7B1B4BE9C2}" srcOrd="1" destOrd="0" presId="urn:microsoft.com/office/officeart/2005/8/layout/vProcess5"/>
    <dgm:cxn modelId="{C49CF890-42BA-4BF3-BD40-850A2C58C214}" type="presOf" srcId="{21DE0838-D2A6-4F53-A8E0-0A893CEB4C0F}" destId="{60A7A233-58D5-4CA5-AEFA-F6EEC67168BF}" srcOrd="1" destOrd="0" presId="urn:microsoft.com/office/officeart/2005/8/layout/vProcess5"/>
    <dgm:cxn modelId="{E23E7326-AFC2-4F1C-8DD7-E5415BBEB817}" type="presOf" srcId="{D7F38E5B-09A6-4AE9-B1BF-BDB8045EE414}" destId="{A53C617B-9B7E-4AFE-AD7B-EDB013077B04}" srcOrd="0" destOrd="0" presId="urn:microsoft.com/office/officeart/2005/8/layout/vProcess5"/>
    <dgm:cxn modelId="{7F7EDACF-4E07-4983-B52E-431FB21E7671}" srcId="{259C2000-4CC1-44E9-BCAA-558FC58C8FE0}" destId="{A901658C-1251-4A91-BC7F-392C1E449755}" srcOrd="0" destOrd="0" parTransId="{D01DE22B-83C3-456A-A323-3000FC3802C8}" sibTransId="{5FB1E5F2-C2DD-4D9E-A1F1-6E2470212F05}"/>
    <dgm:cxn modelId="{9543AA98-1DCB-4619-9583-B22CEA902CA1}" type="presOf" srcId="{A901658C-1251-4A91-BC7F-392C1E449755}" destId="{C23ACAFC-9068-4811-866C-AF7EF4186A14}" srcOrd="0" destOrd="0" presId="urn:microsoft.com/office/officeart/2005/8/layout/vProcess5"/>
    <dgm:cxn modelId="{079E33D4-3113-41B1-BD7A-CC95C5276AAE}" type="presOf" srcId="{4BA9F011-D13A-4D86-BCB0-BFFA665DBC02}" destId="{1C32F49C-E575-47CA-865E-FDAB79AC797C}" srcOrd="0" destOrd="0" presId="urn:microsoft.com/office/officeart/2005/8/layout/vProcess5"/>
    <dgm:cxn modelId="{50654D4B-492E-4F58-B8C1-31FDA1CC116C}" type="presParOf" srcId="{FA2FD405-7E64-49AF-8805-BBD71309E37C}" destId="{916837AF-9018-4FB3-903C-4A3EA7F416D0}" srcOrd="0" destOrd="0" presId="urn:microsoft.com/office/officeart/2005/8/layout/vProcess5"/>
    <dgm:cxn modelId="{21000FD8-7D8C-4FB9-9036-A856B9565BFA}" type="presParOf" srcId="{FA2FD405-7E64-49AF-8805-BBD71309E37C}" destId="{C23ACAFC-9068-4811-866C-AF7EF4186A14}" srcOrd="1" destOrd="0" presId="urn:microsoft.com/office/officeart/2005/8/layout/vProcess5"/>
    <dgm:cxn modelId="{820A3ADA-5772-4B52-8F0A-3CA95B62F586}" type="presParOf" srcId="{FA2FD405-7E64-49AF-8805-BBD71309E37C}" destId="{A53C617B-9B7E-4AFE-AD7B-EDB013077B04}" srcOrd="2" destOrd="0" presId="urn:microsoft.com/office/officeart/2005/8/layout/vProcess5"/>
    <dgm:cxn modelId="{C9E356CD-1433-429B-93A3-202BEBD74B09}" type="presParOf" srcId="{FA2FD405-7E64-49AF-8805-BBD71309E37C}" destId="{5480ED42-EA87-4303-AC48-A2CAE70C5F46}" srcOrd="3" destOrd="0" presId="urn:microsoft.com/office/officeart/2005/8/layout/vProcess5"/>
    <dgm:cxn modelId="{DCB61858-480C-4E6E-903A-9BA7261772C6}" type="presParOf" srcId="{FA2FD405-7E64-49AF-8805-BBD71309E37C}" destId="{4D65558D-C6CE-4BF2-A58F-44DBEFA5DBC6}" srcOrd="4" destOrd="0" presId="urn:microsoft.com/office/officeart/2005/8/layout/vProcess5"/>
    <dgm:cxn modelId="{68C8C884-34A2-436F-B0CD-D1125FC0BC33}" type="presParOf" srcId="{FA2FD405-7E64-49AF-8805-BBD71309E37C}" destId="{EC86EAFA-9D89-4F67-862D-A26D55C53A9A}" srcOrd="5" destOrd="0" presId="urn:microsoft.com/office/officeart/2005/8/layout/vProcess5"/>
    <dgm:cxn modelId="{6EDF427F-621D-4C8D-B4F9-00A61C0EFA08}" type="presParOf" srcId="{FA2FD405-7E64-49AF-8805-BBD71309E37C}" destId="{BC107D54-DF86-4528-998D-04FAC3857603}" srcOrd="6" destOrd="0" presId="urn:microsoft.com/office/officeart/2005/8/layout/vProcess5"/>
    <dgm:cxn modelId="{94A3DE59-7B00-4F6F-A00A-882F2D854922}" type="presParOf" srcId="{FA2FD405-7E64-49AF-8805-BBD71309E37C}" destId="{1C32F49C-E575-47CA-865E-FDAB79AC797C}" srcOrd="7" destOrd="0" presId="urn:microsoft.com/office/officeart/2005/8/layout/vProcess5"/>
    <dgm:cxn modelId="{10A7F753-9E77-48CC-992C-ED041ABAC4EB}" type="presParOf" srcId="{FA2FD405-7E64-49AF-8805-BBD71309E37C}" destId="{AE0DBD8F-3194-4AD6-8EC8-6C7B1B4BE9C2}" srcOrd="8" destOrd="0" presId="urn:microsoft.com/office/officeart/2005/8/layout/vProcess5"/>
    <dgm:cxn modelId="{CA781C0F-7122-4CEF-AA2A-86BD0462BDF8}" type="presParOf" srcId="{FA2FD405-7E64-49AF-8805-BBD71309E37C}" destId="{C222B456-7529-4B32-B6B4-4A30DEF6335B}" srcOrd="9" destOrd="0" presId="urn:microsoft.com/office/officeart/2005/8/layout/vProcess5"/>
    <dgm:cxn modelId="{4B2111AE-9577-45C8-9ABF-8FB89C01FF12}" type="presParOf" srcId="{FA2FD405-7E64-49AF-8805-BBD71309E37C}" destId="{60A7A233-58D5-4CA5-AEFA-F6EEC67168BF}" srcOrd="10" destOrd="0" presId="urn:microsoft.com/office/officeart/2005/8/layout/vProcess5"/>
    <dgm:cxn modelId="{AF5DABB2-89F4-4570-8F2A-AA33A563ED2B}" type="presParOf" srcId="{FA2FD405-7E64-49AF-8805-BBD71309E37C}" destId="{173CB12F-2E9B-42EC-BFEA-052DBA9C3E7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2D414-03AD-4612-8110-FE17CF842C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A10E1AC-29D4-468F-ACCB-E0AA79C27F2F}">
      <dgm:prSet phldrT="[文本]"/>
      <dgm:spPr/>
      <dgm:t>
        <a:bodyPr/>
        <a:lstStyle/>
        <a:p>
          <a:r>
            <a:rPr lang="zh-CN" altLang="en-US" dirty="0" smtClean="0"/>
            <a:t>静态方法</a:t>
          </a:r>
          <a:endParaRPr lang="zh-CN" altLang="en-US" dirty="0"/>
        </a:p>
      </dgm:t>
    </dgm:pt>
    <dgm:pt modelId="{033425C0-600D-4993-B401-37494FADE8DB}" type="parTrans" cxnId="{EBB321A1-1B9B-41E1-8B47-ED7B701EF89B}">
      <dgm:prSet/>
      <dgm:spPr/>
      <dgm:t>
        <a:bodyPr/>
        <a:lstStyle/>
        <a:p>
          <a:endParaRPr lang="zh-CN" altLang="en-US"/>
        </a:p>
      </dgm:t>
    </dgm:pt>
    <dgm:pt modelId="{41181F04-2C81-482E-A3C4-94A92163B8CC}" type="sibTrans" cxnId="{EBB321A1-1B9B-41E1-8B47-ED7B701EF89B}">
      <dgm:prSet/>
      <dgm:spPr/>
      <dgm:t>
        <a:bodyPr/>
        <a:lstStyle/>
        <a:p>
          <a:endParaRPr lang="zh-CN" altLang="en-US"/>
        </a:p>
      </dgm:t>
    </dgm:pt>
    <dgm:pt modelId="{3D6E651E-E445-4663-9B8B-03801006E4A8}" type="asst">
      <dgm:prSet phldrT="[文本]"/>
      <dgm:spPr/>
      <dgm:t>
        <a:bodyPr/>
        <a:lstStyle/>
        <a:p>
          <a:r>
            <a:rPr lang="en-US" altLang="zh-CN" dirty="0" err="1" smtClean="0"/>
            <a:t>isFunction</a:t>
          </a:r>
          <a:endParaRPr lang="zh-CN" altLang="en-US" dirty="0"/>
        </a:p>
      </dgm:t>
    </dgm:pt>
    <dgm:pt modelId="{661F00D4-5B47-488B-B7B4-B76D41366F84}" type="parTrans" cxnId="{122EF179-4940-4E85-B33F-2474C06176CE}">
      <dgm:prSet/>
      <dgm:spPr/>
      <dgm:t>
        <a:bodyPr/>
        <a:lstStyle/>
        <a:p>
          <a:endParaRPr lang="zh-CN" altLang="en-US"/>
        </a:p>
      </dgm:t>
    </dgm:pt>
    <dgm:pt modelId="{F590FE17-DD9D-41AB-B85D-4A7A05E8F5B9}" type="sibTrans" cxnId="{122EF179-4940-4E85-B33F-2474C06176CE}">
      <dgm:prSet/>
      <dgm:spPr/>
      <dgm:t>
        <a:bodyPr/>
        <a:lstStyle/>
        <a:p>
          <a:endParaRPr lang="zh-CN" altLang="en-US"/>
        </a:p>
      </dgm:t>
    </dgm:pt>
    <dgm:pt modelId="{0BA6A52F-4D69-4262-8F53-203CE6C8E68F}" type="asst">
      <dgm:prSet phldrT="[文本]"/>
      <dgm:spPr/>
      <dgm:t>
        <a:bodyPr/>
        <a:lstStyle/>
        <a:p>
          <a:r>
            <a:rPr lang="en-US" altLang="zh-CN" dirty="0" err="1" smtClean="0"/>
            <a:t>isPlainObject</a:t>
          </a:r>
          <a:endParaRPr lang="zh-CN" altLang="en-US" dirty="0"/>
        </a:p>
      </dgm:t>
    </dgm:pt>
    <dgm:pt modelId="{733EEC0C-D400-4FE7-9A83-B28BE735CDA0}" type="parTrans" cxnId="{8E0941BD-21AB-4A19-88D7-00BB05188100}">
      <dgm:prSet/>
      <dgm:spPr/>
      <dgm:t>
        <a:bodyPr/>
        <a:lstStyle/>
        <a:p>
          <a:endParaRPr lang="zh-CN" altLang="en-US"/>
        </a:p>
      </dgm:t>
    </dgm:pt>
    <dgm:pt modelId="{F138C60A-AD56-4831-8403-92169003DF00}" type="sibTrans" cxnId="{8E0941BD-21AB-4A19-88D7-00BB05188100}">
      <dgm:prSet/>
      <dgm:spPr/>
      <dgm:t>
        <a:bodyPr/>
        <a:lstStyle/>
        <a:p>
          <a:endParaRPr lang="zh-CN" altLang="en-US"/>
        </a:p>
      </dgm:t>
    </dgm:pt>
    <dgm:pt modelId="{BBC3BCCB-8C94-4508-87DC-5BFC64609384}" type="asst">
      <dgm:prSet phldrT="[文本]"/>
      <dgm:spPr/>
      <dgm:t>
        <a:bodyPr/>
        <a:lstStyle/>
        <a:p>
          <a:r>
            <a:rPr lang="en-US" altLang="zh-CN" dirty="0" err="1" smtClean="0"/>
            <a:t>isObject</a:t>
          </a:r>
          <a:endParaRPr lang="zh-CN" altLang="en-US" dirty="0"/>
        </a:p>
      </dgm:t>
    </dgm:pt>
    <dgm:pt modelId="{2CCA7DB8-AC79-4E38-BFAE-65B44C3D9FA4}" type="parTrans" cxnId="{2AE813FA-4459-4185-9899-682031CF2AE3}">
      <dgm:prSet/>
      <dgm:spPr/>
      <dgm:t>
        <a:bodyPr/>
        <a:lstStyle/>
        <a:p>
          <a:endParaRPr lang="zh-CN" altLang="en-US"/>
        </a:p>
      </dgm:t>
    </dgm:pt>
    <dgm:pt modelId="{760598C9-B8BF-43BB-8A52-064D6D7C11FC}" type="sibTrans" cxnId="{2AE813FA-4459-4185-9899-682031CF2AE3}">
      <dgm:prSet/>
      <dgm:spPr/>
      <dgm:t>
        <a:bodyPr/>
        <a:lstStyle/>
        <a:p>
          <a:endParaRPr lang="zh-CN" altLang="en-US"/>
        </a:p>
      </dgm:t>
    </dgm:pt>
    <dgm:pt modelId="{8059FB49-E91D-43D6-A09C-93FA1670342E}" type="asst">
      <dgm:prSet phldrT="[文本]"/>
      <dgm:spPr/>
      <dgm:t>
        <a:bodyPr/>
        <a:lstStyle/>
        <a:p>
          <a:r>
            <a:rPr lang="en-US" altLang="zh-CN" dirty="0" err="1" smtClean="0"/>
            <a:t>isArray</a:t>
          </a:r>
          <a:endParaRPr lang="zh-CN" altLang="en-US" dirty="0"/>
        </a:p>
      </dgm:t>
    </dgm:pt>
    <dgm:pt modelId="{D5A50E85-EB9D-46C8-AE9E-3747350B62EF}" type="parTrans" cxnId="{0AD22213-60E4-4358-84C8-BC9F6F903D59}">
      <dgm:prSet/>
      <dgm:spPr/>
      <dgm:t>
        <a:bodyPr/>
        <a:lstStyle/>
        <a:p>
          <a:endParaRPr lang="zh-CN" altLang="en-US"/>
        </a:p>
      </dgm:t>
    </dgm:pt>
    <dgm:pt modelId="{64831D95-27EF-44EA-9FF5-F969C300D3CC}" type="sibTrans" cxnId="{0AD22213-60E4-4358-84C8-BC9F6F903D59}">
      <dgm:prSet/>
      <dgm:spPr/>
      <dgm:t>
        <a:bodyPr/>
        <a:lstStyle/>
        <a:p>
          <a:endParaRPr lang="zh-CN" altLang="en-US"/>
        </a:p>
      </dgm:t>
    </dgm:pt>
    <dgm:pt modelId="{9ACE22A2-1883-4E6B-8F53-A15C46D7D23F}" type="asst">
      <dgm:prSet phldrT="[文本]"/>
      <dgm:spPr/>
      <dgm:t>
        <a:bodyPr/>
        <a:lstStyle/>
        <a:p>
          <a:r>
            <a:rPr lang="en-US" altLang="zh-CN" dirty="0" err="1" smtClean="0"/>
            <a:t>likeArray</a:t>
          </a:r>
          <a:endParaRPr lang="zh-CN" altLang="en-US" dirty="0"/>
        </a:p>
      </dgm:t>
    </dgm:pt>
    <dgm:pt modelId="{60C1F418-1B00-41A9-B139-98D296D9B264}" type="parTrans" cxnId="{3D434793-DFAC-4BC6-9B49-DBB84A48612D}">
      <dgm:prSet/>
      <dgm:spPr/>
      <dgm:t>
        <a:bodyPr/>
        <a:lstStyle/>
        <a:p>
          <a:endParaRPr lang="zh-CN" altLang="en-US"/>
        </a:p>
      </dgm:t>
    </dgm:pt>
    <dgm:pt modelId="{B797EB65-9BE1-448B-8A1E-7006D9917D2B}" type="sibTrans" cxnId="{3D434793-DFAC-4BC6-9B49-DBB84A48612D}">
      <dgm:prSet/>
      <dgm:spPr/>
      <dgm:t>
        <a:bodyPr/>
        <a:lstStyle/>
        <a:p>
          <a:endParaRPr lang="zh-CN" altLang="en-US"/>
        </a:p>
      </dgm:t>
    </dgm:pt>
    <dgm:pt modelId="{5B1333DC-36DD-4569-BE6C-2E1BDB3339AD}" type="asst">
      <dgm:prSet phldrT="[文本]"/>
      <dgm:spPr/>
      <dgm:t>
        <a:bodyPr/>
        <a:lstStyle/>
        <a:p>
          <a:r>
            <a:rPr lang="en-US" altLang="zh-CN" dirty="0" smtClean="0"/>
            <a:t>trim</a:t>
          </a:r>
          <a:endParaRPr lang="zh-CN" altLang="en-US" dirty="0"/>
        </a:p>
      </dgm:t>
    </dgm:pt>
    <dgm:pt modelId="{EF10CC16-6F21-4211-8C26-B46D9A919D4D}" type="parTrans" cxnId="{41D3D1D4-A514-4563-9CC7-6CD2619F300B}">
      <dgm:prSet/>
      <dgm:spPr/>
      <dgm:t>
        <a:bodyPr/>
        <a:lstStyle/>
        <a:p>
          <a:endParaRPr lang="zh-CN" altLang="en-US"/>
        </a:p>
      </dgm:t>
    </dgm:pt>
    <dgm:pt modelId="{3906A54B-5A92-4856-AEE2-A5AC143172B7}" type="sibTrans" cxnId="{41D3D1D4-A514-4563-9CC7-6CD2619F300B}">
      <dgm:prSet/>
      <dgm:spPr/>
      <dgm:t>
        <a:bodyPr/>
        <a:lstStyle/>
        <a:p>
          <a:endParaRPr lang="zh-CN" altLang="en-US"/>
        </a:p>
      </dgm:t>
    </dgm:pt>
    <dgm:pt modelId="{34C3E0C3-BE04-4D3F-81B7-38F4E767EDE6}" type="asst">
      <dgm:prSet phldrT="[文本]"/>
      <dgm:spPr/>
      <dgm:t>
        <a:bodyPr/>
        <a:lstStyle/>
        <a:p>
          <a:r>
            <a:rPr lang="en-US" altLang="zh-CN" dirty="0" err="1" smtClean="0"/>
            <a:t>parseJSON</a:t>
          </a:r>
          <a:endParaRPr lang="zh-CN" altLang="en-US" dirty="0"/>
        </a:p>
      </dgm:t>
    </dgm:pt>
    <dgm:pt modelId="{B828A3C4-F705-4B8F-ABE9-65EA58ED25E4}" type="parTrans" cxnId="{42A46C51-EE34-418A-842D-D1D1885F97BC}">
      <dgm:prSet/>
      <dgm:spPr/>
      <dgm:t>
        <a:bodyPr/>
        <a:lstStyle/>
        <a:p>
          <a:endParaRPr lang="zh-CN" altLang="en-US"/>
        </a:p>
      </dgm:t>
    </dgm:pt>
    <dgm:pt modelId="{7C62AFF4-512C-4FAA-9DB9-8296433A6745}" type="sibTrans" cxnId="{42A46C51-EE34-418A-842D-D1D1885F97BC}">
      <dgm:prSet/>
      <dgm:spPr/>
      <dgm:t>
        <a:bodyPr/>
        <a:lstStyle/>
        <a:p>
          <a:endParaRPr lang="zh-CN" altLang="en-US"/>
        </a:p>
      </dgm:t>
    </dgm:pt>
    <dgm:pt modelId="{2CD93C28-F49C-4F6C-8430-D4DA850CB325}" type="asst">
      <dgm:prSet phldrT="[文本]"/>
      <dgm:spPr/>
      <dgm:t>
        <a:bodyPr/>
        <a:lstStyle/>
        <a:p>
          <a:r>
            <a:rPr lang="en-US" altLang="zh-CN" dirty="0" smtClean="0"/>
            <a:t>map</a:t>
          </a:r>
          <a:endParaRPr lang="zh-CN" altLang="en-US" dirty="0"/>
        </a:p>
      </dgm:t>
    </dgm:pt>
    <dgm:pt modelId="{22BB3FA2-4AF5-401F-8FDB-F8BD88468F24}" type="parTrans" cxnId="{FB87FE61-43AD-482F-B01E-A92A68769B7B}">
      <dgm:prSet/>
      <dgm:spPr/>
      <dgm:t>
        <a:bodyPr/>
        <a:lstStyle/>
        <a:p>
          <a:endParaRPr lang="zh-CN" altLang="en-US"/>
        </a:p>
      </dgm:t>
    </dgm:pt>
    <dgm:pt modelId="{FF9CA225-12CB-45B3-B18A-35067CBD8F82}" type="sibTrans" cxnId="{FB87FE61-43AD-482F-B01E-A92A68769B7B}">
      <dgm:prSet/>
      <dgm:spPr/>
      <dgm:t>
        <a:bodyPr/>
        <a:lstStyle/>
        <a:p>
          <a:endParaRPr lang="zh-CN" altLang="en-US"/>
        </a:p>
      </dgm:t>
    </dgm:pt>
    <dgm:pt modelId="{9C243C04-A678-4D9C-BDFE-B286C7E85194}" type="asst">
      <dgm:prSet phldrT="[文本]"/>
      <dgm:spPr/>
      <dgm:t>
        <a:bodyPr/>
        <a:lstStyle/>
        <a:p>
          <a:r>
            <a:rPr lang="en-US" altLang="zh-CN" dirty="0" smtClean="0"/>
            <a:t>each</a:t>
          </a:r>
          <a:endParaRPr lang="zh-CN" altLang="en-US" dirty="0"/>
        </a:p>
      </dgm:t>
    </dgm:pt>
    <dgm:pt modelId="{2BFE7E8E-462A-4F15-8A57-539EEF3E3BBD}" type="parTrans" cxnId="{AF64DD0C-B967-4B2A-97F6-24848F45FA9B}">
      <dgm:prSet/>
      <dgm:spPr/>
      <dgm:t>
        <a:bodyPr/>
        <a:lstStyle/>
        <a:p>
          <a:endParaRPr lang="zh-CN" altLang="en-US"/>
        </a:p>
      </dgm:t>
    </dgm:pt>
    <dgm:pt modelId="{8D9675C0-8F2C-44DE-903E-27BF3789060F}" type="sibTrans" cxnId="{AF64DD0C-B967-4B2A-97F6-24848F45FA9B}">
      <dgm:prSet/>
      <dgm:spPr/>
      <dgm:t>
        <a:bodyPr/>
        <a:lstStyle/>
        <a:p>
          <a:endParaRPr lang="zh-CN" altLang="en-US"/>
        </a:p>
      </dgm:t>
    </dgm:pt>
    <dgm:pt modelId="{89D7AD46-36E1-426E-AE08-355C75C2B7FD}" type="asst">
      <dgm:prSet phldrT="[文本]"/>
      <dgm:spPr/>
      <dgm:t>
        <a:bodyPr/>
        <a:lstStyle/>
        <a:p>
          <a:r>
            <a:rPr lang="en-US" altLang="zh-CN" dirty="0" smtClean="0"/>
            <a:t>$</a:t>
          </a:r>
          <a:endParaRPr lang="zh-CN" altLang="en-US" dirty="0"/>
        </a:p>
      </dgm:t>
    </dgm:pt>
    <dgm:pt modelId="{E4511EB7-0AA5-4A05-A1C5-4F8BC19E85F4}" type="parTrans" cxnId="{60D3E622-D952-4C1E-A0DA-AC331F1DBAD9}">
      <dgm:prSet/>
      <dgm:spPr/>
      <dgm:t>
        <a:bodyPr/>
        <a:lstStyle/>
        <a:p>
          <a:endParaRPr lang="zh-CN" altLang="en-US"/>
        </a:p>
      </dgm:t>
    </dgm:pt>
    <dgm:pt modelId="{65785FD3-FAB7-486A-BEAF-A2BB63B34C75}" type="sibTrans" cxnId="{60D3E622-D952-4C1E-A0DA-AC331F1DBAD9}">
      <dgm:prSet/>
      <dgm:spPr/>
      <dgm:t>
        <a:bodyPr/>
        <a:lstStyle/>
        <a:p>
          <a:endParaRPr lang="zh-CN" altLang="en-US"/>
        </a:p>
      </dgm:t>
    </dgm:pt>
    <dgm:pt modelId="{32ED8746-04EB-464A-8A5E-C795C4F1988C}" type="asst">
      <dgm:prSet phldrT="[文本]"/>
      <dgm:spPr/>
      <dgm:t>
        <a:bodyPr/>
        <a:lstStyle/>
        <a:p>
          <a:r>
            <a:rPr lang="en-US" altLang="zh-CN" dirty="0" smtClean="0"/>
            <a:t>extend</a:t>
          </a:r>
          <a:endParaRPr lang="zh-CN" altLang="en-US" dirty="0"/>
        </a:p>
      </dgm:t>
    </dgm:pt>
    <dgm:pt modelId="{25DDD45E-15CB-4BE1-A619-80926DD0F5C8}" type="parTrans" cxnId="{EA5D79D5-D454-4B9F-8F74-EB588F55632C}">
      <dgm:prSet/>
      <dgm:spPr/>
      <dgm:t>
        <a:bodyPr/>
        <a:lstStyle/>
        <a:p>
          <a:endParaRPr lang="zh-CN" altLang="en-US"/>
        </a:p>
      </dgm:t>
    </dgm:pt>
    <dgm:pt modelId="{B77661C7-D69D-4DCA-A17C-AB943CB92C2C}" type="sibTrans" cxnId="{EA5D79D5-D454-4B9F-8F74-EB588F55632C}">
      <dgm:prSet/>
      <dgm:spPr/>
      <dgm:t>
        <a:bodyPr/>
        <a:lstStyle/>
        <a:p>
          <a:endParaRPr lang="zh-CN" altLang="en-US"/>
        </a:p>
      </dgm:t>
    </dgm:pt>
    <dgm:pt modelId="{998B07FE-33AB-4EA5-A176-8724F815F39F}" type="asst">
      <dgm:prSet phldrT="[文本]"/>
      <dgm:spPr/>
      <dgm:t>
        <a:bodyPr/>
        <a:lstStyle/>
        <a:p>
          <a:r>
            <a:rPr lang="en-US" altLang="zh-CN" dirty="0" err="1" smtClean="0"/>
            <a:t>zepto</a:t>
          </a:r>
          <a:endParaRPr lang="zh-CN" altLang="en-US" dirty="0"/>
        </a:p>
      </dgm:t>
    </dgm:pt>
    <dgm:pt modelId="{05A0F6B2-543A-45FC-B344-27F18E37C48C}" type="parTrans" cxnId="{27C7358B-5D25-4C97-84E7-4196549E711D}">
      <dgm:prSet/>
      <dgm:spPr/>
      <dgm:t>
        <a:bodyPr/>
        <a:lstStyle/>
        <a:p>
          <a:endParaRPr lang="zh-CN" altLang="en-US"/>
        </a:p>
      </dgm:t>
    </dgm:pt>
    <dgm:pt modelId="{AE2531E2-C9E0-4411-8E0D-377257EE4C5D}" type="sibTrans" cxnId="{27C7358B-5D25-4C97-84E7-4196549E711D}">
      <dgm:prSet/>
      <dgm:spPr/>
      <dgm:t>
        <a:bodyPr/>
        <a:lstStyle/>
        <a:p>
          <a:endParaRPr lang="zh-CN" altLang="en-US"/>
        </a:p>
      </dgm:t>
    </dgm:pt>
    <dgm:pt modelId="{F6252871-3D8E-4F18-8F8A-AFA3ACE8810B}" type="asst">
      <dgm:prSet phldrT="[文本]"/>
      <dgm:spPr/>
      <dgm:t>
        <a:bodyPr/>
        <a:lstStyle/>
        <a:p>
          <a:r>
            <a:rPr lang="en-US" altLang="zh-CN" dirty="0" smtClean="0"/>
            <a:t>matches</a:t>
          </a:r>
          <a:endParaRPr lang="zh-CN" altLang="en-US" dirty="0"/>
        </a:p>
      </dgm:t>
    </dgm:pt>
    <dgm:pt modelId="{38E04383-D6E4-4361-B5F5-49F4173A993A}" type="parTrans" cxnId="{27378412-622A-4C22-916C-0059B23C49AA}">
      <dgm:prSet/>
      <dgm:spPr/>
      <dgm:t>
        <a:bodyPr/>
        <a:lstStyle/>
        <a:p>
          <a:endParaRPr lang="zh-CN" altLang="en-US"/>
        </a:p>
      </dgm:t>
    </dgm:pt>
    <dgm:pt modelId="{00EBBA09-74C7-402D-87C2-DFFB54E16EE0}" type="sibTrans" cxnId="{27378412-622A-4C22-916C-0059B23C49AA}">
      <dgm:prSet/>
      <dgm:spPr/>
      <dgm:t>
        <a:bodyPr/>
        <a:lstStyle/>
        <a:p>
          <a:endParaRPr lang="zh-CN" altLang="en-US"/>
        </a:p>
      </dgm:t>
    </dgm:pt>
    <dgm:pt modelId="{E2481C89-C529-4E07-88BB-5014C587C8FE}" type="asst">
      <dgm:prSet phldrT="[文本]"/>
      <dgm:spPr/>
      <dgm:t>
        <a:bodyPr/>
        <a:lstStyle/>
        <a:p>
          <a:r>
            <a:rPr lang="en-US" altLang="en-US" dirty="0" smtClean="0"/>
            <a:t>fragment</a:t>
          </a:r>
          <a:endParaRPr lang="zh-CN" altLang="en-US" dirty="0"/>
        </a:p>
      </dgm:t>
    </dgm:pt>
    <dgm:pt modelId="{10D6FDA3-92B4-4AB1-B3B9-2CFEFDB6E6D5}" type="parTrans" cxnId="{24D66817-ED12-4109-90CF-51EF286CD334}">
      <dgm:prSet/>
      <dgm:spPr/>
      <dgm:t>
        <a:bodyPr/>
        <a:lstStyle/>
        <a:p>
          <a:endParaRPr lang="zh-CN" altLang="en-US"/>
        </a:p>
      </dgm:t>
    </dgm:pt>
    <dgm:pt modelId="{04161B1C-2463-4E35-A40B-DAC73FA834E4}" type="sibTrans" cxnId="{24D66817-ED12-4109-90CF-51EF286CD334}">
      <dgm:prSet/>
      <dgm:spPr/>
      <dgm:t>
        <a:bodyPr/>
        <a:lstStyle/>
        <a:p>
          <a:endParaRPr lang="zh-CN" altLang="en-US"/>
        </a:p>
      </dgm:t>
    </dgm:pt>
    <dgm:pt modelId="{88D47D73-374C-4A2B-943E-F35D0D8695F4}" type="asst">
      <dgm:prSet phldrT="[文本]"/>
      <dgm:spPr/>
      <dgm:t>
        <a:bodyPr/>
        <a:lstStyle/>
        <a:p>
          <a:r>
            <a:rPr lang="en-US" altLang="en-US" dirty="0" smtClean="0"/>
            <a:t>Z</a:t>
          </a:r>
          <a:endParaRPr lang="zh-CN" altLang="en-US" dirty="0"/>
        </a:p>
      </dgm:t>
    </dgm:pt>
    <dgm:pt modelId="{617EDBA0-7A0F-424C-8845-FF15DFDAB0FC}" type="parTrans" cxnId="{0501EBC2-D188-48AE-A0FE-C20D5B56F92A}">
      <dgm:prSet/>
      <dgm:spPr/>
      <dgm:t>
        <a:bodyPr/>
        <a:lstStyle/>
        <a:p>
          <a:endParaRPr lang="zh-CN" altLang="en-US"/>
        </a:p>
      </dgm:t>
    </dgm:pt>
    <dgm:pt modelId="{E180B1FE-939C-45DB-BF44-7D452E2CFAAA}" type="sibTrans" cxnId="{0501EBC2-D188-48AE-A0FE-C20D5B56F92A}">
      <dgm:prSet/>
      <dgm:spPr/>
      <dgm:t>
        <a:bodyPr/>
        <a:lstStyle/>
        <a:p>
          <a:endParaRPr lang="zh-CN" altLang="en-US"/>
        </a:p>
      </dgm:t>
    </dgm:pt>
    <dgm:pt modelId="{3CC8C429-AED4-4844-B26E-74A6DC71B62D}" type="asst">
      <dgm:prSet phldrT="[文本]"/>
      <dgm:spPr/>
      <dgm:t>
        <a:bodyPr/>
        <a:lstStyle/>
        <a:p>
          <a:r>
            <a:rPr lang="en-US" altLang="en-US" dirty="0" err="1" smtClean="0"/>
            <a:t>isZ</a:t>
          </a:r>
          <a:endParaRPr lang="zh-CN" altLang="en-US" dirty="0"/>
        </a:p>
      </dgm:t>
    </dgm:pt>
    <dgm:pt modelId="{5F88AE3C-96BC-4317-9FAC-0662B41C91C0}" type="parTrans" cxnId="{9EC4F0B9-E490-4420-81B5-95A1828994D6}">
      <dgm:prSet/>
      <dgm:spPr/>
      <dgm:t>
        <a:bodyPr/>
        <a:lstStyle/>
        <a:p>
          <a:endParaRPr lang="zh-CN" altLang="en-US"/>
        </a:p>
      </dgm:t>
    </dgm:pt>
    <dgm:pt modelId="{1081AAA5-1691-4141-A491-01BD0B66CA23}" type="sibTrans" cxnId="{9EC4F0B9-E490-4420-81B5-95A1828994D6}">
      <dgm:prSet/>
      <dgm:spPr/>
      <dgm:t>
        <a:bodyPr/>
        <a:lstStyle/>
        <a:p>
          <a:endParaRPr lang="zh-CN" altLang="en-US"/>
        </a:p>
      </dgm:t>
    </dgm:pt>
    <dgm:pt modelId="{6D9921CF-65A9-4473-B3D0-5961A9329CDF}" type="asst">
      <dgm:prSet phldrT="[文本]"/>
      <dgm:spPr/>
      <dgm:t>
        <a:bodyPr/>
        <a:lstStyle/>
        <a:p>
          <a:r>
            <a:rPr lang="en-US" altLang="en-US" dirty="0" smtClean="0"/>
            <a:t>init</a:t>
          </a:r>
          <a:endParaRPr lang="zh-CN" altLang="en-US" dirty="0"/>
        </a:p>
      </dgm:t>
    </dgm:pt>
    <dgm:pt modelId="{F4DE49E9-074F-41A6-A3F9-265E1D393762}" type="parTrans" cxnId="{13D38A25-8F91-4AB4-9CE6-5E8B234C7807}">
      <dgm:prSet/>
      <dgm:spPr/>
      <dgm:t>
        <a:bodyPr/>
        <a:lstStyle/>
        <a:p>
          <a:endParaRPr lang="zh-CN" altLang="en-US"/>
        </a:p>
      </dgm:t>
    </dgm:pt>
    <dgm:pt modelId="{76B25088-00F1-41B2-845F-D6D3AF79CE54}" type="sibTrans" cxnId="{13D38A25-8F91-4AB4-9CE6-5E8B234C7807}">
      <dgm:prSet/>
      <dgm:spPr/>
      <dgm:t>
        <a:bodyPr/>
        <a:lstStyle/>
        <a:p>
          <a:endParaRPr lang="zh-CN" altLang="en-US"/>
        </a:p>
      </dgm:t>
    </dgm:pt>
    <dgm:pt modelId="{4373CEEC-67D6-4554-94EC-86D7FBD31FA1}" type="asst">
      <dgm:prSet phldrT="[文本]"/>
      <dgm:spPr/>
      <dgm:t>
        <a:bodyPr/>
        <a:lstStyle/>
        <a:p>
          <a:r>
            <a:rPr lang="en-US" altLang="en-US" dirty="0" err="1" smtClean="0"/>
            <a:t>qsa</a:t>
          </a:r>
          <a:endParaRPr lang="zh-CN" altLang="en-US" dirty="0"/>
        </a:p>
      </dgm:t>
    </dgm:pt>
    <dgm:pt modelId="{C6114785-0157-4661-A46C-195D906F01A4}" type="parTrans" cxnId="{61ECCE23-0727-4ED7-B41A-6BF8D37DB362}">
      <dgm:prSet/>
      <dgm:spPr/>
      <dgm:t>
        <a:bodyPr/>
        <a:lstStyle/>
        <a:p>
          <a:endParaRPr lang="zh-CN" altLang="en-US"/>
        </a:p>
      </dgm:t>
    </dgm:pt>
    <dgm:pt modelId="{6280151F-11B8-4FBB-8C4B-3829C1873557}" type="sibTrans" cxnId="{61ECCE23-0727-4ED7-B41A-6BF8D37DB362}">
      <dgm:prSet/>
      <dgm:spPr/>
      <dgm:t>
        <a:bodyPr/>
        <a:lstStyle/>
        <a:p>
          <a:endParaRPr lang="zh-CN" altLang="en-US"/>
        </a:p>
      </dgm:t>
    </dgm:pt>
    <dgm:pt modelId="{11508FFE-5037-45CF-BBDB-C98213B2D66F}" type="pres">
      <dgm:prSet presAssocID="{4922D414-03AD-4612-8110-FE17CF842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78E69A-63F9-4F25-A5D5-BCDF9F9A3F86}" type="pres">
      <dgm:prSet presAssocID="{EA10E1AC-29D4-468F-ACCB-E0AA79C27F2F}" presName="hierRoot1" presStyleCnt="0">
        <dgm:presLayoutVars>
          <dgm:hierBranch val="init"/>
        </dgm:presLayoutVars>
      </dgm:prSet>
      <dgm:spPr/>
    </dgm:pt>
    <dgm:pt modelId="{47C05532-5A7B-4A00-8FE5-222B8A7C1CAB}" type="pres">
      <dgm:prSet presAssocID="{EA10E1AC-29D4-468F-ACCB-E0AA79C27F2F}" presName="rootComposite1" presStyleCnt="0"/>
      <dgm:spPr/>
    </dgm:pt>
    <dgm:pt modelId="{D1186762-E9B0-4AC1-A75C-D4A65D6E223E}" type="pres">
      <dgm:prSet presAssocID="{EA10E1AC-29D4-468F-ACCB-E0AA79C27F2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86DFA2-8D22-4DCF-A0FE-310B35743182}" type="pres">
      <dgm:prSet presAssocID="{EA10E1AC-29D4-468F-ACCB-E0AA79C27F2F}" presName="rootConnector1" presStyleLbl="node1" presStyleIdx="0" presStyleCnt="0"/>
      <dgm:spPr/>
    </dgm:pt>
    <dgm:pt modelId="{CE724BC9-15B7-41CB-B6FB-E4B980967158}" type="pres">
      <dgm:prSet presAssocID="{EA10E1AC-29D4-468F-ACCB-E0AA79C27F2F}" presName="hierChild2" presStyleCnt="0"/>
      <dgm:spPr/>
    </dgm:pt>
    <dgm:pt modelId="{631E085A-E16B-4466-9D00-13ECA83BF286}" type="pres">
      <dgm:prSet presAssocID="{EA10E1AC-29D4-468F-ACCB-E0AA79C27F2F}" presName="hierChild3" presStyleCnt="0"/>
      <dgm:spPr/>
    </dgm:pt>
    <dgm:pt modelId="{78D79901-01F6-450C-B414-005A328B92D7}" type="pres">
      <dgm:prSet presAssocID="{E4511EB7-0AA5-4A05-A1C5-4F8BC19E85F4}" presName="Name111" presStyleLbl="parChTrans1D2" presStyleIdx="0" presStyleCnt="2"/>
      <dgm:spPr/>
    </dgm:pt>
    <dgm:pt modelId="{4D9B7660-1249-4E6B-8D51-07EDFB9BBDE7}" type="pres">
      <dgm:prSet presAssocID="{89D7AD46-36E1-426E-AE08-355C75C2B7FD}" presName="hierRoot3" presStyleCnt="0">
        <dgm:presLayoutVars>
          <dgm:hierBranch val="init"/>
        </dgm:presLayoutVars>
      </dgm:prSet>
      <dgm:spPr/>
    </dgm:pt>
    <dgm:pt modelId="{001697DD-550B-447A-ACA4-4B548D623B04}" type="pres">
      <dgm:prSet presAssocID="{89D7AD46-36E1-426E-AE08-355C75C2B7FD}" presName="rootComposite3" presStyleCnt="0"/>
      <dgm:spPr/>
    </dgm:pt>
    <dgm:pt modelId="{28A29197-1A7D-407A-9231-076459E5408D}" type="pres">
      <dgm:prSet presAssocID="{89D7AD46-36E1-426E-AE08-355C75C2B7FD}" presName="rootText3" presStyleLbl="asst1" presStyleIdx="0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128E90-9528-4063-8D1B-F7AE2E0CFEE2}" type="pres">
      <dgm:prSet presAssocID="{89D7AD46-36E1-426E-AE08-355C75C2B7FD}" presName="rootConnector3" presStyleLbl="asst1" presStyleIdx="0" presStyleCnt="18"/>
      <dgm:spPr/>
    </dgm:pt>
    <dgm:pt modelId="{065700B8-A68E-4A2A-B2F6-C9A7D9562E19}" type="pres">
      <dgm:prSet presAssocID="{89D7AD46-36E1-426E-AE08-355C75C2B7FD}" presName="hierChild6" presStyleCnt="0"/>
      <dgm:spPr/>
    </dgm:pt>
    <dgm:pt modelId="{43E0292A-57B8-47D2-BFC5-D51925CCB833}" type="pres">
      <dgm:prSet presAssocID="{89D7AD46-36E1-426E-AE08-355C75C2B7FD}" presName="hierChild7" presStyleCnt="0"/>
      <dgm:spPr/>
    </dgm:pt>
    <dgm:pt modelId="{187E9F8C-3547-4317-B11E-F6B6C4515954}" type="pres">
      <dgm:prSet presAssocID="{661F00D4-5B47-488B-B7B4-B76D41366F84}" presName="Name111" presStyleLbl="parChTrans1D3" presStyleIdx="0" presStyleCnt="16"/>
      <dgm:spPr/>
    </dgm:pt>
    <dgm:pt modelId="{D71D9FE3-4CD7-42A6-9998-C011519703E8}" type="pres">
      <dgm:prSet presAssocID="{3D6E651E-E445-4663-9B8B-03801006E4A8}" presName="hierRoot3" presStyleCnt="0">
        <dgm:presLayoutVars>
          <dgm:hierBranch val="init"/>
        </dgm:presLayoutVars>
      </dgm:prSet>
      <dgm:spPr/>
    </dgm:pt>
    <dgm:pt modelId="{DCC2A989-0A68-4DC3-BAB1-877B13425BA8}" type="pres">
      <dgm:prSet presAssocID="{3D6E651E-E445-4663-9B8B-03801006E4A8}" presName="rootComposite3" presStyleCnt="0"/>
      <dgm:spPr/>
    </dgm:pt>
    <dgm:pt modelId="{F6F3CE62-D59C-45EE-869B-4D647926C358}" type="pres">
      <dgm:prSet presAssocID="{3D6E651E-E445-4663-9B8B-03801006E4A8}" presName="rootText3" presStyleLbl="asst1" presStyleIdx="1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912E8A-9266-4BFC-8FED-FE283178B1C0}" type="pres">
      <dgm:prSet presAssocID="{3D6E651E-E445-4663-9B8B-03801006E4A8}" presName="rootConnector3" presStyleLbl="asst1" presStyleIdx="1" presStyleCnt="18"/>
      <dgm:spPr/>
    </dgm:pt>
    <dgm:pt modelId="{7AF56E27-1799-4481-91D2-76B3C4728EA2}" type="pres">
      <dgm:prSet presAssocID="{3D6E651E-E445-4663-9B8B-03801006E4A8}" presName="hierChild6" presStyleCnt="0"/>
      <dgm:spPr/>
    </dgm:pt>
    <dgm:pt modelId="{13171850-283C-47D5-B35F-7EC2FC0B2051}" type="pres">
      <dgm:prSet presAssocID="{3D6E651E-E445-4663-9B8B-03801006E4A8}" presName="hierChild7" presStyleCnt="0"/>
      <dgm:spPr/>
    </dgm:pt>
    <dgm:pt modelId="{7BA24488-C351-4FA2-A107-8564BDCBFF4F}" type="pres">
      <dgm:prSet presAssocID="{733EEC0C-D400-4FE7-9A83-B28BE735CDA0}" presName="Name111" presStyleLbl="parChTrans1D3" presStyleIdx="1" presStyleCnt="16"/>
      <dgm:spPr/>
    </dgm:pt>
    <dgm:pt modelId="{F898A3C0-DE6C-4E67-B01E-26071B2AA365}" type="pres">
      <dgm:prSet presAssocID="{0BA6A52F-4D69-4262-8F53-203CE6C8E68F}" presName="hierRoot3" presStyleCnt="0">
        <dgm:presLayoutVars>
          <dgm:hierBranch val="init"/>
        </dgm:presLayoutVars>
      </dgm:prSet>
      <dgm:spPr/>
    </dgm:pt>
    <dgm:pt modelId="{6B37B3E3-E8E8-4B88-8A88-E5C1076DB635}" type="pres">
      <dgm:prSet presAssocID="{0BA6A52F-4D69-4262-8F53-203CE6C8E68F}" presName="rootComposite3" presStyleCnt="0"/>
      <dgm:spPr/>
    </dgm:pt>
    <dgm:pt modelId="{77CCF5E8-EE2E-4B72-81EC-3CCA98F80BB5}" type="pres">
      <dgm:prSet presAssocID="{0BA6A52F-4D69-4262-8F53-203CE6C8E68F}" presName="rootText3" presStyleLbl="asst1" presStyleIdx="2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72C5F0-E4D5-4538-9A66-E358A9E3A176}" type="pres">
      <dgm:prSet presAssocID="{0BA6A52F-4D69-4262-8F53-203CE6C8E68F}" presName="rootConnector3" presStyleLbl="asst1" presStyleIdx="2" presStyleCnt="18"/>
      <dgm:spPr/>
    </dgm:pt>
    <dgm:pt modelId="{260A9CA9-1840-464A-9DA5-1E3C97F81B7A}" type="pres">
      <dgm:prSet presAssocID="{0BA6A52F-4D69-4262-8F53-203CE6C8E68F}" presName="hierChild6" presStyleCnt="0"/>
      <dgm:spPr/>
    </dgm:pt>
    <dgm:pt modelId="{98B8C083-3ADB-45DC-A87D-DDA6CB1F5424}" type="pres">
      <dgm:prSet presAssocID="{0BA6A52F-4D69-4262-8F53-203CE6C8E68F}" presName="hierChild7" presStyleCnt="0"/>
      <dgm:spPr/>
    </dgm:pt>
    <dgm:pt modelId="{C0D1ACAF-FE6B-4E39-A914-744C446F4791}" type="pres">
      <dgm:prSet presAssocID="{2CCA7DB8-AC79-4E38-BFAE-65B44C3D9FA4}" presName="Name111" presStyleLbl="parChTrans1D3" presStyleIdx="2" presStyleCnt="16"/>
      <dgm:spPr/>
    </dgm:pt>
    <dgm:pt modelId="{8EC01065-CA76-4C76-8026-8B5BF944EFD2}" type="pres">
      <dgm:prSet presAssocID="{BBC3BCCB-8C94-4508-87DC-5BFC64609384}" presName="hierRoot3" presStyleCnt="0">
        <dgm:presLayoutVars>
          <dgm:hierBranch val="init"/>
        </dgm:presLayoutVars>
      </dgm:prSet>
      <dgm:spPr/>
    </dgm:pt>
    <dgm:pt modelId="{09A2A3F8-72C0-49BE-807C-A3D5829EDD09}" type="pres">
      <dgm:prSet presAssocID="{BBC3BCCB-8C94-4508-87DC-5BFC64609384}" presName="rootComposite3" presStyleCnt="0"/>
      <dgm:spPr/>
    </dgm:pt>
    <dgm:pt modelId="{9795EA74-C11F-4530-A9D3-5E8C42C9E301}" type="pres">
      <dgm:prSet presAssocID="{BBC3BCCB-8C94-4508-87DC-5BFC64609384}" presName="rootText3" presStyleLbl="asst1" presStyleIdx="3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D3B704-12AB-4887-A1A9-B9D983492C5A}" type="pres">
      <dgm:prSet presAssocID="{BBC3BCCB-8C94-4508-87DC-5BFC64609384}" presName="rootConnector3" presStyleLbl="asst1" presStyleIdx="3" presStyleCnt="18"/>
      <dgm:spPr/>
    </dgm:pt>
    <dgm:pt modelId="{4BA6A02A-321C-4AA7-A018-7FDBAF4DF4E8}" type="pres">
      <dgm:prSet presAssocID="{BBC3BCCB-8C94-4508-87DC-5BFC64609384}" presName="hierChild6" presStyleCnt="0"/>
      <dgm:spPr/>
    </dgm:pt>
    <dgm:pt modelId="{A93C01A7-4D80-4D6F-9239-1DC5BB84C5E5}" type="pres">
      <dgm:prSet presAssocID="{BBC3BCCB-8C94-4508-87DC-5BFC64609384}" presName="hierChild7" presStyleCnt="0"/>
      <dgm:spPr/>
    </dgm:pt>
    <dgm:pt modelId="{ACCDA301-804E-4352-8FF0-E3C37256E376}" type="pres">
      <dgm:prSet presAssocID="{D5A50E85-EB9D-46C8-AE9E-3747350B62EF}" presName="Name111" presStyleLbl="parChTrans1D3" presStyleIdx="3" presStyleCnt="16"/>
      <dgm:spPr/>
    </dgm:pt>
    <dgm:pt modelId="{89581F11-2BF8-421A-8D7B-987EC4CDF38A}" type="pres">
      <dgm:prSet presAssocID="{8059FB49-E91D-43D6-A09C-93FA1670342E}" presName="hierRoot3" presStyleCnt="0">
        <dgm:presLayoutVars>
          <dgm:hierBranch val="init"/>
        </dgm:presLayoutVars>
      </dgm:prSet>
      <dgm:spPr/>
    </dgm:pt>
    <dgm:pt modelId="{CCCE3FDC-BBF1-4D1F-948B-6207CCABEAD9}" type="pres">
      <dgm:prSet presAssocID="{8059FB49-E91D-43D6-A09C-93FA1670342E}" presName="rootComposite3" presStyleCnt="0"/>
      <dgm:spPr/>
    </dgm:pt>
    <dgm:pt modelId="{EB3C7697-3BF3-4EC9-BBD8-81365969F718}" type="pres">
      <dgm:prSet presAssocID="{8059FB49-E91D-43D6-A09C-93FA1670342E}" presName="rootText3" presStyleLbl="asst1" presStyleIdx="4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D9B91F-8946-416E-B11D-9791957C7ADC}" type="pres">
      <dgm:prSet presAssocID="{8059FB49-E91D-43D6-A09C-93FA1670342E}" presName="rootConnector3" presStyleLbl="asst1" presStyleIdx="4" presStyleCnt="18"/>
      <dgm:spPr/>
    </dgm:pt>
    <dgm:pt modelId="{8E833386-9EB7-4A73-898A-858B1D4E2120}" type="pres">
      <dgm:prSet presAssocID="{8059FB49-E91D-43D6-A09C-93FA1670342E}" presName="hierChild6" presStyleCnt="0"/>
      <dgm:spPr/>
    </dgm:pt>
    <dgm:pt modelId="{7AE43F72-7094-4370-B8D6-91D05FEAD44F}" type="pres">
      <dgm:prSet presAssocID="{8059FB49-E91D-43D6-A09C-93FA1670342E}" presName="hierChild7" presStyleCnt="0"/>
      <dgm:spPr/>
    </dgm:pt>
    <dgm:pt modelId="{8AFAB9AC-E4C6-47A9-B1B8-7420BBD137B8}" type="pres">
      <dgm:prSet presAssocID="{60C1F418-1B00-41A9-B139-98D296D9B264}" presName="Name111" presStyleLbl="parChTrans1D3" presStyleIdx="4" presStyleCnt="16"/>
      <dgm:spPr/>
    </dgm:pt>
    <dgm:pt modelId="{D84A9C64-0A74-4EEA-AD07-13EC7E171CAA}" type="pres">
      <dgm:prSet presAssocID="{9ACE22A2-1883-4E6B-8F53-A15C46D7D23F}" presName="hierRoot3" presStyleCnt="0">
        <dgm:presLayoutVars>
          <dgm:hierBranch val="init"/>
        </dgm:presLayoutVars>
      </dgm:prSet>
      <dgm:spPr/>
    </dgm:pt>
    <dgm:pt modelId="{3E339A76-96E9-41ED-8E3B-62BF02ED53F0}" type="pres">
      <dgm:prSet presAssocID="{9ACE22A2-1883-4E6B-8F53-A15C46D7D23F}" presName="rootComposite3" presStyleCnt="0"/>
      <dgm:spPr/>
    </dgm:pt>
    <dgm:pt modelId="{57DF6603-94DA-4157-A423-9B5C6E3E339D}" type="pres">
      <dgm:prSet presAssocID="{9ACE22A2-1883-4E6B-8F53-A15C46D7D23F}" presName="rootText3" presStyleLbl="asst1" presStyleIdx="5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7A4051-52DD-4D9E-9C4F-E89C9414409E}" type="pres">
      <dgm:prSet presAssocID="{9ACE22A2-1883-4E6B-8F53-A15C46D7D23F}" presName="rootConnector3" presStyleLbl="asst1" presStyleIdx="5" presStyleCnt="18"/>
      <dgm:spPr/>
    </dgm:pt>
    <dgm:pt modelId="{79371F00-376E-4235-B1F8-384F012E206E}" type="pres">
      <dgm:prSet presAssocID="{9ACE22A2-1883-4E6B-8F53-A15C46D7D23F}" presName="hierChild6" presStyleCnt="0"/>
      <dgm:spPr/>
    </dgm:pt>
    <dgm:pt modelId="{48961DBA-CD04-4EC4-9F7C-05E7EEB7654E}" type="pres">
      <dgm:prSet presAssocID="{9ACE22A2-1883-4E6B-8F53-A15C46D7D23F}" presName="hierChild7" presStyleCnt="0"/>
      <dgm:spPr/>
    </dgm:pt>
    <dgm:pt modelId="{590212DE-5E82-4462-946B-62B896CC59F2}" type="pres">
      <dgm:prSet presAssocID="{EF10CC16-6F21-4211-8C26-B46D9A919D4D}" presName="Name111" presStyleLbl="parChTrans1D3" presStyleIdx="5" presStyleCnt="16"/>
      <dgm:spPr/>
    </dgm:pt>
    <dgm:pt modelId="{6D0EE2BA-8DAD-4E8C-AB0F-49A438A73B9C}" type="pres">
      <dgm:prSet presAssocID="{5B1333DC-36DD-4569-BE6C-2E1BDB3339AD}" presName="hierRoot3" presStyleCnt="0">
        <dgm:presLayoutVars>
          <dgm:hierBranch val="init"/>
        </dgm:presLayoutVars>
      </dgm:prSet>
      <dgm:spPr/>
    </dgm:pt>
    <dgm:pt modelId="{C71FD377-79F7-41E5-BD43-19237560CC5A}" type="pres">
      <dgm:prSet presAssocID="{5B1333DC-36DD-4569-BE6C-2E1BDB3339AD}" presName="rootComposite3" presStyleCnt="0"/>
      <dgm:spPr/>
    </dgm:pt>
    <dgm:pt modelId="{80742B51-0808-4D8C-B340-E2E2111591B4}" type="pres">
      <dgm:prSet presAssocID="{5B1333DC-36DD-4569-BE6C-2E1BDB3339AD}" presName="rootText3" presStyleLbl="asst1" presStyleIdx="6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E1DB74-26F3-4271-BE40-B2992331B48A}" type="pres">
      <dgm:prSet presAssocID="{5B1333DC-36DD-4569-BE6C-2E1BDB3339AD}" presName="rootConnector3" presStyleLbl="asst1" presStyleIdx="6" presStyleCnt="18"/>
      <dgm:spPr/>
    </dgm:pt>
    <dgm:pt modelId="{A7EB0FAC-1752-4F73-AA6B-82D7DD0E1516}" type="pres">
      <dgm:prSet presAssocID="{5B1333DC-36DD-4569-BE6C-2E1BDB3339AD}" presName="hierChild6" presStyleCnt="0"/>
      <dgm:spPr/>
    </dgm:pt>
    <dgm:pt modelId="{30928F65-52D4-4C57-BC33-FD1694F4CEF6}" type="pres">
      <dgm:prSet presAssocID="{5B1333DC-36DD-4569-BE6C-2E1BDB3339AD}" presName="hierChild7" presStyleCnt="0"/>
      <dgm:spPr/>
    </dgm:pt>
    <dgm:pt modelId="{4DBE51C9-9631-4D27-AA46-800814EBD3EC}" type="pres">
      <dgm:prSet presAssocID="{B828A3C4-F705-4B8F-ABE9-65EA58ED25E4}" presName="Name111" presStyleLbl="parChTrans1D3" presStyleIdx="6" presStyleCnt="16"/>
      <dgm:spPr/>
    </dgm:pt>
    <dgm:pt modelId="{5B1C2E34-E81A-490B-BB8D-0FBF8A17044D}" type="pres">
      <dgm:prSet presAssocID="{34C3E0C3-BE04-4D3F-81B7-38F4E767EDE6}" presName="hierRoot3" presStyleCnt="0">
        <dgm:presLayoutVars>
          <dgm:hierBranch val="init"/>
        </dgm:presLayoutVars>
      </dgm:prSet>
      <dgm:spPr/>
    </dgm:pt>
    <dgm:pt modelId="{CCA91A30-D72E-45A2-B87B-D3BF0FAD298D}" type="pres">
      <dgm:prSet presAssocID="{34C3E0C3-BE04-4D3F-81B7-38F4E767EDE6}" presName="rootComposite3" presStyleCnt="0"/>
      <dgm:spPr/>
    </dgm:pt>
    <dgm:pt modelId="{54559456-9F14-4E30-A124-7C2338E02ABE}" type="pres">
      <dgm:prSet presAssocID="{34C3E0C3-BE04-4D3F-81B7-38F4E767EDE6}" presName="rootText3" presStyleLbl="asst1" presStyleIdx="7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CFAF44-D490-4226-898B-3545D28BB352}" type="pres">
      <dgm:prSet presAssocID="{34C3E0C3-BE04-4D3F-81B7-38F4E767EDE6}" presName="rootConnector3" presStyleLbl="asst1" presStyleIdx="7" presStyleCnt="18"/>
      <dgm:spPr/>
    </dgm:pt>
    <dgm:pt modelId="{1E1311C3-CBBE-4D7A-AC6B-83EFD8EF91F6}" type="pres">
      <dgm:prSet presAssocID="{34C3E0C3-BE04-4D3F-81B7-38F4E767EDE6}" presName="hierChild6" presStyleCnt="0"/>
      <dgm:spPr/>
    </dgm:pt>
    <dgm:pt modelId="{B3C6FB84-B4AD-4DDF-96B9-983BBEF14A7D}" type="pres">
      <dgm:prSet presAssocID="{34C3E0C3-BE04-4D3F-81B7-38F4E767EDE6}" presName="hierChild7" presStyleCnt="0"/>
      <dgm:spPr/>
    </dgm:pt>
    <dgm:pt modelId="{F6D0389A-536F-4DDE-8946-5F2CB0F28B83}" type="pres">
      <dgm:prSet presAssocID="{22BB3FA2-4AF5-401F-8FDB-F8BD88468F24}" presName="Name111" presStyleLbl="parChTrans1D3" presStyleIdx="7" presStyleCnt="16"/>
      <dgm:spPr/>
    </dgm:pt>
    <dgm:pt modelId="{69F29DB4-CC69-4E78-891F-AF497F59951B}" type="pres">
      <dgm:prSet presAssocID="{2CD93C28-F49C-4F6C-8430-D4DA850CB325}" presName="hierRoot3" presStyleCnt="0">
        <dgm:presLayoutVars>
          <dgm:hierBranch val="init"/>
        </dgm:presLayoutVars>
      </dgm:prSet>
      <dgm:spPr/>
    </dgm:pt>
    <dgm:pt modelId="{A7D6FE2B-3C6D-47F3-AAB5-924916DF183C}" type="pres">
      <dgm:prSet presAssocID="{2CD93C28-F49C-4F6C-8430-D4DA850CB325}" presName="rootComposite3" presStyleCnt="0"/>
      <dgm:spPr/>
    </dgm:pt>
    <dgm:pt modelId="{C4C76262-E773-4924-AE40-E3BE4FC5F378}" type="pres">
      <dgm:prSet presAssocID="{2CD93C28-F49C-4F6C-8430-D4DA850CB325}" presName="rootText3" presStyleLbl="asst1" presStyleIdx="8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429664-35F9-4BA7-8CD7-62F75E8E6ACB}" type="pres">
      <dgm:prSet presAssocID="{2CD93C28-F49C-4F6C-8430-D4DA850CB325}" presName="rootConnector3" presStyleLbl="asst1" presStyleIdx="8" presStyleCnt="18"/>
      <dgm:spPr/>
    </dgm:pt>
    <dgm:pt modelId="{602623AA-E251-4824-B3E6-B19E001C17DE}" type="pres">
      <dgm:prSet presAssocID="{2CD93C28-F49C-4F6C-8430-D4DA850CB325}" presName="hierChild6" presStyleCnt="0"/>
      <dgm:spPr/>
    </dgm:pt>
    <dgm:pt modelId="{B764EA0D-9C25-416B-A9C9-2168B8780280}" type="pres">
      <dgm:prSet presAssocID="{2CD93C28-F49C-4F6C-8430-D4DA850CB325}" presName="hierChild7" presStyleCnt="0"/>
      <dgm:spPr/>
    </dgm:pt>
    <dgm:pt modelId="{BA0F883B-F845-4125-A3F7-A9471A0DA85B}" type="pres">
      <dgm:prSet presAssocID="{2BFE7E8E-462A-4F15-8A57-539EEF3E3BBD}" presName="Name111" presStyleLbl="parChTrans1D3" presStyleIdx="8" presStyleCnt="16"/>
      <dgm:spPr/>
    </dgm:pt>
    <dgm:pt modelId="{F62BD0E9-3DA7-4573-8733-5769EE1562AB}" type="pres">
      <dgm:prSet presAssocID="{9C243C04-A678-4D9C-BDFE-B286C7E85194}" presName="hierRoot3" presStyleCnt="0">
        <dgm:presLayoutVars>
          <dgm:hierBranch val="init"/>
        </dgm:presLayoutVars>
      </dgm:prSet>
      <dgm:spPr/>
    </dgm:pt>
    <dgm:pt modelId="{34A68BB6-F72E-4F9E-9B98-9A9EFECF8140}" type="pres">
      <dgm:prSet presAssocID="{9C243C04-A678-4D9C-BDFE-B286C7E85194}" presName="rootComposite3" presStyleCnt="0"/>
      <dgm:spPr/>
    </dgm:pt>
    <dgm:pt modelId="{D5CF9B90-2644-4992-9919-F812E5A75C9F}" type="pres">
      <dgm:prSet presAssocID="{9C243C04-A678-4D9C-BDFE-B286C7E85194}" presName="rootText3" presStyleLbl="asst1" presStyleIdx="9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F921E3-2724-4E8E-A407-5A6A0F024ED0}" type="pres">
      <dgm:prSet presAssocID="{9C243C04-A678-4D9C-BDFE-B286C7E85194}" presName="rootConnector3" presStyleLbl="asst1" presStyleIdx="9" presStyleCnt="18"/>
      <dgm:spPr/>
    </dgm:pt>
    <dgm:pt modelId="{35165823-F37A-45F9-9FFD-E39D568D4D4B}" type="pres">
      <dgm:prSet presAssocID="{9C243C04-A678-4D9C-BDFE-B286C7E85194}" presName="hierChild6" presStyleCnt="0"/>
      <dgm:spPr/>
    </dgm:pt>
    <dgm:pt modelId="{17BE09C2-C000-4D2B-A982-BA324D66675F}" type="pres">
      <dgm:prSet presAssocID="{9C243C04-A678-4D9C-BDFE-B286C7E85194}" presName="hierChild7" presStyleCnt="0"/>
      <dgm:spPr/>
    </dgm:pt>
    <dgm:pt modelId="{410051BB-6D3D-41C4-8C9D-A147812B3283}" type="pres">
      <dgm:prSet presAssocID="{25DDD45E-15CB-4BE1-A619-80926DD0F5C8}" presName="Name111" presStyleLbl="parChTrans1D3" presStyleIdx="9" presStyleCnt="16"/>
      <dgm:spPr/>
    </dgm:pt>
    <dgm:pt modelId="{366E196A-63A6-4F37-837D-2BDED295EFB0}" type="pres">
      <dgm:prSet presAssocID="{32ED8746-04EB-464A-8A5E-C795C4F1988C}" presName="hierRoot3" presStyleCnt="0">
        <dgm:presLayoutVars>
          <dgm:hierBranch val="init"/>
        </dgm:presLayoutVars>
      </dgm:prSet>
      <dgm:spPr/>
    </dgm:pt>
    <dgm:pt modelId="{D53173CE-D549-40C9-A58E-CF341A3BF54A}" type="pres">
      <dgm:prSet presAssocID="{32ED8746-04EB-464A-8A5E-C795C4F1988C}" presName="rootComposite3" presStyleCnt="0"/>
      <dgm:spPr/>
    </dgm:pt>
    <dgm:pt modelId="{FC10F863-869D-48CD-BB3F-2E65B240804F}" type="pres">
      <dgm:prSet presAssocID="{32ED8746-04EB-464A-8A5E-C795C4F1988C}" presName="rootText3" presStyleLbl="asst1" presStyleIdx="10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C3CDFD-C09E-43A7-B239-91E8CABB8583}" type="pres">
      <dgm:prSet presAssocID="{32ED8746-04EB-464A-8A5E-C795C4F1988C}" presName="rootConnector3" presStyleLbl="asst1" presStyleIdx="10" presStyleCnt="18"/>
      <dgm:spPr/>
    </dgm:pt>
    <dgm:pt modelId="{20F0D678-B182-439F-B690-8BF64D0D1230}" type="pres">
      <dgm:prSet presAssocID="{32ED8746-04EB-464A-8A5E-C795C4F1988C}" presName="hierChild6" presStyleCnt="0"/>
      <dgm:spPr/>
    </dgm:pt>
    <dgm:pt modelId="{B609F205-4036-45A1-86DF-47DDB9EF80FC}" type="pres">
      <dgm:prSet presAssocID="{32ED8746-04EB-464A-8A5E-C795C4F1988C}" presName="hierChild7" presStyleCnt="0"/>
      <dgm:spPr/>
    </dgm:pt>
    <dgm:pt modelId="{626D428E-5EA1-4F1E-A594-CF8D32700B8D}" type="pres">
      <dgm:prSet presAssocID="{05A0F6B2-543A-45FC-B344-27F18E37C48C}" presName="Name111" presStyleLbl="parChTrans1D2" presStyleIdx="1" presStyleCnt="2"/>
      <dgm:spPr/>
    </dgm:pt>
    <dgm:pt modelId="{06623DD7-2E6C-41B1-BC1F-CC022C69D01C}" type="pres">
      <dgm:prSet presAssocID="{998B07FE-33AB-4EA5-A176-8724F815F39F}" presName="hierRoot3" presStyleCnt="0">
        <dgm:presLayoutVars>
          <dgm:hierBranch val="init"/>
        </dgm:presLayoutVars>
      </dgm:prSet>
      <dgm:spPr/>
    </dgm:pt>
    <dgm:pt modelId="{266D5CA3-3488-443A-BCCD-D9E0600D600C}" type="pres">
      <dgm:prSet presAssocID="{998B07FE-33AB-4EA5-A176-8724F815F39F}" presName="rootComposite3" presStyleCnt="0"/>
      <dgm:spPr/>
    </dgm:pt>
    <dgm:pt modelId="{F86C41D0-2420-440D-8D47-22D2BA8CE252}" type="pres">
      <dgm:prSet presAssocID="{998B07FE-33AB-4EA5-A176-8724F815F39F}" presName="rootText3" presStyleLbl="asst1" presStyleIdx="11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9DF1D8-B51C-414C-A769-AC58DC6D191B}" type="pres">
      <dgm:prSet presAssocID="{998B07FE-33AB-4EA5-A176-8724F815F39F}" presName="rootConnector3" presStyleLbl="asst1" presStyleIdx="11" presStyleCnt="18"/>
      <dgm:spPr/>
    </dgm:pt>
    <dgm:pt modelId="{20DAC5B0-D091-4587-B8D0-617A6B2754BD}" type="pres">
      <dgm:prSet presAssocID="{998B07FE-33AB-4EA5-A176-8724F815F39F}" presName="hierChild6" presStyleCnt="0"/>
      <dgm:spPr/>
    </dgm:pt>
    <dgm:pt modelId="{31244FA1-DCAF-47AA-BD82-29F396D6B4D4}" type="pres">
      <dgm:prSet presAssocID="{998B07FE-33AB-4EA5-A176-8724F815F39F}" presName="hierChild7" presStyleCnt="0"/>
      <dgm:spPr/>
    </dgm:pt>
    <dgm:pt modelId="{5A5CF28D-9AE8-4952-8EA8-EAD199291CA5}" type="pres">
      <dgm:prSet presAssocID="{38E04383-D6E4-4361-B5F5-49F4173A993A}" presName="Name111" presStyleLbl="parChTrans1D3" presStyleIdx="10" presStyleCnt="16"/>
      <dgm:spPr/>
    </dgm:pt>
    <dgm:pt modelId="{58FF03C0-B0E0-408E-97BF-49574714951D}" type="pres">
      <dgm:prSet presAssocID="{F6252871-3D8E-4F18-8F8A-AFA3ACE8810B}" presName="hierRoot3" presStyleCnt="0">
        <dgm:presLayoutVars>
          <dgm:hierBranch val="init"/>
        </dgm:presLayoutVars>
      </dgm:prSet>
      <dgm:spPr/>
    </dgm:pt>
    <dgm:pt modelId="{18D5607B-512C-49C9-8FFF-26A77FAA1ED6}" type="pres">
      <dgm:prSet presAssocID="{F6252871-3D8E-4F18-8F8A-AFA3ACE8810B}" presName="rootComposite3" presStyleCnt="0"/>
      <dgm:spPr/>
    </dgm:pt>
    <dgm:pt modelId="{18C7FF3D-C041-4697-B165-8DDBA8327F5F}" type="pres">
      <dgm:prSet presAssocID="{F6252871-3D8E-4F18-8F8A-AFA3ACE8810B}" presName="rootText3" presStyleLbl="asst1" presStyleIdx="12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48B12B-2DC7-4BD8-8432-AFF6F25CC4A9}" type="pres">
      <dgm:prSet presAssocID="{F6252871-3D8E-4F18-8F8A-AFA3ACE8810B}" presName="rootConnector3" presStyleLbl="asst1" presStyleIdx="12" presStyleCnt="18"/>
      <dgm:spPr/>
    </dgm:pt>
    <dgm:pt modelId="{3708D248-3FB0-455A-9228-3FECA2EE4EEA}" type="pres">
      <dgm:prSet presAssocID="{F6252871-3D8E-4F18-8F8A-AFA3ACE8810B}" presName="hierChild6" presStyleCnt="0"/>
      <dgm:spPr/>
    </dgm:pt>
    <dgm:pt modelId="{C4BA0C4E-E78B-4F0A-B333-7B54199C5843}" type="pres">
      <dgm:prSet presAssocID="{F6252871-3D8E-4F18-8F8A-AFA3ACE8810B}" presName="hierChild7" presStyleCnt="0"/>
      <dgm:spPr/>
    </dgm:pt>
    <dgm:pt modelId="{69E565E4-95A7-49A3-98EF-0A4F0B5C886A}" type="pres">
      <dgm:prSet presAssocID="{10D6FDA3-92B4-4AB1-B3B9-2CFEFDB6E6D5}" presName="Name111" presStyleLbl="parChTrans1D3" presStyleIdx="11" presStyleCnt="16"/>
      <dgm:spPr/>
    </dgm:pt>
    <dgm:pt modelId="{D2405FF9-7ECA-4B97-A3BB-26D12E5822D2}" type="pres">
      <dgm:prSet presAssocID="{E2481C89-C529-4E07-88BB-5014C587C8FE}" presName="hierRoot3" presStyleCnt="0">
        <dgm:presLayoutVars>
          <dgm:hierBranch val="init"/>
        </dgm:presLayoutVars>
      </dgm:prSet>
      <dgm:spPr/>
    </dgm:pt>
    <dgm:pt modelId="{C105E94A-7409-4E85-9840-D9FB28D840BC}" type="pres">
      <dgm:prSet presAssocID="{E2481C89-C529-4E07-88BB-5014C587C8FE}" presName="rootComposite3" presStyleCnt="0"/>
      <dgm:spPr/>
    </dgm:pt>
    <dgm:pt modelId="{6E2FAF0B-A976-4A88-859E-9E07CDD27785}" type="pres">
      <dgm:prSet presAssocID="{E2481C89-C529-4E07-88BB-5014C587C8FE}" presName="rootText3" presStyleLbl="asst1" presStyleIdx="13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E85279-84F0-4570-9EA2-C8B967592ABD}" type="pres">
      <dgm:prSet presAssocID="{E2481C89-C529-4E07-88BB-5014C587C8FE}" presName="rootConnector3" presStyleLbl="asst1" presStyleIdx="13" presStyleCnt="18"/>
      <dgm:spPr/>
    </dgm:pt>
    <dgm:pt modelId="{8653A67B-2F81-4800-8A65-A3E98348329C}" type="pres">
      <dgm:prSet presAssocID="{E2481C89-C529-4E07-88BB-5014C587C8FE}" presName="hierChild6" presStyleCnt="0"/>
      <dgm:spPr/>
    </dgm:pt>
    <dgm:pt modelId="{8ACC4D59-01E3-4C89-B0B5-90696EF825D2}" type="pres">
      <dgm:prSet presAssocID="{E2481C89-C529-4E07-88BB-5014C587C8FE}" presName="hierChild7" presStyleCnt="0"/>
      <dgm:spPr/>
    </dgm:pt>
    <dgm:pt modelId="{397F0761-C5B4-44D5-9692-9A854E228C25}" type="pres">
      <dgm:prSet presAssocID="{617EDBA0-7A0F-424C-8845-FF15DFDAB0FC}" presName="Name111" presStyleLbl="parChTrans1D3" presStyleIdx="12" presStyleCnt="16"/>
      <dgm:spPr/>
    </dgm:pt>
    <dgm:pt modelId="{B863E82F-C159-4498-81DF-72A832999126}" type="pres">
      <dgm:prSet presAssocID="{88D47D73-374C-4A2B-943E-F35D0D8695F4}" presName="hierRoot3" presStyleCnt="0">
        <dgm:presLayoutVars>
          <dgm:hierBranch val="init"/>
        </dgm:presLayoutVars>
      </dgm:prSet>
      <dgm:spPr/>
    </dgm:pt>
    <dgm:pt modelId="{56954B00-4A5B-4C61-9ACC-C39DB367E859}" type="pres">
      <dgm:prSet presAssocID="{88D47D73-374C-4A2B-943E-F35D0D8695F4}" presName="rootComposite3" presStyleCnt="0"/>
      <dgm:spPr/>
    </dgm:pt>
    <dgm:pt modelId="{20207838-CC19-4E79-AC31-2120E22C97C0}" type="pres">
      <dgm:prSet presAssocID="{88D47D73-374C-4A2B-943E-F35D0D8695F4}" presName="rootText3" presStyleLbl="asst1" presStyleIdx="14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47DB78-AAB2-47D1-87E5-0E79C07B2691}" type="pres">
      <dgm:prSet presAssocID="{88D47D73-374C-4A2B-943E-F35D0D8695F4}" presName="rootConnector3" presStyleLbl="asst1" presStyleIdx="14" presStyleCnt="18"/>
      <dgm:spPr/>
    </dgm:pt>
    <dgm:pt modelId="{EE0BF4EA-E728-41CE-A00A-4C1988835FD6}" type="pres">
      <dgm:prSet presAssocID="{88D47D73-374C-4A2B-943E-F35D0D8695F4}" presName="hierChild6" presStyleCnt="0"/>
      <dgm:spPr/>
    </dgm:pt>
    <dgm:pt modelId="{12CB8FD6-E42E-4E4E-94C1-AF6B703242A5}" type="pres">
      <dgm:prSet presAssocID="{88D47D73-374C-4A2B-943E-F35D0D8695F4}" presName="hierChild7" presStyleCnt="0"/>
      <dgm:spPr/>
    </dgm:pt>
    <dgm:pt modelId="{79B58651-212F-40CD-AB36-CD99682302CB}" type="pres">
      <dgm:prSet presAssocID="{5F88AE3C-96BC-4317-9FAC-0662B41C91C0}" presName="Name111" presStyleLbl="parChTrans1D3" presStyleIdx="13" presStyleCnt="16"/>
      <dgm:spPr/>
    </dgm:pt>
    <dgm:pt modelId="{5C72EC5A-7564-410D-B194-C72798E072BE}" type="pres">
      <dgm:prSet presAssocID="{3CC8C429-AED4-4844-B26E-74A6DC71B62D}" presName="hierRoot3" presStyleCnt="0">
        <dgm:presLayoutVars>
          <dgm:hierBranch val="init"/>
        </dgm:presLayoutVars>
      </dgm:prSet>
      <dgm:spPr/>
    </dgm:pt>
    <dgm:pt modelId="{D819740F-3D6E-4B76-B472-895369B095E6}" type="pres">
      <dgm:prSet presAssocID="{3CC8C429-AED4-4844-B26E-74A6DC71B62D}" presName="rootComposite3" presStyleCnt="0"/>
      <dgm:spPr/>
    </dgm:pt>
    <dgm:pt modelId="{450B0E16-77EA-433C-B7E8-E99796269544}" type="pres">
      <dgm:prSet presAssocID="{3CC8C429-AED4-4844-B26E-74A6DC71B62D}" presName="rootText3" presStyleLbl="asst1" presStyleIdx="15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8904F8-F46A-466F-9011-2B28DAB9240D}" type="pres">
      <dgm:prSet presAssocID="{3CC8C429-AED4-4844-B26E-74A6DC71B62D}" presName="rootConnector3" presStyleLbl="asst1" presStyleIdx="15" presStyleCnt="18"/>
      <dgm:spPr/>
    </dgm:pt>
    <dgm:pt modelId="{8A56BD29-AA6E-4B0C-A9CB-AA8FDBD3153F}" type="pres">
      <dgm:prSet presAssocID="{3CC8C429-AED4-4844-B26E-74A6DC71B62D}" presName="hierChild6" presStyleCnt="0"/>
      <dgm:spPr/>
    </dgm:pt>
    <dgm:pt modelId="{9B14234A-28BC-4AEA-BCB7-32387959D874}" type="pres">
      <dgm:prSet presAssocID="{3CC8C429-AED4-4844-B26E-74A6DC71B62D}" presName="hierChild7" presStyleCnt="0"/>
      <dgm:spPr/>
    </dgm:pt>
    <dgm:pt modelId="{BDBE880D-FF00-4244-BADC-2AE6D0162393}" type="pres">
      <dgm:prSet presAssocID="{F4DE49E9-074F-41A6-A3F9-265E1D393762}" presName="Name111" presStyleLbl="parChTrans1D3" presStyleIdx="14" presStyleCnt="16"/>
      <dgm:spPr/>
    </dgm:pt>
    <dgm:pt modelId="{A61C933C-DE52-42F3-987D-374F07E9A60E}" type="pres">
      <dgm:prSet presAssocID="{6D9921CF-65A9-4473-B3D0-5961A9329CDF}" presName="hierRoot3" presStyleCnt="0">
        <dgm:presLayoutVars>
          <dgm:hierBranch val="init"/>
        </dgm:presLayoutVars>
      </dgm:prSet>
      <dgm:spPr/>
    </dgm:pt>
    <dgm:pt modelId="{3581A154-BAD8-4E4F-9C15-5443F5998791}" type="pres">
      <dgm:prSet presAssocID="{6D9921CF-65A9-4473-B3D0-5961A9329CDF}" presName="rootComposite3" presStyleCnt="0"/>
      <dgm:spPr/>
    </dgm:pt>
    <dgm:pt modelId="{CCFCC071-D753-4BB3-8EF3-918B3E9C8190}" type="pres">
      <dgm:prSet presAssocID="{6D9921CF-65A9-4473-B3D0-5961A9329CDF}" presName="rootText3" presStyleLbl="asst1" presStyleIdx="16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6EAA65-FE4D-4209-AA32-63E6E256DB35}" type="pres">
      <dgm:prSet presAssocID="{6D9921CF-65A9-4473-B3D0-5961A9329CDF}" presName="rootConnector3" presStyleLbl="asst1" presStyleIdx="16" presStyleCnt="18"/>
      <dgm:spPr/>
    </dgm:pt>
    <dgm:pt modelId="{38E7DBF4-0ED4-4E3E-863A-26521E45DD3D}" type="pres">
      <dgm:prSet presAssocID="{6D9921CF-65A9-4473-B3D0-5961A9329CDF}" presName="hierChild6" presStyleCnt="0"/>
      <dgm:spPr/>
    </dgm:pt>
    <dgm:pt modelId="{8F8EE733-6F63-463B-8673-75D009B0480B}" type="pres">
      <dgm:prSet presAssocID="{6D9921CF-65A9-4473-B3D0-5961A9329CDF}" presName="hierChild7" presStyleCnt="0"/>
      <dgm:spPr/>
    </dgm:pt>
    <dgm:pt modelId="{22F576E1-E94B-45AB-8BB4-F9578DA191E6}" type="pres">
      <dgm:prSet presAssocID="{C6114785-0157-4661-A46C-195D906F01A4}" presName="Name111" presStyleLbl="parChTrans1D3" presStyleIdx="15" presStyleCnt="16"/>
      <dgm:spPr/>
    </dgm:pt>
    <dgm:pt modelId="{239F8A9B-4616-4F0D-ACAD-9D019D7478B5}" type="pres">
      <dgm:prSet presAssocID="{4373CEEC-67D6-4554-94EC-86D7FBD31FA1}" presName="hierRoot3" presStyleCnt="0">
        <dgm:presLayoutVars>
          <dgm:hierBranch val="init"/>
        </dgm:presLayoutVars>
      </dgm:prSet>
      <dgm:spPr/>
    </dgm:pt>
    <dgm:pt modelId="{72BFF0FA-C895-412C-96D6-72AA46F0CF98}" type="pres">
      <dgm:prSet presAssocID="{4373CEEC-67D6-4554-94EC-86D7FBD31FA1}" presName="rootComposite3" presStyleCnt="0"/>
      <dgm:spPr/>
    </dgm:pt>
    <dgm:pt modelId="{158B951F-4793-42D5-AA08-F3D35B3C3DF0}" type="pres">
      <dgm:prSet presAssocID="{4373CEEC-67D6-4554-94EC-86D7FBD31FA1}" presName="rootText3" presStyleLbl="asst1" presStyleIdx="17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5A40F2-C44F-428A-B7CB-DA87FF64463A}" type="pres">
      <dgm:prSet presAssocID="{4373CEEC-67D6-4554-94EC-86D7FBD31FA1}" presName="rootConnector3" presStyleLbl="asst1" presStyleIdx="17" presStyleCnt="18"/>
      <dgm:spPr/>
    </dgm:pt>
    <dgm:pt modelId="{C6AC8287-05EF-4ECC-8B81-A1790F1745E7}" type="pres">
      <dgm:prSet presAssocID="{4373CEEC-67D6-4554-94EC-86D7FBD31FA1}" presName="hierChild6" presStyleCnt="0"/>
      <dgm:spPr/>
    </dgm:pt>
    <dgm:pt modelId="{B89E13C0-C381-4CAC-ACEF-B5DEB80D3D49}" type="pres">
      <dgm:prSet presAssocID="{4373CEEC-67D6-4554-94EC-86D7FBD31FA1}" presName="hierChild7" presStyleCnt="0"/>
      <dgm:spPr/>
    </dgm:pt>
  </dgm:ptLst>
  <dgm:cxnLst>
    <dgm:cxn modelId="{9C0D1295-71CF-4E1B-A84B-FD17F42831C0}" type="presOf" srcId="{3D6E651E-E445-4663-9B8B-03801006E4A8}" destId="{83912E8A-9266-4BFC-8FED-FE283178B1C0}" srcOrd="1" destOrd="0" presId="urn:microsoft.com/office/officeart/2005/8/layout/orgChart1"/>
    <dgm:cxn modelId="{13D38A25-8F91-4AB4-9CE6-5E8B234C7807}" srcId="{998B07FE-33AB-4EA5-A176-8724F815F39F}" destId="{6D9921CF-65A9-4473-B3D0-5961A9329CDF}" srcOrd="4" destOrd="0" parTransId="{F4DE49E9-074F-41A6-A3F9-265E1D393762}" sibTransId="{76B25088-00F1-41B2-845F-D6D3AF79CE54}"/>
    <dgm:cxn modelId="{55167E31-00D3-4277-A05E-647C60F8BAB5}" type="presOf" srcId="{88D47D73-374C-4A2B-943E-F35D0D8695F4}" destId="{20207838-CC19-4E79-AC31-2120E22C97C0}" srcOrd="0" destOrd="0" presId="urn:microsoft.com/office/officeart/2005/8/layout/orgChart1"/>
    <dgm:cxn modelId="{E1B769CD-F2C4-4D37-9666-989AC5CAFE5C}" type="presOf" srcId="{89D7AD46-36E1-426E-AE08-355C75C2B7FD}" destId="{83128E90-9528-4063-8D1B-F7AE2E0CFEE2}" srcOrd="1" destOrd="0" presId="urn:microsoft.com/office/officeart/2005/8/layout/orgChart1"/>
    <dgm:cxn modelId="{E37C2A51-0CD0-4CAE-83CB-3BC6BA6EA6A6}" type="presOf" srcId="{998B07FE-33AB-4EA5-A176-8724F815F39F}" destId="{F86C41D0-2420-440D-8D47-22D2BA8CE252}" srcOrd="0" destOrd="0" presId="urn:microsoft.com/office/officeart/2005/8/layout/orgChart1"/>
    <dgm:cxn modelId="{815D3E54-0E9D-46D5-9A5B-82EF643B8CD7}" type="presOf" srcId="{BBC3BCCB-8C94-4508-87DC-5BFC64609384}" destId="{3ED3B704-12AB-4887-A1A9-B9D983492C5A}" srcOrd="1" destOrd="0" presId="urn:microsoft.com/office/officeart/2005/8/layout/orgChart1"/>
    <dgm:cxn modelId="{C9F6E87B-BEAB-47FB-BC5F-8A59737393A3}" type="presOf" srcId="{F6252871-3D8E-4F18-8F8A-AFA3ACE8810B}" destId="{1A48B12B-2DC7-4BD8-8432-AFF6F25CC4A9}" srcOrd="1" destOrd="0" presId="urn:microsoft.com/office/officeart/2005/8/layout/orgChart1"/>
    <dgm:cxn modelId="{FB0A0FDA-0D71-4A58-AE79-B9E35B686AC3}" type="presOf" srcId="{998B07FE-33AB-4EA5-A176-8724F815F39F}" destId="{A09DF1D8-B51C-414C-A769-AC58DC6D191B}" srcOrd="1" destOrd="0" presId="urn:microsoft.com/office/officeart/2005/8/layout/orgChart1"/>
    <dgm:cxn modelId="{5AF57EF0-0245-4E55-8DE9-004038BCCA8F}" type="presOf" srcId="{34C3E0C3-BE04-4D3F-81B7-38F4E767EDE6}" destId="{54559456-9F14-4E30-A124-7C2338E02ABE}" srcOrd="0" destOrd="0" presId="urn:microsoft.com/office/officeart/2005/8/layout/orgChart1"/>
    <dgm:cxn modelId="{27A647A0-F134-4BA1-8AD7-7557BBFE70A0}" type="presOf" srcId="{617EDBA0-7A0F-424C-8845-FF15DFDAB0FC}" destId="{397F0761-C5B4-44D5-9692-9A854E228C25}" srcOrd="0" destOrd="0" presId="urn:microsoft.com/office/officeart/2005/8/layout/orgChart1"/>
    <dgm:cxn modelId="{E7696F4A-71DE-4AEE-B162-BE2BB1809684}" type="presOf" srcId="{3CC8C429-AED4-4844-B26E-74A6DC71B62D}" destId="{138904F8-F46A-466F-9011-2B28DAB9240D}" srcOrd="1" destOrd="0" presId="urn:microsoft.com/office/officeart/2005/8/layout/orgChart1"/>
    <dgm:cxn modelId="{D1EBCB5A-D1C3-47D4-9E2E-9E730715C6F2}" type="presOf" srcId="{C6114785-0157-4661-A46C-195D906F01A4}" destId="{22F576E1-E94B-45AB-8BB4-F9578DA191E6}" srcOrd="0" destOrd="0" presId="urn:microsoft.com/office/officeart/2005/8/layout/orgChart1"/>
    <dgm:cxn modelId="{FDF0C86E-B4B9-4549-9577-CA40A3ECA8FD}" type="presOf" srcId="{D5A50E85-EB9D-46C8-AE9E-3747350B62EF}" destId="{ACCDA301-804E-4352-8FF0-E3C37256E376}" srcOrd="0" destOrd="0" presId="urn:microsoft.com/office/officeart/2005/8/layout/orgChart1"/>
    <dgm:cxn modelId="{3A41C26D-D0A0-4824-9FC8-9D9187EE6989}" type="presOf" srcId="{EF10CC16-6F21-4211-8C26-B46D9A919D4D}" destId="{590212DE-5E82-4462-946B-62B896CC59F2}" srcOrd="0" destOrd="0" presId="urn:microsoft.com/office/officeart/2005/8/layout/orgChart1"/>
    <dgm:cxn modelId="{8E0941BD-21AB-4A19-88D7-00BB05188100}" srcId="{89D7AD46-36E1-426E-AE08-355C75C2B7FD}" destId="{0BA6A52F-4D69-4262-8F53-203CE6C8E68F}" srcOrd="1" destOrd="0" parTransId="{733EEC0C-D400-4FE7-9A83-B28BE735CDA0}" sibTransId="{F138C60A-AD56-4831-8403-92169003DF00}"/>
    <dgm:cxn modelId="{32480F96-AD99-420A-BE1F-7067F1834154}" type="presOf" srcId="{25DDD45E-15CB-4BE1-A619-80926DD0F5C8}" destId="{410051BB-6D3D-41C4-8C9D-A147812B3283}" srcOrd="0" destOrd="0" presId="urn:microsoft.com/office/officeart/2005/8/layout/orgChart1"/>
    <dgm:cxn modelId="{9432EA8B-F1DA-4543-BDB1-2BFB6C4306C1}" type="presOf" srcId="{60C1F418-1B00-41A9-B139-98D296D9B264}" destId="{8AFAB9AC-E4C6-47A9-B1B8-7420BBD137B8}" srcOrd="0" destOrd="0" presId="urn:microsoft.com/office/officeart/2005/8/layout/orgChart1"/>
    <dgm:cxn modelId="{FC243671-0C1F-4FF5-8497-A932AE6D25C7}" type="presOf" srcId="{B828A3C4-F705-4B8F-ABE9-65EA58ED25E4}" destId="{4DBE51C9-9631-4D27-AA46-800814EBD3EC}" srcOrd="0" destOrd="0" presId="urn:microsoft.com/office/officeart/2005/8/layout/orgChart1"/>
    <dgm:cxn modelId="{122EF179-4940-4E85-B33F-2474C06176CE}" srcId="{89D7AD46-36E1-426E-AE08-355C75C2B7FD}" destId="{3D6E651E-E445-4663-9B8B-03801006E4A8}" srcOrd="0" destOrd="0" parTransId="{661F00D4-5B47-488B-B7B4-B76D41366F84}" sibTransId="{F590FE17-DD9D-41AB-B85D-4A7A05E8F5B9}"/>
    <dgm:cxn modelId="{58CE0666-A55E-4338-B7A3-E8BE12E72168}" type="presOf" srcId="{E2481C89-C529-4E07-88BB-5014C587C8FE}" destId="{6E2FAF0B-A976-4A88-859E-9E07CDD27785}" srcOrd="0" destOrd="0" presId="urn:microsoft.com/office/officeart/2005/8/layout/orgChart1"/>
    <dgm:cxn modelId="{61DF51AE-0597-4C14-A61C-9376B163C779}" type="presOf" srcId="{3D6E651E-E445-4663-9B8B-03801006E4A8}" destId="{F6F3CE62-D59C-45EE-869B-4D647926C358}" srcOrd="0" destOrd="0" presId="urn:microsoft.com/office/officeart/2005/8/layout/orgChart1"/>
    <dgm:cxn modelId="{27378412-622A-4C22-916C-0059B23C49AA}" srcId="{998B07FE-33AB-4EA5-A176-8724F815F39F}" destId="{F6252871-3D8E-4F18-8F8A-AFA3ACE8810B}" srcOrd="0" destOrd="0" parTransId="{38E04383-D6E4-4361-B5F5-49F4173A993A}" sibTransId="{00EBBA09-74C7-402D-87C2-DFFB54E16EE0}"/>
    <dgm:cxn modelId="{FDC157D4-AC55-43F1-8541-B30C71E5E65C}" type="presOf" srcId="{0BA6A52F-4D69-4262-8F53-203CE6C8E68F}" destId="{77CCF5E8-EE2E-4B72-81EC-3CCA98F80BB5}" srcOrd="0" destOrd="0" presId="urn:microsoft.com/office/officeart/2005/8/layout/orgChart1"/>
    <dgm:cxn modelId="{0AD22213-60E4-4358-84C8-BC9F6F903D59}" srcId="{89D7AD46-36E1-426E-AE08-355C75C2B7FD}" destId="{8059FB49-E91D-43D6-A09C-93FA1670342E}" srcOrd="3" destOrd="0" parTransId="{D5A50E85-EB9D-46C8-AE9E-3747350B62EF}" sibTransId="{64831D95-27EF-44EA-9FF5-F969C300D3CC}"/>
    <dgm:cxn modelId="{DB6DFFEC-A783-403B-AA54-A9203165ADAB}" type="presOf" srcId="{EA10E1AC-29D4-468F-ACCB-E0AA79C27F2F}" destId="{7786DFA2-8D22-4DCF-A0FE-310B35743182}" srcOrd="1" destOrd="0" presId="urn:microsoft.com/office/officeart/2005/8/layout/orgChart1"/>
    <dgm:cxn modelId="{16B46ED2-0357-43E3-B34F-46BD540FDA12}" type="presOf" srcId="{8059FB49-E91D-43D6-A09C-93FA1670342E}" destId="{51D9B91F-8946-416E-B11D-9791957C7ADC}" srcOrd="1" destOrd="0" presId="urn:microsoft.com/office/officeart/2005/8/layout/orgChart1"/>
    <dgm:cxn modelId="{2DAAA37F-F366-43E4-A296-45ED9D45FD58}" type="presOf" srcId="{0BA6A52F-4D69-4262-8F53-203CE6C8E68F}" destId="{2272C5F0-E4D5-4538-9A66-E358A9E3A176}" srcOrd="1" destOrd="0" presId="urn:microsoft.com/office/officeart/2005/8/layout/orgChart1"/>
    <dgm:cxn modelId="{0CD23E86-6F4E-467D-AC77-EA40624E8B5F}" type="presOf" srcId="{22BB3FA2-4AF5-401F-8FDB-F8BD88468F24}" destId="{F6D0389A-536F-4DDE-8946-5F2CB0F28B83}" srcOrd="0" destOrd="0" presId="urn:microsoft.com/office/officeart/2005/8/layout/orgChart1"/>
    <dgm:cxn modelId="{EA5D79D5-D454-4B9F-8F74-EB588F55632C}" srcId="{89D7AD46-36E1-426E-AE08-355C75C2B7FD}" destId="{32ED8746-04EB-464A-8A5E-C795C4F1988C}" srcOrd="9" destOrd="0" parTransId="{25DDD45E-15CB-4BE1-A619-80926DD0F5C8}" sibTransId="{B77661C7-D69D-4DCA-A17C-AB943CB92C2C}"/>
    <dgm:cxn modelId="{18AFA73A-725F-4778-A81C-07CAFB01A3E7}" type="presOf" srcId="{F6252871-3D8E-4F18-8F8A-AFA3ACE8810B}" destId="{18C7FF3D-C041-4697-B165-8DDBA8327F5F}" srcOrd="0" destOrd="0" presId="urn:microsoft.com/office/officeart/2005/8/layout/orgChart1"/>
    <dgm:cxn modelId="{9EC4F0B9-E490-4420-81B5-95A1828994D6}" srcId="{998B07FE-33AB-4EA5-A176-8724F815F39F}" destId="{3CC8C429-AED4-4844-B26E-74A6DC71B62D}" srcOrd="3" destOrd="0" parTransId="{5F88AE3C-96BC-4317-9FAC-0662B41C91C0}" sibTransId="{1081AAA5-1691-4141-A491-01BD0B66CA23}"/>
    <dgm:cxn modelId="{B83BE20F-1D89-45EA-8BF8-972C56EE5423}" type="presOf" srcId="{6D9921CF-65A9-4473-B3D0-5961A9329CDF}" destId="{706EAA65-FE4D-4209-AA32-63E6E256DB35}" srcOrd="1" destOrd="0" presId="urn:microsoft.com/office/officeart/2005/8/layout/orgChart1"/>
    <dgm:cxn modelId="{3D434793-DFAC-4BC6-9B49-DBB84A48612D}" srcId="{89D7AD46-36E1-426E-AE08-355C75C2B7FD}" destId="{9ACE22A2-1883-4E6B-8F53-A15C46D7D23F}" srcOrd="4" destOrd="0" parTransId="{60C1F418-1B00-41A9-B139-98D296D9B264}" sibTransId="{B797EB65-9BE1-448B-8A1E-7006D9917D2B}"/>
    <dgm:cxn modelId="{15802486-487B-495E-8418-ED6DDE6F19E1}" type="presOf" srcId="{EA10E1AC-29D4-468F-ACCB-E0AA79C27F2F}" destId="{D1186762-E9B0-4AC1-A75C-D4A65D6E223E}" srcOrd="0" destOrd="0" presId="urn:microsoft.com/office/officeart/2005/8/layout/orgChart1"/>
    <dgm:cxn modelId="{405468AF-AF1D-45FB-848D-5D2264AACE66}" type="presOf" srcId="{9ACE22A2-1883-4E6B-8F53-A15C46D7D23F}" destId="{7C7A4051-52DD-4D9E-9C4F-E89C9414409E}" srcOrd="1" destOrd="0" presId="urn:microsoft.com/office/officeart/2005/8/layout/orgChart1"/>
    <dgm:cxn modelId="{CB711B59-E9E3-4DAF-AB0F-5F16CA05F561}" type="presOf" srcId="{661F00D4-5B47-488B-B7B4-B76D41366F84}" destId="{187E9F8C-3547-4317-B11E-F6B6C4515954}" srcOrd="0" destOrd="0" presId="urn:microsoft.com/office/officeart/2005/8/layout/orgChart1"/>
    <dgm:cxn modelId="{01CF3B6C-3EA4-4B22-A510-18D0FB881D7D}" type="presOf" srcId="{32ED8746-04EB-464A-8A5E-C795C4F1988C}" destId="{CFC3CDFD-C09E-43A7-B239-91E8CABB8583}" srcOrd="1" destOrd="0" presId="urn:microsoft.com/office/officeart/2005/8/layout/orgChart1"/>
    <dgm:cxn modelId="{FB6CE284-8EE0-4BC5-A784-D2F36B85307D}" type="presOf" srcId="{2CD93C28-F49C-4F6C-8430-D4DA850CB325}" destId="{87429664-35F9-4BA7-8CD7-62F75E8E6ACB}" srcOrd="1" destOrd="0" presId="urn:microsoft.com/office/officeart/2005/8/layout/orgChart1"/>
    <dgm:cxn modelId="{AF64DD0C-B967-4B2A-97F6-24848F45FA9B}" srcId="{89D7AD46-36E1-426E-AE08-355C75C2B7FD}" destId="{9C243C04-A678-4D9C-BDFE-B286C7E85194}" srcOrd="8" destOrd="0" parTransId="{2BFE7E8E-462A-4F15-8A57-539EEF3E3BBD}" sibTransId="{8D9675C0-8F2C-44DE-903E-27BF3789060F}"/>
    <dgm:cxn modelId="{C138629D-1D9B-44CD-9554-47E594224AB0}" type="presOf" srcId="{E2481C89-C529-4E07-88BB-5014C587C8FE}" destId="{F6E85279-84F0-4570-9EA2-C8B967592ABD}" srcOrd="1" destOrd="0" presId="urn:microsoft.com/office/officeart/2005/8/layout/orgChart1"/>
    <dgm:cxn modelId="{EE8B62F3-3675-45E5-BADD-EF6F454ABDD3}" type="presOf" srcId="{4373CEEC-67D6-4554-94EC-86D7FBD31FA1}" destId="{158B951F-4793-42D5-AA08-F3D35B3C3DF0}" srcOrd="0" destOrd="0" presId="urn:microsoft.com/office/officeart/2005/8/layout/orgChart1"/>
    <dgm:cxn modelId="{60D3E622-D952-4C1E-A0DA-AC331F1DBAD9}" srcId="{EA10E1AC-29D4-468F-ACCB-E0AA79C27F2F}" destId="{89D7AD46-36E1-426E-AE08-355C75C2B7FD}" srcOrd="0" destOrd="0" parTransId="{E4511EB7-0AA5-4A05-A1C5-4F8BC19E85F4}" sibTransId="{65785FD3-FAB7-486A-BEAF-A2BB63B34C75}"/>
    <dgm:cxn modelId="{3F6185F4-864B-4142-A6B1-3E5FFD94DF7B}" type="presOf" srcId="{2BFE7E8E-462A-4F15-8A57-539EEF3E3BBD}" destId="{BA0F883B-F845-4125-A3F7-A9471A0DA85B}" srcOrd="0" destOrd="0" presId="urn:microsoft.com/office/officeart/2005/8/layout/orgChart1"/>
    <dgm:cxn modelId="{AB3F5043-8D58-4C49-9AA9-F0490CB44ACE}" type="presOf" srcId="{5B1333DC-36DD-4569-BE6C-2E1BDB3339AD}" destId="{CCE1DB74-26F3-4271-BE40-B2992331B48A}" srcOrd="1" destOrd="0" presId="urn:microsoft.com/office/officeart/2005/8/layout/orgChart1"/>
    <dgm:cxn modelId="{A248E9FF-7EA7-4528-A30E-5D58072D9589}" type="presOf" srcId="{32ED8746-04EB-464A-8A5E-C795C4F1988C}" destId="{FC10F863-869D-48CD-BB3F-2E65B240804F}" srcOrd="0" destOrd="0" presId="urn:microsoft.com/office/officeart/2005/8/layout/orgChart1"/>
    <dgm:cxn modelId="{41D3D1D4-A514-4563-9CC7-6CD2619F300B}" srcId="{89D7AD46-36E1-426E-AE08-355C75C2B7FD}" destId="{5B1333DC-36DD-4569-BE6C-2E1BDB3339AD}" srcOrd="5" destOrd="0" parTransId="{EF10CC16-6F21-4211-8C26-B46D9A919D4D}" sibTransId="{3906A54B-5A92-4856-AEE2-A5AC143172B7}"/>
    <dgm:cxn modelId="{0501EBC2-D188-48AE-A0FE-C20D5B56F92A}" srcId="{998B07FE-33AB-4EA5-A176-8724F815F39F}" destId="{88D47D73-374C-4A2B-943E-F35D0D8695F4}" srcOrd="2" destOrd="0" parTransId="{617EDBA0-7A0F-424C-8845-FF15DFDAB0FC}" sibTransId="{E180B1FE-939C-45DB-BF44-7D452E2CFAAA}"/>
    <dgm:cxn modelId="{61ECCE23-0727-4ED7-B41A-6BF8D37DB362}" srcId="{998B07FE-33AB-4EA5-A176-8724F815F39F}" destId="{4373CEEC-67D6-4554-94EC-86D7FBD31FA1}" srcOrd="5" destOrd="0" parTransId="{C6114785-0157-4661-A46C-195D906F01A4}" sibTransId="{6280151F-11B8-4FBB-8C4B-3829C1873557}"/>
    <dgm:cxn modelId="{27C7358B-5D25-4C97-84E7-4196549E711D}" srcId="{EA10E1AC-29D4-468F-ACCB-E0AA79C27F2F}" destId="{998B07FE-33AB-4EA5-A176-8724F815F39F}" srcOrd="1" destOrd="0" parTransId="{05A0F6B2-543A-45FC-B344-27F18E37C48C}" sibTransId="{AE2531E2-C9E0-4411-8E0D-377257EE4C5D}"/>
    <dgm:cxn modelId="{B31BF731-117A-45F6-8C11-DE5BB8C0E9E3}" type="presOf" srcId="{34C3E0C3-BE04-4D3F-81B7-38F4E767EDE6}" destId="{C3CFAF44-D490-4226-898B-3545D28BB352}" srcOrd="1" destOrd="0" presId="urn:microsoft.com/office/officeart/2005/8/layout/orgChart1"/>
    <dgm:cxn modelId="{38E2EC97-AFE6-4E2B-AD6D-C08ABA806B84}" type="presOf" srcId="{9C243C04-A678-4D9C-BDFE-B286C7E85194}" destId="{FAF921E3-2724-4E8E-A407-5A6A0F024ED0}" srcOrd="1" destOrd="0" presId="urn:microsoft.com/office/officeart/2005/8/layout/orgChart1"/>
    <dgm:cxn modelId="{C6417A15-A6DE-4E34-9880-40574DB47FEE}" type="presOf" srcId="{9ACE22A2-1883-4E6B-8F53-A15C46D7D23F}" destId="{57DF6603-94DA-4157-A423-9B5C6E3E339D}" srcOrd="0" destOrd="0" presId="urn:microsoft.com/office/officeart/2005/8/layout/orgChart1"/>
    <dgm:cxn modelId="{B51417C1-1D4D-4E74-895A-520D7E8B1B5D}" type="presOf" srcId="{4922D414-03AD-4612-8110-FE17CF842C52}" destId="{11508FFE-5037-45CF-BBDB-C98213B2D66F}" srcOrd="0" destOrd="0" presId="urn:microsoft.com/office/officeart/2005/8/layout/orgChart1"/>
    <dgm:cxn modelId="{B10E21E4-E7AB-4B02-A856-911D3E298170}" type="presOf" srcId="{10D6FDA3-92B4-4AB1-B3B9-2CFEFDB6E6D5}" destId="{69E565E4-95A7-49A3-98EF-0A4F0B5C886A}" srcOrd="0" destOrd="0" presId="urn:microsoft.com/office/officeart/2005/8/layout/orgChart1"/>
    <dgm:cxn modelId="{CD1CC408-925E-46C8-90B5-CF29E6587E9C}" type="presOf" srcId="{9C243C04-A678-4D9C-BDFE-B286C7E85194}" destId="{D5CF9B90-2644-4992-9919-F812E5A75C9F}" srcOrd="0" destOrd="0" presId="urn:microsoft.com/office/officeart/2005/8/layout/orgChart1"/>
    <dgm:cxn modelId="{8A8CEB06-06C5-41C2-BD1A-5A41AE782D52}" type="presOf" srcId="{05A0F6B2-543A-45FC-B344-27F18E37C48C}" destId="{626D428E-5EA1-4F1E-A594-CF8D32700B8D}" srcOrd="0" destOrd="0" presId="urn:microsoft.com/office/officeart/2005/8/layout/orgChart1"/>
    <dgm:cxn modelId="{2AE813FA-4459-4185-9899-682031CF2AE3}" srcId="{89D7AD46-36E1-426E-AE08-355C75C2B7FD}" destId="{BBC3BCCB-8C94-4508-87DC-5BFC64609384}" srcOrd="2" destOrd="0" parTransId="{2CCA7DB8-AC79-4E38-BFAE-65B44C3D9FA4}" sibTransId="{760598C9-B8BF-43BB-8A52-064D6D7C11FC}"/>
    <dgm:cxn modelId="{FB87FE61-43AD-482F-B01E-A92A68769B7B}" srcId="{89D7AD46-36E1-426E-AE08-355C75C2B7FD}" destId="{2CD93C28-F49C-4F6C-8430-D4DA850CB325}" srcOrd="7" destOrd="0" parTransId="{22BB3FA2-4AF5-401F-8FDB-F8BD88468F24}" sibTransId="{FF9CA225-12CB-45B3-B18A-35067CBD8F82}"/>
    <dgm:cxn modelId="{C93C0CAC-9C8F-41DB-99C7-4B5F0161DB7F}" type="presOf" srcId="{8059FB49-E91D-43D6-A09C-93FA1670342E}" destId="{EB3C7697-3BF3-4EC9-BBD8-81365969F718}" srcOrd="0" destOrd="0" presId="urn:microsoft.com/office/officeart/2005/8/layout/orgChart1"/>
    <dgm:cxn modelId="{C5FE7637-4DA3-44AD-82EE-BD30E73C66C7}" type="presOf" srcId="{38E04383-D6E4-4361-B5F5-49F4173A993A}" destId="{5A5CF28D-9AE8-4952-8EA8-EAD199291CA5}" srcOrd="0" destOrd="0" presId="urn:microsoft.com/office/officeart/2005/8/layout/orgChart1"/>
    <dgm:cxn modelId="{794BA0E3-BFFE-498B-BD34-7D1D67428628}" type="presOf" srcId="{89D7AD46-36E1-426E-AE08-355C75C2B7FD}" destId="{28A29197-1A7D-407A-9231-076459E5408D}" srcOrd="0" destOrd="0" presId="urn:microsoft.com/office/officeart/2005/8/layout/orgChart1"/>
    <dgm:cxn modelId="{52F272A1-24B9-4428-A026-8F879CC182B6}" type="presOf" srcId="{2CCA7DB8-AC79-4E38-BFAE-65B44C3D9FA4}" destId="{C0D1ACAF-FE6B-4E39-A914-744C446F4791}" srcOrd="0" destOrd="0" presId="urn:microsoft.com/office/officeart/2005/8/layout/orgChart1"/>
    <dgm:cxn modelId="{42A46C51-EE34-418A-842D-D1D1885F97BC}" srcId="{89D7AD46-36E1-426E-AE08-355C75C2B7FD}" destId="{34C3E0C3-BE04-4D3F-81B7-38F4E767EDE6}" srcOrd="6" destOrd="0" parTransId="{B828A3C4-F705-4B8F-ABE9-65EA58ED25E4}" sibTransId="{7C62AFF4-512C-4FAA-9DB9-8296433A6745}"/>
    <dgm:cxn modelId="{F7408496-F250-44D8-98E3-9F647EA311B1}" type="presOf" srcId="{6D9921CF-65A9-4473-B3D0-5961A9329CDF}" destId="{CCFCC071-D753-4BB3-8EF3-918B3E9C8190}" srcOrd="0" destOrd="0" presId="urn:microsoft.com/office/officeart/2005/8/layout/orgChart1"/>
    <dgm:cxn modelId="{24D66817-ED12-4109-90CF-51EF286CD334}" srcId="{998B07FE-33AB-4EA5-A176-8724F815F39F}" destId="{E2481C89-C529-4E07-88BB-5014C587C8FE}" srcOrd="1" destOrd="0" parTransId="{10D6FDA3-92B4-4AB1-B3B9-2CFEFDB6E6D5}" sibTransId="{04161B1C-2463-4E35-A40B-DAC73FA834E4}"/>
    <dgm:cxn modelId="{71CF8A74-2948-4A3B-B2D2-6C32269F29BE}" type="presOf" srcId="{4373CEEC-67D6-4554-94EC-86D7FBD31FA1}" destId="{BD5A40F2-C44F-428A-B7CB-DA87FF64463A}" srcOrd="1" destOrd="0" presId="urn:microsoft.com/office/officeart/2005/8/layout/orgChart1"/>
    <dgm:cxn modelId="{363509AC-C248-4FC2-B3B8-D2DA850DB83A}" type="presOf" srcId="{3CC8C429-AED4-4844-B26E-74A6DC71B62D}" destId="{450B0E16-77EA-433C-B7E8-E99796269544}" srcOrd="0" destOrd="0" presId="urn:microsoft.com/office/officeart/2005/8/layout/orgChart1"/>
    <dgm:cxn modelId="{CD4DB977-CE43-4C41-A02E-2BC7353CA4D3}" type="presOf" srcId="{733EEC0C-D400-4FE7-9A83-B28BE735CDA0}" destId="{7BA24488-C351-4FA2-A107-8564BDCBFF4F}" srcOrd="0" destOrd="0" presId="urn:microsoft.com/office/officeart/2005/8/layout/orgChart1"/>
    <dgm:cxn modelId="{EBB321A1-1B9B-41E1-8B47-ED7B701EF89B}" srcId="{4922D414-03AD-4612-8110-FE17CF842C52}" destId="{EA10E1AC-29D4-468F-ACCB-E0AA79C27F2F}" srcOrd="0" destOrd="0" parTransId="{033425C0-600D-4993-B401-37494FADE8DB}" sibTransId="{41181F04-2C81-482E-A3C4-94A92163B8CC}"/>
    <dgm:cxn modelId="{0D14C7C2-F5B2-4F68-BCAE-14173EE7DA51}" type="presOf" srcId="{2CD93C28-F49C-4F6C-8430-D4DA850CB325}" destId="{C4C76262-E773-4924-AE40-E3BE4FC5F378}" srcOrd="0" destOrd="0" presId="urn:microsoft.com/office/officeart/2005/8/layout/orgChart1"/>
    <dgm:cxn modelId="{6EC11A24-C650-42EA-96C0-84A6A3BFCD7B}" type="presOf" srcId="{E4511EB7-0AA5-4A05-A1C5-4F8BC19E85F4}" destId="{78D79901-01F6-450C-B414-005A328B92D7}" srcOrd="0" destOrd="0" presId="urn:microsoft.com/office/officeart/2005/8/layout/orgChart1"/>
    <dgm:cxn modelId="{EB79044D-A76C-4ED8-A6BB-335E4BD4BF36}" type="presOf" srcId="{88D47D73-374C-4A2B-943E-F35D0D8695F4}" destId="{AD47DB78-AAB2-47D1-87E5-0E79C07B2691}" srcOrd="1" destOrd="0" presId="urn:microsoft.com/office/officeart/2005/8/layout/orgChart1"/>
    <dgm:cxn modelId="{65251CB3-8B4F-4B0A-A39F-C0B9D2909436}" type="presOf" srcId="{BBC3BCCB-8C94-4508-87DC-5BFC64609384}" destId="{9795EA74-C11F-4530-A9D3-5E8C42C9E301}" srcOrd="0" destOrd="0" presId="urn:microsoft.com/office/officeart/2005/8/layout/orgChart1"/>
    <dgm:cxn modelId="{071A149D-5949-4554-9052-07194503437D}" type="presOf" srcId="{F4DE49E9-074F-41A6-A3F9-265E1D393762}" destId="{BDBE880D-FF00-4244-BADC-2AE6D0162393}" srcOrd="0" destOrd="0" presId="urn:microsoft.com/office/officeart/2005/8/layout/orgChart1"/>
    <dgm:cxn modelId="{597DAAA5-2C91-4B49-A7CA-C9F8FAE807D6}" type="presOf" srcId="{5B1333DC-36DD-4569-BE6C-2E1BDB3339AD}" destId="{80742B51-0808-4D8C-B340-E2E2111591B4}" srcOrd="0" destOrd="0" presId="urn:microsoft.com/office/officeart/2005/8/layout/orgChart1"/>
    <dgm:cxn modelId="{68CF5B73-BC23-4867-929A-04624053EFBD}" type="presOf" srcId="{5F88AE3C-96BC-4317-9FAC-0662B41C91C0}" destId="{79B58651-212F-40CD-AB36-CD99682302CB}" srcOrd="0" destOrd="0" presId="urn:microsoft.com/office/officeart/2005/8/layout/orgChart1"/>
    <dgm:cxn modelId="{387DC5AA-1AD0-47EA-AB31-7C4105DBE318}" type="presParOf" srcId="{11508FFE-5037-45CF-BBDB-C98213B2D66F}" destId="{6978E69A-63F9-4F25-A5D5-BCDF9F9A3F86}" srcOrd="0" destOrd="0" presId="urn:microsoft.com/office/officeart/2005/8/layout/orgChart1"/>
    <dgm:cxn modelId="{1D52C8E8-DBDA-4CE1-89CB-782C9B4B3102}" type="presParOf" srcId="{6978E69A-63F9-4F25-A5D5-BCDF9F9A3F86}" destId="{47C05532-5A7B-4A00-8FE5-222B8A7C1CAB}" srcOrd="0" destOrd="0" presId="urn:microsoft.com/office/officeart/2005/8/layout/orgChart1"/>
    <dgm:cxn modelId="{2350A789-73D3-42C0-8322-F94F683F4E75}" type="presParOf" srcId="{47C05532-5A7B-4A00-8FE5-222B8A7C1CAB}" destId="{D1186762-E9B0-4AC1-A75C-D4A65D6E223E}" srcOrd="0" destOrd="0" presId="urn:microsoft.com/office/officeart/2005/8/layout/orgChart1"/>
    <dgm:cxn modelId="{82FB3E06-BCFA-44F9-9617-DF630E84F111}" type="presParOf" srcId="{47C05532-5A7B-4A00-8FE5-222B8A7C1CAB}" destId="{7786DFA2-8D22-4DCF-A0FE-310B35743182}" srcOrd="1" destOrd="0" presId="urn:microsoft.com/office/officeart/2005/8/layout/orgChart1"/>
    <dgm:cxn modelId="{6F148965-1FD9-430A-A22D-D0F78147F453}" type="presParOf" srcId="{6978E69A-63F9-4F25-A5D5-BCDF9F9A3F86}" destId="{CE724BC9-15B7-41CB-B6FB-E4B980967158}" srcOrd="1" destOrd="0" presId="urn:microsoft.com/office/officeart/2005/8/layout/orgChart1"/>
    <dgm:cxn modelId="{462F6ED0-4849-45E6-B2D4-4FC9FE2CFABC}" type="presParOf" srcId="{6978E69A-63F9-4F25-A5D5-BCDF9F9A3F86}" destId="{631E085A-E16B-4466-9D00-13ECA83BF286}" srcOrd="2" destOrd="0" presId="urn:microsoft.com/office/officeart/2005/8/layout/orgChart1"/>
    <dgm:cxn modelId="{8E58D070-2353-4CDF-AF8C-9365EA1A918E}" type="presParOf" srcId="{631E085A-E16B-4466-9D00-13ECA83BF286}" destId="{78D79901-01F6-450C-B414-005A328B92D7}" srcOrd="0" destOrd="0" presId="urn:microsoft.com/office/officeart/2005/8/layout/orgChart1"/>
    <dgm:cxn modelId="{C963718F-B4DD-421E-AA41-8CDDCE69DABD}" type="presParOf" srcId="{631E085A-E16B-4466-9D00-13ECA83BF286}" destId="{4D9B7660-1249-4E6B-8D51-07EDFB9BBDE7}" srcOrd="1" destOrd="0" presId="urn:microsoft.com/office/officeart/2005/8/layout/orgChart1"/>
    <dgm:cxn modelId="{E9DD855B-D93B-4179-A8FD-8F1B6A2DA3DD}" type="presParOf" srcId="{4D9B7660-1249-4E6B-8D51-07EDFB9BBDE7}" destId="{001697DD-550B-447A-ACA4-4B548D623B04}" srcOrd="0" destOrd="0" presId="urn:microsoft.com/office/officeart/2005/8/layout/orgChart1"/>
    <dgm:cxn modelId="{BE7BE46E-4B59-44BD-A3E2-40DBA3D9534B}" type="presParOf" srcId="{001697DD-550B-447A-ACA4-4B548D623B04}" destId="{28A29197-1A7D-407A-9231-076459E5408D}" srcOrd="0" destOrd="0" presId="urn:microsoft.com/office/officeart/2005/8/layout/orgChart1"/>
    <dgm:cxn modelId="{9E0AEDF0-7ADC-41C3-B38A-42A264822E7E}" type="presParOf" srcId="{001697DD-550B-447A-ACA4-4B548D623B04}" destId="{83128E90-9528-4063-8D1B-F7AE2E0CFEE2}" srcOrd="1" destOrd="0" presId="urn:microsoft.com/office/officeart/2005/8/layout/orgChart1"/>
    <dgm:cxn modelId="{91A9E8E8-22F0-4F24-B574-B876395036EC}" type="presParOf" srcId="{4D9B7660-1249-4E6B-8D51-07EDFB9BBDE7}" destId="{065700B8-A68E-4A2A-B2F6-C9A7D9562E19}" srcOrd="1" destOrd="0" presId="urn:microsoft.com/office/officeart/2005/8/layout/orgChart1"/>
    <dgm:cxn modelId="{7EEE735A-A174-4391-A032-188C4EE5B55D}" type="presParOf" srcId="{4D9B7660-1249-4E6B-8D51-07EDFB9BBDE7}" destId="{43E0292A-57B8-47D2-BFC5-D51925CCB833}" srcOrd="2" destOrd="0" presId="urn:microsoft.com/office/officeart/2005/8/layout/orgChart1"/>
    <dgm:cxn modelId="{C6480C69-0FD8-4D2D-B94B-C62415A03B13}" type="presParOf" srcId="{43E0292A-57B8-47D2-BFC5-D51925CCB833}" destId="{187E9F8C-3547-4317-B11E-F6B6C4515954}" srcOrd="0" destOrd="0" presId="urn:microsoft.com/office/officeart/2005/8/layout/orgChart1"/>
    <dgm:cxn modelId="{EC338AF2-D7F4-4211-AC97-44F66ED89141}" type="presParOf" srcId="{43E0292A-57B8-47D2-BFC5-D51925CCB833}" destId="{D71D9FE3-4CD7-42A6-9998-C011519703E8}" srcOrd="1" destOrd="0" presId="urn:microsoft.com/office/officeart/2005/8/layout/orgChart1"/>
    <dgm:cxn modelId="{61AABDEB-A297-45A6-A6EA-4ED379E02470}" type="presParOf" srcId="{D71D9FE3-4CD7-42A6-9998-C011519703E8}" destId="{DCC2A989-0A68-4DC3-BAB1-877B13425BA8}" srcOrd="0" destOrd="0" presId="urn:microsoft.com/office/officeart/2005/8/layout/orgChart1"/>
    <dgm:cxn modelId="{B3EC80D3-A764-47A3-809B-92181CBED402}" type="presParOf" srcId="{DCC2A989-0A68-4DC3-BAB1-877B13425BA8}" destId="{F6F3CE62-D59C-45EE-869B-4D647926C358}" srcOrd="0" destOrd="0" presId="urn:microsoft.com/office/officeart/2005/8/layout/orgChart1"/>
    <dgm:cxn modelId="{1FAF8FBF-D45F-4025-A6AE-4EE138E8205E}" type="presParOf" srcId="{DCC2A989-0A68-4DC3-BAB1-877B13425BA8}" destId="{83912E8A-9266-4BFC-8FED-FE283178B1C0}" srcOrd="1" destOrd="0" presId="urn:microsoft.com/office/officeart/2005/8/layout/orgChart1"/>
    <dgm:cxn modelId="{2472D6AD-27F5-43DF-9F72-00927A82C30F}" type="presParOf" srcId="{D71D9FE3-4CD7-42A6-9998-C011519703E8}" destId="{7AF56E27-1799-4481-91D2-76B3C4728EA2}" srcOrd="1" destOrd="0" presId="urn:microsoft.com/office/officeart/2005/8/layout/orgChart1"/>
    <dgm:cxn modelId="{E83231EF-B34C-437B-A1E6-F18CB3C0A54E}" type="presParOf" srcId="{D71D9FE3-4CD7-42A6-9998-C011519703E8}" destId="{13171850-283C-47D5-B35F-7EC2FC0B2051}" srcOrd="2" destOrd="0" presId="urn:microsoft.com/office/officeart/2005/8/layout/orgChart1"/>
    <dgm:cxn modelId="{65F62FAC-EB15-4B5E-89F5-EE4C275B2B26}" type="presParOf" srcId="{43E0292A-57B8-47D2-BFC5-D51925CCB833}" destId="{7BA24488-C351-4FA2-A107-8564BDCBFF4F}" srcOrd="2" destOrd="0" presId="urn:microsoft.com/office/officeart/2005/8/layout/orgChart1"/>
    <dgm:cxn modelId="{8D241488-1DCB-43A6-B7D3-8477CE139C69}" type="presParOf" srcId="{43E0292A-57B8-47D2-BFC5-D51925CCB833}" destId="{F898A3C0-DE6C-4E67-B01E-26071B2AA365}" srcOrd="3" destOrd="0" presId="urn:microsoft.com/office/officeart/2005/8/layout/orgChart1"/>
    <dgm:cxn modelId="{3FD00877-723F-47D0-A696-3BB41677AF80}" type="presParOf" srcId="{F898A3C0-DE6C-4E67-B01E-26071B2AA365}" destId="{6B37B3E3-E8E8-4B88-8A88-E5C1076DB635}" srcOrd="0" destOrd="0" presId="urn:microsoft.com/office/officeart/2005/8/layout/orgChart1"/>
    <dgm:cxn modelId="{E78F797C-8221-4F4A-A891-9E2757DA8724}" type="presParOf" srcId="{6B37B3E3-E8E8-4B88-8A88-E5C1076DB635}" destId="{77CCF5E8-EE2E-4B72-81EC-3CCA98F80BB5}" srcOrd="0" destOrd="0" presId="urn:microsoft.com/office/officeart/2005/8/layout/orgChart1"/>
    <dgm:cxn modelId="{16128760-093B-46BD-A702-D7F43A16FD46}" type="presParOf" srcId="{6B37B3E3-E8E8-4B88-8A88-E5C1076DB635}" destId="{2272C5F0-E4D5-4538-9A66-E358A9E3A176}" srcOrd="1" destOrd="0" presId="urn:microsoft.com/office/officeart/2005/8/layout/orgChart1"/>
    <dgm:cxn modelId="{D3B711AD-E6DE-40B0-92FB-794EA2579739}" type="presParOf" srcId="{F898A3C0-DE6C-4E67-B01E-26071B2AA365}" destId="{260A9CA9-1840-464A-9DA5-1E3C97F81B7A}" srcOrd="1" destOrd="0" presId="urn:microsoft.com/office/officeart/2005/8/layout/orgChart1"/>
    <dgm:cxn modelId="{02B0E199-DB77-47D0-B4DC-678E7B7F4A50}" type="presParOf" srcId="{F898A3C0-DE6C-4E67-B01E-26071B2AA365}" destId="{98B8C083-3ADB-45DC-A87D-DDA6CB1F5424}" srcOrd="2" destOrd="0" presId="urn:microsoft.com/office/officeart/2005/8/layout/orgChart1"/>
    <dgm:cxn modelId="{77E3E175-2EE7-4863-99CB-00991BAB8F80}" type="presParOf" srcId="{43E0292A-57B8-47D2-BFC5-D51925CCB833}" destId="{C0D1ACAF-FE6B-4E39-A914-744C446F4791}" srcOrd="4" destOrd="0" presId="urn:microsoft.com/office/officeart/2005/8/layout/orgChart1"/>
    <dgm:cxn modelId="{E67A8C92-CC71-4753-8A5F-227F2A046282}" type="presParOf" srcId="{43E0292A-57B8-47D2-BFC5-D51925CCB833}" destId="{8EC01065-CA76-4C76-8026-8B5BF944EFD2}" srcOrd="5" destOrd="0" presId="urn:microsoft.com/office/officeart/2005/8/layout/orgChart1"/>
    <dgm:cxn modelId="{25C9AF10-D749-4CFA-98ED-69B8BDFECF65}" type="presParOf" srcId="{8EC01065-CA76-4C76-8026-8B5BF944EFD2}" destId="{09A2A3F8-72C0-49BE-807C-A3D5829EDD09}" srcOrd="0" destOrd="0" presId="urn:microsoft.com/office/officeart/2005/8/layout/orgChart1"/>
    <dgm:cxn modelId="{A7AC9CEF-C9DD-4E7D-8F10-4A3B8407FE2E}" type="presParOf" srcId="{09A2A3F8-72C0-49BE-807C-A3D5829EDD09}" destId="{9795EA74-C11F-4530-A9D3-5E8C42C9E301}" srcOrd="0" destOrd="0" presId="urn:microsoft.com/office/officeart/2005/8/layout/orgChart1"/>
    <dgm:cxn modelId="{1A4AC1B6-B0ED-4427-B494-1409BC2E3008}" type="presParOf" srcId="{09A2A3F8-72C0-49BE-807C-A3D5829EDD09}" destId="{3ED3B704-12AB-4887-A1A9-B9D983492C5A}" srcOrd="1" destOrd="0" presId="urn:microsoft.com/office/officeart/2005/8/layout/orgChart1"/>
    <dgm:cxn modelId="{8C129E01-5759-493C-99B0-A88300ABFC3A}" type="presParOf" srcId="{8EC01065-CA76-4C76-8026-8B5BF944EFD2}" destId="{4BA6A02A-321C-4AA7-A018-7FDBAF4DF4E8}" srcOrd="1" destOrd="0" presId="urn:microsoft.com/office/officeart/2005/8/layout/orgChart1"/>
    <dgm:cxn modelId="{DAD584F8-E74E-4051-AE0F-6E4BDCDB09B8}" type="presParOf" srcId="{8EC01065-CA76-4C76-8026-8B5BF944EFD2}" destId="{A93C01A7-4D80-4D6F-9239-1DC5BB84C5E5}" srcOrd="2" destOrd="0" presId="urn:microsoft.com/office/officeart/2005/8/layout/orgChart1"/>
    <dgm:cxn modelId="{8F1829BE-016C-4A00-A121-BD68BA510CA4}" type="presParOf" srcId="{43E0292A-57B8-47D2-BFC5-D51925CCB833}" destId="{ACCDA301-804E-4352-8FF0-E3C37256E376}" srcOrd="6" destOrd="0" presId="urn:microsoft.com/office/officeart/2005/8/layout/orgChart1"/>
    <dgm:cxn modelId="{575BC77F-4ACE-46B2-8C31-A7B9F0F2BB28}" type="presParOf" srcId="{43E0292A-57B8-47D2-BFC5-D51925CCB833}" destId="{89581F11-2BF8-421A-8D7B-987EC4CDF38A}" srcOrd="7" destOrd="0" presId="urn:microsoft.com/office/officeart/2005/8/layout/orgChart1"/>
    <dgm:cxn modelId="{EB4E2787-8773-4612-B2F8-97F89FC8E723}" type="presParOf" srcId="{89581F11-2BF8-421A-8D7B-987EC4CDF38A}" destId="{CCCE3FDC-BBF1-4D1F-948B-6207CCABEAD9}" srcOrd="0" destOrd="0" presId="urn:microsoft.com/office/officeart/2005/8/layout/orgChart1"/>
    <dgm:cxn modelId="{8E917F1D-8E42-4395-A3E2-637B83230725}" type="presParOf" srcId="{CCCE3FDC-BBF1-4D1F-948B-6207CCABEAD9}" destId="{EB3C7697-3BF3-4EC9-BBD8-81365969F718}" srcOrd="0" destOrd="0" presId="urn:microsoft.com/office/officeart/2005/8/layout/orgChart1"/>
    <dgm:cxn modelId="{F4B0DBA9-982F-438C-BF23-66AAA988F501}" type="presParOf" srcId="{CCCE3FDC-BBF1-4D1F-948B-6207CCABEAD9}" destId="{51D9B91F-8946-416E-B11D-9791957C7ADC}" srcOrd="1" destOrd="0" presId="urn:microsoft.com/office/officeart/2005/8/layout/orgChart1"/>
    <dgm:cxn modelId="{02AABB35-6F3D-4929-9BB4-50FC11B61BD1}" type="presParOf" srcId="{89581F11-2BF8-421A-8D7B-987EC4CDF38A}" destId="{8E833386-9EB7-4A73-898A-858B1D4E2120}" srcOrd="1" destOrd="0" presId="urn:microsoft.com/office/officeart/2005/8/layout/orgChart1"/>
    <dgm:cxn modelId="{DFE5DD03-8F04-48BC-A78C-327C9DCAB1E7}" type="presParOf" srcId="{89581F11-2BF8-421A-8D7B-987EC4CDF38A}" destId="{7AE43F72-7094-4370-B8D6-91D05FEAD44F}" srcOrd="2" destOrd="0" presId="urn:microsoft.com/office/officeart/2005/8/layout/orgChart1"/>
    <dgm:cxn modelId="{A20749F8-6B2B-4EA4-8488-088D0C774283}" type="presParOf" srcId="{43E0292A-57B8-47D2-BFC5-D51925CCB833}" destId="{8AFAB9AC-E4C6-47A9-B1B8-7420BBD137B8}" srcOrd="8" destOrd="0" presId="urn:microsoft.com/office/officeart/2005/8/layout/orgChart1"/>
    <dgm:cxn modelId="{59E17430-D622-411C-80F7-E87FE691AE12}" type="presParOf" srcId="{43E0292A-57B8-47D2-BFC5-D51925CCB833}" destId="{D84A9C64-0A74-4EEA-AD07-13EC7E171CAA}" srcOrd="9" destOrd="0" presId="urn:microsoft.com/office/officeart/2005/8/layout/orgChart1"/>
    <dgm:cxn modelId="{879F3F28-5C87-4DD1-B186-4147BEE48A8F}" type="presParOf" srcId="{D84A9C64-0A74-4EEA-AD07-13EC7E171CAA}" destId="{3E339A76-96E9-41ED-8E3B-62BF02ED53F0}" srcOrd="0" destOrd="0" presId="urn:microsoft.com/office/officeart/2005/8/layout/orgChart1"/>
    <dgm:cxn modelId="{1AAE76FC-416E-4280-92C9-CC8742AB5DAB}" type="presParOf" srcId="{3E339A76-96E9-41ED-8E3B-62BF02ED53F0}" destId="{57DF6603-94DA-4157-A423-9B5C6E3E339D}" srcOrd="0" destOrd="0" presId="urn:microsoft.com/office/officeart/2005/8/layout/orgChart1"/>
    <dgm:cxn modelId="{D81784BD-0F2C-4A03-982E-A6549EE8EF11}" type="presParOf" srcId="{3E339A76-96E9-41ED-8E3B-62BF02ED53F0}" destId="{7C7A4051-52DD-4D9E-9C4F-E89C9414409E}" srcOrd="1" destOrd="0" presId="urn:microsoft.com/office/officeart/2005/8/layout/orgChart1"/>
    <dgm:cxn modelId="{284B5469-548E-44D4-91FA-81C0F3AE2A56}" type="presParOf" srcId="{D84A9C64-0A74-4EEA-AD07-13EC7E171CAA}" destId="{79371F00-376E-4235-B1F8-384F012E206E}" srcOrd="1" destOrd="0" presId="urn:microsoft.com/office/officeart/2005/8/layout/orgChart1"/>
    <dgm:cxn modelId="{70158976-A8C6-4522-B6CF-785A1EF855FB}" type="presParOf" srcId="{D84A9C64-0A74-4EEA-AD07-13EC7E171CAA}" destId="{48961DBA-CD04-4EC4-9F7C-05E7EEB7654E}" srcOrd="2" destOrd="0" presId="urn:microsoft.com/office/officeart/2005/8/layout/orgChart1"/>
    <dgm:cxn modelId="{140ACCF6-9BA8-42AD-AC19-B61E9F3F3BA0}" type="presParOf" srcId="{43E0292A-57B8-47D2-BFC5-D51925CCB833}" destId="{590212DE-5E82-4462-946B-62B896CC59F2}" srcOrd="10" destOrd="0" presId="urn:microsoft.com/office/officeart/2005/8/layout/orgChart1"/>
    <dgm:cxn modelId="{C81FAD01-F855-4BAA-BF0F-BE564613E826}" type="presParOf" srcId="{43E0292A-57B8-47D2-BFC5-D51925CCB833}" destId="{6D0EE2BA-8DAD-4E8C-AB0F-49A438A73B9C}" srcOrd="11" destOrd="0" presId="urn:microsoft.com/office/officeart/2005/8/layout/orgChart1"/>
    <dgm:cxn modelId="{C1CEEE2C-14E3-4717-AA95-296904604223}" type="presParOf" srcId="{6D0EE2BA-8DAD-4E8C-AB0F-49A438A73B9C}" destId="{C71FD377-79F7-41E5-BD43-19237560CC5A}" srcOrd="0" destOrd="0" presId="urn:microsoft.com/office/officeart/2005/8/layout/orgChart1"/>
    <dgm:cxn modelId="{C21DE4B2-0A22-422C-A606-2344349DD5B0}" type="presParOf" srcId="{C71FD377-79F7-41E5-BD43-19237560CC5A}" destId="{80742B51-0808-4D8C-B340-E2E2111591B4}" srcOrd="0" destOrd="0" presId="urn:microsoft.com/office/officeart/2005/8/layout/orgChart1"/>
    <dgm:cxn modelId="{BD556280-E51E-4F9F-9C79-DBF3F6E8AA4B}" type="presParOf" srcId="{C71FD377-79F7-41E5-BD43-19237560CC5A}" destId="{CCE1DB74-26F3-4271-BE40-B2992331B48A}" srcOrd="1" destOrd="0" presId="urn:microsoft.com/office/officeart/2005/8/layout/orgChart1"/>
    <dgm:cxn modelId="{871A31EB-56F2-4949-B36F-8B8956C5EEC9}" type="presParOf" srcId="{6D0EE2BA-8DAD-4E8C-AB0F-49A438A73B9C}" destId="{A7EB0FAC-1752-4F73-AA6B-82D7DD0E1516}" srcOrd="1" destOrd="0" presId="urn:microsoft.com/office/officeart/2005/8/layout/orgChart1"/>
    <dgm:cxn modelId="{1C24AE1E-0771-4A65-B3D5-B025F00CE290}" type="presParOf" srcId="{6D0EE2BA-8DAD-4E8C-AB0F-49A438A73B9C}" destId="{30928F65-52D4-4C57-BC33-FD1694F4CEF6}" srcOrd="2" destOrd="0" presId="urn:microsoft.com/office/officeart/2005/8/layout/orgChart1"/>
    <dgm:cxn modelId="{EA019080-0A09-4358-8960-E41C977CBEE8}" type="presParOf" srcId="{43E0292A-57B8-47D2-BFC5-D51925CCB833}" destId="{4DBE51C9-9631-4D27-AA46-800814EBD3EC}" srcOrd="12" destOrd="0" presId="urn:microsoft.com/office/officeart/2005/8/layout/orgChart1"/>
    <dgm:cxn modelId="{A0F2B36A-446F-4F7B-9695-F5F8B2E914C1}" type="presParOf" srcId="{43E0292A-57B8-47D2-BFC5-D51925CCB833}" destId="{5B1C2E34-E81A-490B-BB8D-0FBF8A17044D}" srcOrd="13" destOrd="0" presId="urn:microsoft.com/office/officeart/2005/8/layout/orgChart1"/>
    <dgm:cxn modelId="{4C727128-AFCE-42C0-9BF1-A387B52C3456}" type="presParOf" srcId="{5B1C2E34-E81A-490B-BB8D-0FBF8A17044D}" destId="{CCA91A30-D72E-45A2-B87B-D3BF0FAD298D}" srcOrd="0" destOrd="0" presId="urn:microsoft.com/office/officeart/2005/8/layout/orgChart1"/>
    <dgm:cxn modelId="{2DF52141-AA16-44D0-ABCD-E312F195203C}" type="presParOf" srcId="{CCA91A30-D72E-45A2-B87B-D3BF0FAD298D}" destId="{54559456-9F14-4E30-A124-7C2338E02ABE}" srcOrd="0" destOrd="0" presId="urn:microsoft.com/office/officeart/2005/8/layout/orgChart1"/>
    <dgm:cxn modelId="{D393AAAD-353B-4329-8F4B-C5F3255A8CF5}" type="presParOf" srcId="{CCA91A30-D72E-45A2-B87B-D3BF0FAD298D}" destId="{C3CFAF44-D490-4226-898B-3545D28BB352}" srcOrd="1" destOrd="0" presId="urn:microsoft.com/office/officeart/2005/8/layout/orgChart1"/>
    <dgm:cxn modelId="{5743AA12-6FA4-40D0-AE46-E76D098C504F}" type="presParOf" srcId="{5B1C2E34-E81A-490B-BB8D-0FBF8A17044D}" destId="{1E1311C3-CBBE-4D7A-AC6B-83EFD8EF91F6}" srcOrd="1" destOrd="0" presId="urn:microsoft.com/office/officeart/2005/8/layout/orgChart1"/>
    <dgm:cxn modelId="{BD0094CC-4A6C-43F9-8D12-8B54CB60A381}" type="presParOf" srcId="{5B1C2E34-E81A-490B-BB8D-0FBF8A17044D}" destId="{B3C6FB84-B4AD-4DDF-96B9-983BBEF14A7D}" srcOrd="2" destOrd="0" presId="urn:microsoft.com/office/officeart/2005/8/layout/orgChart1"/>
    <dgm:cxn modelId="{1AADA1AB-CED6-400D-BBF8-5844C2E869BC}" type="presParOf" srcId="{43E0292A-57B8-47D2-BFC5-D51925CCB833}" destId="{F6D0389A-536F-4DDE-8946-5F2CB0F28B83}" srcOrd="14" destOrd="0" presId="urn:microsoft.com/office/officeart/2005/8/layout/orgChart1"/>
    <dgm:cxn modelId="{54DC8BFF-C63F-463C-8206-CDA78FDFA393}" type="presParOf" srcId="{43E0292A-57B8-47D2-BFC5-D51925CCB833}" destId="{69F29DB4-CC69-4E78-891F-AF497F59951B}" srcOrd="15" destOrd="0" presId="urn:microsoft.com/office/officeart/2005/8/layout/orgChart1"/>
    <dgm:cxn modelId="{8B89FEB1-75F5-4A59-A885-92D6EDC27B13}" type="presParOf" srcId="{69F29DB4-CC69-4E78-891F-AF497F59951B}" destId="{A7D6FE2B-3C6D-47F3-AAB5-924916DF183C}" srcOrd="0" destOrd="0" presId="urn:microsoft.com/office/officeart/2005/8/layout/orgChart1"/>
    <dgm:cxn modelId="{C97ABD84-CB50-4A3C-9001-AEEAD744D6CD}" type="presParOf" srcId="{A7D6FE2B-3C6D-47F3-AAB5-924916DF183C}" destId="{C4C76262-E773-4924-AE40-E3BE4FC5F378}" srcOrd="0" destOrd="0" presId="urn:microsoft.com/office/officeart/2005/8/layout/orgChart1"/>
    <dgm:cxn modelId="{8078B792-F9D5-452E-8DE7-DC932BD8A156}" type="presParOf" srcId="{A7D6FE2B-3C6D-47F3-AAB5-924916DF183C}" destId="{87429664-35F9-4BA7-8CD7-62F75E8E6ACB}" srcOrd="1" destOrd="0" presId="urn:microsoft.com/office/officeart/2005/8/layout/orgChart1"/>
    <dgm:cxn modelId="{E5A0F45C-C21C-407F-B85C-6F20A4FEDEFD}" type="presParOf" srcId="{69F29DB4-CC69-4E78-891F-AF497F59951B}" destId="{602623AA-E251-4824-B3E6-B19E001C17DE}" srcOrd="1" destOrd="0" presId="urn:microsoft.com/office/officeart/2005/8/layout/orgChart1"/>
    <dgm:cxn modelId="{53675BEA-D23E-46A4-B5CF-DC51F638897F}" type="presParOf" srcId="{69F29DB4-CC69-4E78-891F-AF497F59951B}" destId="{B764EA0D-9C25-416B-A9C9-2168B8780280}" srcOrd="2" destOrd="0" presId="urn:microsoft.com/office/officeart/2005/8/layout/orgChart1"/>
    <dgm:cxn modelId="{24044EFA-C46B-4ADB-8BF3-679976262D65}" type="presParOf" srcId="{43E0292A-57B8-47D2-BFC5-D51925CCB833}" destId="{BA0F883B-F845-4125-A3F7-A9471A0DA85B}" srcOrd="16" destOrd="0" presId="urn:microsoft.com/office/officeart/2005/8/layout/orgChart1"/>
    <dgm:cxn modelId="{8B343DAC-3FED-4B63-942F-A757206146F8}" type="presParOf" srcId="{43E0292A-57B8-47D2-BFC5-D51925CCB833}" destId="{F62BD0E9-3DA7-4573-8733-5769EE1562AB}" srcOrd="17" destOrd="0" presId="urn:microsoft.com/office/officeart/2005/8/layout/orgChart1"/>
    <dgm:cxn modelId="{5360EADA-9C44-4889-B78C-5F1FC56DD0CA}" type="presParOf" srcId="{F62BD0E9-3DA7-4573-8733-5769EE1562AB}" destId="{34A68BB6-F72E-4F9E-9B98-9A9EFECF8140}" srcOrd="0" destOrd="0" presId="urn:microsoft.com/office/officeart/2005/8/layout/orgChart1"/>
    <dgm:cxn modelId="{F68239AD-46C7-4B2F-9AA4-E1022CCA19B5}" type="presParOf" srcId="{34A68BB6-F72E-4F9E-9B98-9A9EFECF8140}" destId="{D5CF9B90-2644-4992-9919-F812E5A75C9F}" srcOrd="0" destOrd="0" presId="urn:microsoft.com/office/officeart/2005/8/layout/orgChart1"/>
    <dgm:cxn modelId="{93507943-884B-42C3-86D3-C14802B70BCE}" type="presParOf" srcId="{34A68BB6-F72E-4F9E-9B98-9A9EFECF8140}" destId="{FAF921E3-2724-4E8E-A407-5A6A0F024ED0}" srcOrd="1" destOrd="0" presId="urn:microsoft.com/office/officeart/2005/8/layout/orgChart1"/>
    <dgm:cxn modelId="{3D4AC18B-1500-4797-AD3D-17FEF34D517A}" type="presParOf" srcId="{F62BD0E9-3DA7-4573-8733-5769EE1562AB}" destId="{35165823-F37A-45F9-9FFD-E39D568D4D4B}" srcOrd="1" destOrd="0" presId="urn:microsoft.com/office/officeart/2005/8/layout/orgChart1"/>
    <dgm:cxn modelId="{4A714E95-06AD-4A02-A88B-19B0EAD4955A}" type="presParOf" srcId="{F62BD0E9-3DA7-4573-8733-5769EE1562AB}" destId="{17BE09C2-C000-4D2B-A982-BA324D66675F}" srcOrd="2" destOrd="0" presId="urn:microsoft.com/office/officeart/2005/8/layout/orgChart1"/>
    <dgm:cxn modelId="{413114D4-E5DC-4857-81EB-3C4E77E2BF2B}" type="presParOf" srcId="{43E0292A-57B8-47D2-BFC5-D51925CCB833}" destId="{410051BB-6D3D-41C4-8C9D-A147812B3283}" srcOrd="18" destOrd="0" presId="urn:microsoft.com/office/officeart/2005/8/layout/orgChart1"/>
    <dgm:cxn modelId="{B09A7D76-4E85-4917-AE12-0CD0AB578FB5}" type="presParOf" srcId="{43E0292A-57B8-47D2-BFC5-D51925CCB833}" destId="{366E196A-63A6-4F37-837D-2BDED295EFB0}" srcOrd="19" destOrd="0" presId="urn:microsoft.com/office/officeart/2005/8/layout/orgChart1"/>
    <dgm:cxn modelId="{BC7CC0E0-B18F-44DC-8986-F25315BEC5EB}" type="presParOf" srcId="{366E196A-63A6-4F37-837D-2BDED295EFB0}" destId="{D53173CE-D549-40C9-A58E-CF341A3BF54A}" srcOrd="0" destOrd="0" presId="urn:microsoft.com/office/officeart/2005/8/layout/orgChart1"/>
    <dgm:cxn modelId="{FD160F60-2286-4EFB-B60B-316ADCF5E9A7}" type="presParOf" srcId="{D53173CE-D549-40C9-A58E-CF341A3BF54A}" destId="{FC10F863-869D-48CD-BB3F-2E65B240804F}" srcOrd="0" destOrd="0" presId="urn:microsoft.com/office/officeart/2005/8/layout/orgChart1"/>
    <dgm:cxn modelId="{AA082B62-2337-4E5E-A560-7067A2FDC31B}" type="presParOf" srcId="{D53173CE-D549-40C9-A58E-CF341A3BF54A}" destId="{CFC3CDFD-C09E-43A7-B239-91E8CABB8583}" srcOrd="1" destOrd="0" presId="urn:microsoft.com/office/officeart/2005/8/layout/orgChart1"/>
    <dgm:cxn modelId="{D297090E-714E-4207-8D52-B0049422CFBC}" type="presParOf" srcId="{366E196A-63A6-4F37-837D-2BDED295EFB0}" destId="{20F0D678-B182-439F-B690-8BF64D0D1230}" srcOrd="1" destOrd="0" presId="urn:microsoft.com/office/officeart/2005/8/layout/orgChart1"/>
    <dgm:cxn modelId="{EA15D102-CBB8-43AA-98AB-9E7EA6BE9E82}" type="presParOf" srcId="{366E196A-63A6-4F37-837D-2BDED295EFB0}" destId="{B609F205-4036-45A1-86DF-47DDB9EF80FC}" srcOrd="2" destOrd="0" presId="urn:microsoft.com/office/officeart/2005/8/layout/orgChart1"/>
    <dgm:cxn modelId="{E46D8FFB-E15E-408E-A80B-6092CEB8D307}" type="presParOf" srcId="{631E085A-E16B-4466-9D00-13ECA83BF286}" destId="{626D428E-5EA1-4F1E-A594-CF8D32700B8D}" srcOrd="2" destOrd="0" presId="urn:microsoft.com/office/officeart/2005/8/layout/orgChart1"/>
    <dgm:cxn modelId="{3FFCDFEE-A0FA-4991-ABA7-4E8526A1F5C8}" type="presParOf" srcId="{631E085A-E16B-4466-9D00-13ECA83BF286}" destId="{06623DD7-2E6C-41B1-BC1F-CC022C69D01C}" srcOrd="3" destOrd="0" presId="urn:microsoft.com/office/officeart/2005/8/layout/orgChart1"/>
    <dgm:cxn modelId="{3ED1D9A3-E0C6-4424-8A9F-7A141F50E252}" type="presParOf" srcId="{06623DD7-2E6C-41B1-BC1F-CC022C69D01C}" destId="{266D5CA3-3488-443A-BCCD-D9E0600D600C}" srcOrd="0" destOrd="0" presId="urn:microsoft.com/office/officeart/2005/8/layout/orgChart1"/>
    <dgm:cxn modelId="{3C50009C-BBE4-45A7-91F8-AB97D49FCB7D}" type="presParOf" srcId="{266D5CA3-3488-443A-BCCD-D9E0600D600C}" destId="{F86C41D0-2420-440D-8D47-22D2BA8CE252}" srcOrd="0" destOrd="0" presId="urn:microsoft.com/office/officeart/2005/8/layout/orgChart1"/>
    <dgm:cxn modelId="{8E3E3C84-D28D-4A51-BFD8-0A59BCEE4EBE}" type="presParOf" srcId="{266D5CA3-3488-443A-BCCD-D9E0600D600C}" destId="{A09DF1D8-B51C-414C-A769-AC58DC6D191B}" srcOrd="1" destOrd="0" presId="urn:microsoft.com/office/officeart/2005/8/layout/orgChart1"/>
    <dgm:cxn modelId="{513CAF89-7B42-4CA7-A8F6-F7C8B6E10E38}" type="presParOf" srcId="{06623DD7-2E6C-41B1-BC1F-CC022C69D01C}" destId="{20DAC5B0-D091-4587-B8D0-617A6B2754BD}" srcOrd="1" destOrd="0" presId="urn:microsoft.com/office/officeart/2005/8/layout/orgChart1"/>
    <dgm:cxn modelId="{D3629FCB-2FBF-47E6-94EE-D99DFCD0EE8A}" type="presParOf" srcId="{06623DD7-2E6C-41B1-BC1F-CC022C69D01C}" destId="{31244FA1-DCAF-47AA-BD82-29F396D6B4D4}" srcOrd="2" destOrd="0" presId="urn:microsoft.com/office/officeart/2005/8/layout/orgChart1"/>
    <dgm:cxn modelId="{106EB175-B5B1-4BF2-85C3-DF825EE215E6}" type="presParOf" srcId="{31244FA1-DCAF-47AA-BD82-29F396D6B4D4}" destId="{5A5CF28D-9AE8-4952-8EA8-EAD199291CA5}" srcOrd="0" destOrd="0" presId="urn:microsoft.com/office/officeart/2005/8/layout/orgChart1"/>
    <dgm:cxn modelId="{C2B14BD3-8AE5-40FC-86AA-E6EB4F4771E3}" type="presParOf" srcId="{31244FA1-DCAF-47AA-BD82-29F396D6B4D4}" destId="{58FF03C0-B0E0-408E-97BF-49574714951D}" srcOrd="1" destOrd="0" presId="urn:microsoft.com/office/officeart/2005/8/layout/orgChart1"/>
    <dgm:cxn modelId="{DB24B18C-7586-45F4-A591-51C5BEF2E644}" type="presParOf" srcId="{58FF03C0-B0E0-408E-97BF-49574714951D}" destId="{18D5607B-512C-49C9-8FFF-26A77FAA1ED6}" srcOrd="0" destOrd="0" presId="urn:microsoft.com/office/officeart/2005/8/layout/orgChart1"/>
    <dgm:cxn modelId="{02E65E1E-C7F4-4C67-B1AA-09C79563E0AF}" type="presParOf" srcId="{18D5607B-512C-49C9-8FFF-26A77FAA1ED6}" destId="{18C7FF3D-C041-4697-B165-8DDBA8327F5F}" srcOrd="0" destOrd="0" presId="urn:microsoft.com/office/officeart/2005/8/layout/orgChart1"/>
    <dgm:cxn modelId="{A19B2EF0-5176-426D-89A1-1FDED0DD4F4B}" type="presParOf" srcId="{18D5607B-512C-49C9-8FFF-26A77FAA1ED6}" destId="{1A48B12B-2DC7-4BD8-8432-AFF6F25CC4A9}" srcOrd="1" destOrd="0" presId="urn:microsoft.com/office/officeart/2005/8/layout/orgChart1"/>
    <dgm:cxn modelId="{150F54A2-0CF3-44AE-84F2-BEA7F057D192}" type="presParOf" srcId="{58FF03C0-B0E0-408E-97BF-49574714951D}" destId="{3708D248-3FB0-455A-9228-3FECA2EE4EEA}" srcOrd="1" destOrd="0" presId="urn:microsoft.com/office/officeart/2005/8/layout/orgChart1"/>
    <dgm:cxn modelId="{7CC66BD9-0FC7-4296-A31D-049154A86BF5}" type="presParOf" srcId="{58FF03C0-B0E0-408E-97BF-49574714951D}" destId="{C4BA0C4E-E78B-4F0A-B333-7B54199C5843}" srcOrd="2" destOrd="0" presId="urn:microsoft.com/office/officeart/2005/8/layout/orgChart1"/>
    <dgm:cxn modelId="{60029EA7-5EF1-4574-B7E8-6D8C28052F5C}" type="presParOf" srcId="{31244FA1-DCAF-47AA-BD82-29F396D6B4D4}" destId="{69E565E4-95A7-49A3-98EF-0A4F0B5C886A}" srcOrd="2" destOrd="0" presId="urn:microsoft.com/office/officeart/2005/8/layout/orgChart1"/>
    <dgm:cxn modelId="{C8CD5408-1CDF-4224-A8F2-0889251D3C67}" type="presParOf" srcId="{31244FA1-DCAF-47AA-BD82-29F396D6B4D4}" destId="{D2405FF9-7ECA-4B97-A3BB-26D12E5822D2}" srcOrd="3" destOrd="0" presId="urn:microsoft.com/office/officeart/2005/8/layout/orgChart1"/>
    <dgm:cxn modelId="{3482DCF7-1DB1-4D1B-AD1E-1CA424D6D202}" type="presParOf" srcId="{D2405FF9-7ECA-4B97-A3BB-26D12E5822D2}" destId="{C105E94A-7409-4E85-9840-D9FB28D840BC}" srcOrd="0" destOrd="0" presId="urn:microsoft.com/office/officeart/2005/8/layout/orgChart1"/>
    <dgm:cxn modelId="{2FB48142-BE04-4A54-813A-EB096C78AA2F}" type="presParOf" srcId="{C105E94A-7409-4E85-9840-D9FB28D840BC}" destId="{6E2FAF0B-A976-4A88-859E-9E07CDD27785}" srcOrd="0" destOrd="0" presId="urn:microsoft.com/office/officeart/2005/8/layout/orgChart1"/>
    <dgm:cxn modelId="{37EFD3D0-2AB4-4645-9C19-03801EA3E355}" type="presParOf" srcId="{C105E94A-7409-4E85-9840-D9FB28D840BC}" destId="{F6E85279-84F0-4570-9EA2-C8B967592ABD}" srcOrd="1" destOrd="0" presId="urn:microsoft.com/office/officeart/2005/8/layout/orgChart1"/>
    <dgm:cxn modelId="{E5229F89-9516-413A-B6B4-FC8F21533AEF}" type="presParOf" srcId="{D2405FF9-7ECA-4B97-A3BB-26D12E5822D2}" destId="{8653A67B-2F81-4800-8A65-A3E98348329C}" srcOrd="1" destOrd="0" presId="urn:microsoft.com/office/officeart/2005/8/layout/orgChart1"/>
    <dgm:cxn modelId="{C2F999DB-6961-4115-9E15-36E2AF216777}" type="presParOf" srcId="{D2405FF9-7ECA-4B97-A3BB-26D12E5822D2}" destId="{8ACC4D59-01E3-4C89-B0B5-90696EF825D2}" srcOrd="2" destOrd="0" presId="urn:microsoft.com/office/officeart/2005/8/layout/orgChart1"/>
    <dgm:cxn modelId="{41B3E27C-A95F-45CB-B069-572478C6C87D}" type="presParOf" srcId="{31244FA1-DCAF-47AA-BD82-29F396D6B4D4}" destId="{397F0761-C5B4-44D5-9692-9A854E228C25}" srcOrd="4" destOrd="0" presId="urn:microsoft.com/office/officeart/2005/8/layout/orgChart1"/>
    <dgm:cxn modelId="{50FD9C68-44DE-4DAF-839D-5331688A6E57}" type="presParOf" srcId="{31244FA1-DCAF-47AA-BD82-29F396D6B4D4}" destId="{B863E82F-C159-4498-81DF-72A832999126}" srcOrd="5" destOrd="0" presId="urn:microsoft.com/office/officeart/2005/8/layout/orgChart1"/>
    <dgm:cxn modelId="{442BF7DB-25F5-47DB-BB92-A77B07695ECF}" type="presParOf" srcId="{B863E82F-C159-4498-81DF-72A832999126}" destId="{56954B00-4A5B-4C61-9ACC-C39DB367E859}" srcOrd="0" destOrd="0" presId="urn:microsoft.com/office/officeart/2005/8/layout/orgChart1"/>
    <dgm:cxn modelId="{F3827AB9-A4B1-41EB-BBB4-A0D8B7D337BA}" type="presParOf" srcId="{56954B00-4A5B-4C61-9ACC-C39DB367E859}" destId="{20207838-CC19-4E79-AC31-2120E22C97C0}" srcOrd="0" destOrd="0" presId="urn:microsoft.com/office/officeart/2005/8/layout/orgChart1"/>
    <dgm:cxn modelId="{6D4A1C4A-A3BD-4F1C-9E5A-E9A26C430D9D}" type="presParOf" srcId="{56954B00-4A5B-4C61-9ACC-C39DB367E859}" destId="{AD47DB78-AAB2-47D1-87E5-0E79C07B2691}" srcOrd="1" destOrd="0" presId="urn:microsoft.com/office/officeart/2005/8/layout/orgChart1"/>
    <dgm:cxn modelId="{364F9132-7389-4FC2-9C92-A992D163539E}" type="presParOf" srcId="{B863E82F-C159-4498-81DF-72A832999126}" destId="{EE0BF4EA-E728-41CE-A00A-4C1988835FD6}" srcOrd="1" destOrd="0" presId="urn:microsoft.com/office/officeart/2005/8/layout/orgChart1"/>
    <dgm:cxn modelId="{FFBE05BD-F7DB-46A6-9970-FADC102A2679}" type="presParOf" srcId="{B863E82F-C159-4498-81DF-72A832999126}" destId="{12CB8FD6-E42E-4E4E-94C1-AF6B703242A5}" srcOrd="2" destOrd="0" presId="urn:microsoft.com/office/officeart/2005/8/layout/orgChart1"/>
    <dgm:cxn modelId="{A0555182-247D-4D9F-8B1C-8C73DD7B56DA}" type="presParOf" srcId="{31244FA1-DCAF-47AA-BD82-29F396D6B4D4}" destId="{79B58651-212F-40CD-AB36-CD99682302CB}" srcOrd="6" destOrd="0" presId="urn:microsoft.com/office/officeart/2005/8/layout/orgChart1"/>
    <dgm:cxn modelId="{CF68CB7F-8F2E-4D10-98B2-4BE7D3A5D626}" type="presParOf" srcId="{31244FA1-DCAF-47AA-BD82-29F396D6B4D4}" destId="{5C72EC5A-7564-410D-B194-C72798E072BE}" srcOrd="7" destOrd="0" presId="urn:microsoft.com/office/officeart/2005/8/layout/orgChart1"/>
    <dgm:cxn modelId="{D341483E-CBE2-4516-86E9-4DD7FECB5BDD}" type="presParOf" srcId="{5C72EC5A-7564-410D-B194-C72798E072BE}" destId="{D819740F-3D6E-4B76-B472-895369B095E6}" srcOrd="0" destOrd="0" presId="urn:microsoft.com/office/officeart/2005/8/layout/orgChart1"/>
    <dgm:cxn modelId="{63B46AFB-A443-49E1-A7BA-187B57D2139B}" type="presParOf" srcId="{D819740F-3D6E-4B76-B472-895369B095E6}" destId="{450B0E16-77EA-433C-B7E8-E99796269544}" srcOrd="0" destOrd="0" presId="urn:microsoft.com/office/officeart/2005/8/layout/orgChart1"/>
    <dgm:cxn modelId="{FC59724A-AF29-489F-9A8E-9FC2A54E706A}" type="presParOf" srcId="{D819740F-3D6E-4B76-B472-895369B095E6}" destId="{138904F8-F46A-466F-9011-2B28DAB9240D}" srcOrd="1" destOrd="0" presId="urn:microsoft.com/office/officeart/2005/8/layout/orgChart1"/>
    <dgm:cxn modelId="{4CBBF15E-35F0-4ADF-8623-446225091706}" type="presParOf" srcId="{5C72EC5A-7564-410D-B194-C72798E072BE}" destId="{8A56BD29-AA6E-4B0C-A9CB-AA8FDBD3153F}" srcOrd="1" destOrd="0" presId="urn:microsoft.com/office/officeart/2005/8/layout/orgChart1"/>
    <dgm:cxn modelId="{CF74449A-6356-4C6D-BA87-1E7F9DAB7BE4}" type="presParOf" srcId="{5C72EC5A-7564-410D-B194-C72798E072BE}" destId="{9B14234A-28BC-4AEA-BCB7-32387959D874}" srcOrd="2" destOrd="0" presId="urn:microsoft.com/office/officeart/2005/8/layout/orgChart1"/>
    <dgm:cxn modelId="{03FAF05C-7D3F-4A84-9946-AFFBA8830677}" type="presParOf" srcId="{31244FA1-DCAF-47AA-BD82-29F396D6B4D4}" destId="{BDBE880D-FF00-4244-BADC-2AE6D0162393}" srcOrd="8" destOrd="0" presId="urn:microsoft.com/office/officeart/2005/8/layout/orgChart1"/>
    <dgm:cxn modelId="{C36E22AC-A0B1-4FE0-A9B5-B554BF716AA6}" type="presParOf" srcId="{31244FA1-DCAF-47AA-BD82-29F396D6B4D4}" destId="{A61C933C-DE52-42F3-987D-374F07E9A60E}" srcOrd="9" destOrd="0" presId="urn:microsoft.com/office/officeart/2005/8/layout/orgChart1"/>
    <dgm:cxn modelId="{1C6A419D-D1F1-457D-BD3C-60369FC79E32}" type="presParOf" srcId="{A61C933C-DE52-42F3-987D-374F07E9A60E}" destId="{3581A154-BAD8-4E4F-9C15-5443F5998791}" srcOrd="0" destOrd="0" presId="urn:microsoft.com/office/officeart/2005/8/layout/orgChart1"/>
    <dgm:cxn modelId="{487F315C-B8E5-4844-97FF-3D53DB52A8EE}" type="presParOf" srcId="{3581A154-BAD8-4E4F-9C15-5443F5998791}" destId="{CCFCC071-D753-4BB3-8EF3-918B3E9C8190}" srcOrd="0" destOrd="0" presId="urn:microsoft.com/office/officeart/2005/8/layout/orgChart1"/>
    <dgm:cxn modelId="{22A10CA3-68E9-49DB-B573-02CF5F436245}" type="presParOf" srcId="{3581A154-BAD8-4E4F-9C15-5443F5998791}" destId="{706EAA65-FE4D-4209-AA32-63E6E256DB35}" srcOrd="1" destOrd="0" presId="urn:microsoft.com/office/officeart/2005/8/layout/orgChart1"/>
    <dgm:cxn modelId="{9E7AF34D-6568-4E3B-9C58-CFF5423B1B4B}" type="presParOf" srcId="{A61C933C-DE52-42F3-987D-374F07E9A60E}" destId="{38E7DBF4-0ED4-4E3E-863A-26521E45DD3D}" srcOrd="1" destOrd="0" presId="urn:microsoft.com/office/officeart/2005/8/layout/orgChart1"/>
    <dgm:cxn modelId="{8DD604D7-783A-4ECD-A5E0-7C856C907644}" type="presParOf" srcId="{A61C933C-DE52-42F3-987D-374F07E9A60E}" destId="{8F8EE733-6F63-463B-8673-75D009B0480B}" srcOrd="2" destOrd="0" presId="urn:microsoft.com/office/officeart/2005/8/layout/orgChart1"/>
    <dgm:cxn modelId="{595D28A4-65D6-4B27-8BF4-40C06AA80C3D}" type="presParOf" srcId="{31244FA1-DCAF-47AA-BD82-29F396D6B4D4}" destId="{22F576E1-E94B-45AB-8BB4-F9578DA191E6}" srcOrd="10" destOrd="0" presId="urn:microsoft.com/office/officeart/2005/8/layout/orgChart1"/>
    <dgm:cxn modelId="{B3F6EADE-20E4-47AD-859F-E2295AF8258B}" type="presParOf" srcId="{31244FA1-DCAF-47AA-BD82-29F396D6B4D4}" destId="{239F8A9B-4616-4F0D-ACAD-9D019D7478B5}" srcOrd="11" destOrd="0" presId="urn:microsoft.com/office/officeart/2005/8/layout/orgChart1"/>
    <dgm:cxn modelId="{E478F9FC-633A-4210-9524-F5A27B88AE35}" type="presParOf" srcId="{239F8A9B-4616-4F0D-ACAD-9D019D7478B5}" destId="{72BFF0FA-C895-412C-96D6-72AA46F0CF98}" srcOrd="0" destOrd="0" presId="urn:microsoft.com/office/officeart/2005/8/layout/orgChart1"/>
    <dgm:cxn modelId="{C23C3602-E1CD-4FD8-B38F-E27DF668420B}" type="presParOf" srcId="{72BFF0FA-C895-412C-96D6-72AA46F0CF98}" destId="{158B951F-4793-42D5-AA08-F3D35B3C3DF0}" srcOrd="0" destOrd="0" presId="urn:microsoft.com/office/officeart/2005/8/layout/orgChart1"/>
    <dgm:cxn modelId="{B1721D4D-1C4D-4967-9163-9A016D8A7581}" type="presParOf" srcId="{72BFF0FA-C895-412C-96D6-72AA46F0CF98}" destId="{BD5A40F2-C44F-428A-B7CB-DA87FF64463A}" srcOrd="1" destOrd="0" presId="urn:microsoft.com/office/officeart/2005/8/layout/orgChart1"/>
    <dgm:cxn modelId="{94E1512A-8A0F-479C-81BE-D04E1E74993E}" type="presParOf" srcId="{239F8A9B-4616-4F0D-ACAD-9D019D7478B5}" destId="{C6AC8287-05EF-4ECC-8B81-A1790F1745E7}" srcOrd="1" destOrd="0" presId="urn:microsoft.com/office/officeart/2005/8/layout/orgChart1"/>
    <dgm:cxn modelId="{2968AD96-AE8F-4E0D-ABFC-A3CFAE845F66}" type="presParOf" srcId="{239F8A9B-4616-4F0D-ACAD-9D019D7478B5}" destId="{B89E13C0-C381-4CAC-ACEF-B5DEB80D3D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EA275-B4E3-42EE-BA4B-16E0D1DFA96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1693BC-2F00-4897-8B41-75F6021361E5}">
      <dgm:prSet phldrT="[文本]"/>
      <dgm:spPr/>
      <dgm:t>
        <a:bodyPr/>
        <a:lstStyle/>
        <a:p>
          <a:r>
            <a:rPr lang="en-US" altLang="zh-CN" dirty="0" smtClean="0"/>
            <a:t>$.fn</a:t>
          </a:r>
          <a:endParaRPr lang="zh-CN" altLang="en-US" dirty="0"/>
        </a:p>
      </dgm:t>
    </dgm:pt>
    <dgm:pt modelId="{1682A076-1655-4FA6-891F-9A07F708BCAF}" type="parTrans" cxnId="{870B09E5-5009-4720-9455-6B6D62FCF36B}">
      <dgm:prSet/>
      <dgm:spPr/>
      <dgm:t>
        <a:bodyPr/>
        <a:lstStyle/>
        <a:p>
          <a:endParaRPr lang="zh-CN" altLang="en-US"/>
        </a:p>
      </dgm:t>
    </dgm:pt>
    <dgm:pt modelId="{F78A91D0-1217-47B5-AB37-4A4872D73FF2}" type="sibTrans" cxnId="{870B09E5-5009-4720-9455-6B6D62FCF36B}">
      <dgm:prSet/>
      <dgm:spPr/>
      <dgm:t>
        <a:bodyPr/>
        <a:lstStyle/>
        <a:p>
          <a:endParaRPr lang="zh-CN" altLang="en-US"/>
        </a:p>
      </dgm:t>
    </dgm:pt>
    <dgm:pt modelId="{5C793383-CD66-4D2B-BEA6-ED89658077B6}">
      <dgm:prSet phldrT="[文本]"/>
      <dgm:spPr/>
      <dgm:t>
        <a:bodyPr/>
        <a:lstStyle/>
        <a:p>
          <a:r>
            <a:rPr lang="zh-CN" altLang="en-US" dirty="0" smtClean="0"/>
            <a:t>类数组方法</a:t>
          </a:r>
          <a:r>
            <a:rPr lang="en-US" altLang="zh-CN" dirty="0" smtClean="0"/>
            <a:t>copy</a:t>
          </a:r>
          <a:endParaRPr lang="zh-CN" altLang="en-US" dirty="0"/>
        </a:p>
      </dgm:t>
    </dgm:pt>
    <dgm:pt modelId="{6F8E326F-31A0-49AB-93ED-81A0318EC826}" type="parTrans" cxnId="{462C5B7A-119F-444D-B6ED-9D56D6CBBF9B}">
      <dgm:prSet/>
      <dgm:spPr/>
      <dgm:t>
        <a:bodyPr/>
        <a:lstStyle/>
        <a:p>
          <a:endParaRPr lang="zh-CN" altLang="en-US"/>
        </a:p>
      </dgm:t>
    </dgm:pt>
    <dgm:pt modelId="{4898DED6-AEFD-471E-B149-455A08B62AF4}" type="sibTrans" cxnId="{462C5B7A-119F-444D-B6ED-9D56D6CBBF9B}">
      <dgm:prSet/>
      <dgm:spPr/>
      <dgm:t>
        <a:bodyPr/>
        <a:lstStyle/>
        <a:p>
          <a:endParaRPr lang="zh-CN" altLang="en-US"/>
        </a:p>
      </dgm:t>
    </dgm:pt>
    <dgm:pt modelId="{D2322203-EC7F-4814-9608-41BC4B02DCDF}">
      <dgm:prSet phldrT="[文本]"/>
      <dgm:spPr/>
      <dgm:t>
        <a:bodyPr/>
        <a:lstStyle/>
        <a:p>
          <a:r>
            <a:rPr lang="zh-CN" altLang="en-US" dirty="0" smtClean="0"/>
            <a:t>基本处理函数</a:t>
          </a:r>
          <a:endParaRPr lang="zh-CN" altLang="en-US" dirty="0"/>
        </a:p>
      </dgm:t>
    </dgm:pt>
    <dgm:pt modelId="{2FE7F08D-A1C1-4813-B8BE-14911AF279AF}" type="parTrans" cxnId="{DD5D3311-A658-4A4F-95BC-F81D55B5C190}">
      <dgm:prSet/>
      <dgm:spPr/>
      <dgm:t>
        <a:bodyPr/>
        <a:lstStyle/>
        <a:p>
          <a:endParaRPr lang="zh-CN" altLang="en-US"/>
        </a:p>
      </dgm:t>
    </dgm:pt>
    <dgm:pt modelId="{6D064272-377F-42C4-BD4C-D3C80796E6B6}" type="sibTrans" cxnId="{DD5D3311-A658-4A4F-95BC-F81D55B5C190}">
      <dgm:prSet/>
      <dgm:spPr/>
      <dgm:t>
        <a:bodyPr/>
        <a:lstStyle/>
        <a:p>
          <a:endParaRPr lang="zh-CN" altLang="en-US"/>
        </a:p>
      </dgm:t>
    </dgm:pt>
    <dgm:pt modelId="{7257F00F-EC91-45A6-81E6-ECC3D9A67A0F}">
      <dgm:prSet phldrT="[文本]"/>
      <dgm:spPr/>
      <dgm:t>
        <a:bodyPr/>
        <a:lstStyle/>
        <a:p>
          <a:r>
            <a:rPr lang="en-US" altLang="en-US" dirty="0" err="1" smtClean="0"/>
            <a:t>forEach</a:t>
          </a:r>
          <a:endParaRPr lang="zh-CN" altLang="en-US" dirty="0"/>
        </a:p>
      </dgm:t>
    </dgm:pt>
    <dgm:pt modelId="{81CD8E5B-CDE5-4F33-83A8-AB54ACBE3C41}" type="parTrans" cxnId="{AE17BB40-432E-4967-A43C-3097A1E5FDB3}">
      <dgm:prSet/>
      <dgm:spPr/>
      <dgm:t>
        <a:bodyPr/>
        <a:lstStyle/>
        <a:p>
          <a:endParaRPr lang="zh-CN" altLang="en-US"/>
        </a:p>
      </dgm:t>
    </dgm:pt>
    <dgm:pt modelId="{0E46B748-53AD-432F-AF99-2A90DC61650C}" type="sibTrans" cxnId="{AE17BB40-432E-4967-A43C-3097A1E5FDB3}">
      <dgm:prSet/>
      <dgm:spPr/>
      <dgm:t>
        <a:bodyPr/>
        <a:lstStyle/>
        <a:p>
          <a:endParaRPr lang="zh-CN" altLang="en-US"/>
        </a:p>
      </dgm:t>
    </dgm:pt>
    <dgm:pt modelId="{643A499A-0F63-425A-971A-1CDA9BEB5F99}">
      <dgm:prSet phldrT="[文本]"/>
      <dgm:spPr/>
      <dgm:t>
        <a:bodyPr/>
        <a:lstStyle/>
        <a:p>
          <a:r>
            <a:rPr lang="en-US" altLang="en-US" dirty="0" smtClean="0"/>
            <a:t>reduce</a:t>
          </a:r>
          <a:endParaRPr lang="zh-CN" altLang="en-US" dirty="0"/>
        </a:p>
      </dgm:t>
    </dgm:pt>
    <dgm:pt modelId="{F234935E-3862-49F2-B082-C36D0F165E89}" type="parTrans" cxnId="{E94931E2-92A6-441F-8E59-F06C853F2DA0}">
      <dgm:prSet/>
      <dgm:spPr/>
      <dgm:t>
        <a:bodyPr/>
        <a:lstStyle/>
        <a:p>
          <a:endParaRPr lang="zh-CN" altLang="en-US"/>
        </a:p>
      </dgm:t>
    </dgm:pt>
    <dgm:pt modelId="{7C6EE3E6-7668-4A39-9521-8C35F45D73DF}" type="sibTrans" cxnId="{E94931E2-92A6-441F-8E59-F06C853F2DA0}">
      <dgm:prSet/>
      <dgm:spPr/>
      <dgm:t>
        <a:bodyPr/>
        <a:lstStyle/>
        <a:p>
          <a:endParaRPr lang="zh-CN" altLang="en-US"/>
        </a:p>
      </dgm:t>
    </dgm:pt>
    <dgm:pt modelId="{E16C68B2-6297-435A-84A6-131927BF0EF3}">
      <dgm:prSet phldrT="[文本]"/>
      <dgm:spPr/>
      <dgm:t>
        <a:bodyPr/>
        <a:lstStyle/>
        <a:p>
          <a:r>
            <a:rPr lang="en-US" altLang="en-US" dirty="0" smtClean="0"/>
            <a:t>push</a:t>
          </a:r>
          <a:endParaRPr lang="zh-CN" altLang="en-US" dirty="0"/>
        </a:p>
      </dgm:t>
    </dgm:pt>
    <dgm:pt modelId="{4FC72CD4-097F-408B-B2DF-61EB73D71A37}" type="parTrans" cxnId="{7577C6D5-A414-4DDE-8128-CEE7CF324849}">
      <dgm:prSet/>
      <dgm:spPr/>
      <dgm:t>
        <a:bodyPr/>
        <a:lstStyle/>
        <a:p>
          <a:endParaRPr lang="zh-CN" altLang="en-US"/>
        </a:p>
      </dgm:t>
    </dgm:pt>
    <dgm:pt modelId="{CA2F956A-811A-4B83-9721-494BC4C0E1C0}" type="sibTrans" cxnId="{7577C6D5-A414-4DDE-8128-CEE7CF324849}">
      <dgm:prSet/>
      <dgm:spPr/>
      <dgm:t>
        <a:bodyPr/>
        <a:lstStyle/>
        <a:p>
          <a:endParaRPr lang="zh-CN" altLang="en-US"/>
        </a:p>
      </dgm:t>
    </dgm:pt>
    <dgm:pt modelId="{AA472AAB-BA74-4EA4-A80F-C023DC7EF38D}">
      <dgm:prSet phldrT="[文本]"/>
      <dgm:spPr/>
      <dgm:t>
        <a:bodyPr/>
        <a:lstStyle/>
        <a:p>
          <a:r>
            <a:rPr lang="en-US" altLang="en-US" dirty="0" err="1" smtClean="0"/>
            <a:t>indexOf</a:t>
          </a:r>
          <a:endParaRPr lang="zh-CN" altLang="en-US" dirty="0"/>
        </a:p>
      </dgm:t>
    </dgm:pt>
    <dgm:pt modelId="{DDB192A0-5211-4A9D-AD08-2AE5B9E580A2}" type="parTrans" cxnId="{C87A354B-90AD-4365-8BBF-D1415BE712CA}">
      <dgm:prSet/>
      <dgm:spPr/>
      <dgm:t>
        <a:bodyPr/>
        <a:lstStyle/>
        <a:p>
          <a:endParaRPr lang="zh-CN" altLang="en-US"/>
        </a:p>
      </dgm:t>
    </dgm:pt>
    <dgm:pt modelId="{FF9AF3D8-C5FE-443A-9C57-9B1AF04E8354}" type="sibTrans" cxnId="{C87A354B-90AD-4365-8BBF-D1415BE712CA}">
      <dgm:prSet/>
      <dgm:spPr/>
      <dgm:t>
        <a:bodyPr/>
        <a:lstStyle/>
        <a:p>
          <a:endParaRPr lang="zh-CN" altLang="en-US"/>
        </a:p>
      </dgm:t>
    </dgm:pt>
    <dgm:pt modelId="{8E341652-A3C3-41EE-BF8B-A979F64042B9}">
      <dgm:prSet phldrT="[文本]"/>
      <dgm:spPr/>
      <dgm:t>
        <a:bodyPr/>
        <a:lstStyle/>
        <a:p>
          <a:r>
            <a:rPr lang="en-US" altLang="en-US" dirty="0" err="1" smtClean="0"/>
            <a:t>concat</a:t>
          </a:r>
          <a:endParaRPr lang="zh-CN" altLang="en-US" dirty="0"/>
        </a:p>
      </dgm:t>
    </dgm:pt>
    <dgm:pt modelId="{D3C4EA6E-A445-424B-93E5-50A20A200189}" type="parTrans" cxnId="{EC6A7227-0094-4B34-85AE-33912FDEF9C3}">
      <dgm:prSet/>
      <dgm:spPr/>
      <dgm:t>
        <a:bodyPr/>
        <a:lstStyle/>
        <a:p>
          <a:endParaRPr lang="zh-CN" altLang="en-US"/>
        </a:p>
      </dgm:t>
    </dgm:pt>
    <dgm:pt modelId="{18FD9EF3-CC6E-4812-8262-B7494535C56B}" type="sibTrans" cxnId="{EC6A7227-0094-4B34-85AE-33912FDEF9C3}">
      <dgm:prSet/>
      <dgm:spPr/>
      <dgm:t>
        <a:bodyPr/>
        <a:lstStyle/>
        <a:p>
          <a:endParaRPr lang="zh-CN" altLang="en-US"/>
        </a:p>
      </dgm:t>
    </dgm:pt>
    <dgm:pt modelId="{72B1AE21-35F1-442A-88E6-D79A0F626349}">
      <dgm:prSet phldrT="[文本]"/>
      <dgm:spPr/>
      <dgm:t>
        <a:bodyPr/>
        <a:lstStyle/>
        <a:p>
          <a:r>
            <a:rPr lang="en-US" altLang="en-US" dirty="0" smtClean="0"/>
            <a:t>map</a:t>
          </a:r>
          <a:endParaRPr lang="zh-CN" altLang="en-US" dirty="0"/>
        </a:p>
      </dgm:t>
    </dgm:pt>
    <dgm:pt modelId="{52A5C7AE-5091-4F8D-9ADF-BD3712BEA5E2}" type="parTrans" cxnId="{4042B307-A5F6-4239-B885-B7A29B92A34D}">
      <dgm:prSet/>
      <dgm:spPr/>
      <dgm:t>
        <a:bodyPr/>
        <a:lstStyle/>
        <a:p>
          <a:endParaRPr lang="zh-CN" altLang="en-US"/>
        </a:p>
      </dgm:t>
    </dgm:pt>
    <dgm:pt modelId="{0ED95A2A-188C-4DBF-89A8-BE3D0872F6B0}" type="sibTrans" cxnId="{4042B307-A5F6-4239-B885-B7A29B92A34D}">
      <dgm:prSet/>
      <dgm:spPr/>
      <dgm:t>
        <a:bodyPr/>
        <a:lstStyle/>
        <a:p>
          <a:endParaRPr lang="zh-CN" altLang="en-US"/>
        </a:p>
      </dgm:t>
    </dgm:pt>
    <dgm:pt modelId="{0BC64235-7EBF-48F5-BFE6-E328701A05D6}">
      <dgm:prSet phldrT="[文本]"/>
      <dgm:spPr/>
      <dgm:t>
        <a:bodyPr/>
        <a:lstStyle/>
        <a:p>
          <a:r>
            <a:rPr lang="en-US" altLang="en-US" dirty="0" smtClean="0"/>
            <a:t>slice</a:t>
          </a:r>
          <a:endParaRPr lang="zh-CN" altLang="en-US" dirty="0"/>
        </a:p>
      </dgm:t>
    </dgm:pt>
    <dgm:pt modelId="{C2F4B85E-157B-4831-BEAB-AD9F8CD9D634}" type="parTrans" cxnId="{F53879D9-7CA7-4FAB-9532-785DFF8624DA}">
      <dgm:prSet/>
      <dgm:spPr/>
      <dgm:t>
        <a:bodyPr/>
        <a:lstStyle/>
        <a:p>
          <a:endParaRPr lang="zh-CN" altLang="en-US"/>
        </a:p>
      </dgm:t>
    </dgm:pt>
    <dgm:pt modelId="{BCAE2B4E-22E8-4E05-BCC3-A61559BE32E2}" type="sibTrans" cxnId="{F53879D9-7CA7-4FAB-9532-785DFF8624DA}">
      <dgm:prSet/>
      <dgm:spPr/>
      <dgm:t>
        <a:bodyPr/>
        <a:lstStyle/>
        <a:p>
          <a:endParaRPr lang="zh-CN" altLang="en-US"/>
        </a:p>
      </dgm:t>
    </dgm:pt>
    <dgm:pt modelId="{B1DBE8BC-9B4B-44FA-B0FB-9E7285707B67}">
      <dgm:prSet phldrT="[文本]"/>
      <dgm:spPr/>
      <dgm:t>
        <a:bodyPr/>
        <a:lstStyle/>
        <a:p>
          <a:r>
            <a:rPr lang="en-US" altLang="en-US" dirty="0" smtClean="0"/>
            <a:t>ready</a:t>
          </a:r>
          <a:endParaRPr lang="zh-CN" altLang="en-US" dirty="0"/>
        </a:p>
      </dgm:t>
    </dgm:pt>
    <dgm:pt modelId="{3D921843-3FB9-4E05-AEC2-956A293EF12B}" type="parTrans" cxnId="{EA001D45-772F-4841-B225-47582DD8B924}">
      <dgm:prSet/>
      <dgm:spPr/>
      <dgm:t>
        <a:bodyPr/>
        <a:lstStyle/>
        <a:p>
          <a:endParaRPr lang="zh-CN" altLang="en-US"/>
        </a:p>
      </dgm:t>
    </dgm:pt>
    <dgm:pt modelId="{0832DB9C-5929-4AAA-BFC9-965FEC5DC587}" type="sibTrans" cxnId="{EA001D45-772F-4841-B225-47582DD8B924}">
      <dgm:prSet/>
      <dgm:spPr/>
      <dgm:t>
        <a:bodyPr/>
        <a:lstStyle/>
        <a:p>
          <a:endParaRPr lang="zh-CN" altLang="en-US"/>
        </a:p>
      </dgm:t>
    </dgm:pt>
    <dgm:pt modelId="{760AE006-CE35-4CA2-8257-939F4C964BC5}">
      <dgm:prSet phldrT="[文本]"/>
      <dgm:spPr/>
      <dgm:t>
        <a:bodyPr/>
        <a:lstStyle/>
        <a:p>
          <a:r>
            <a:rPr lang="en-US" altLang="en-US" dirty="0" smtClean="0"/>
            <a:t>get</a:t>
          </a:r>
          <a:endParaRPr lang="zh-CN" altLang="en-US" dirty="0"/>
        </a:p>
      </dgm:t>
    </dgm:pt>
    <dgm:pt modelId="{621D43C4-F5DA-4518-A061-31B65D1D017C}" type="parTrans" cxnId="{52AD8F2D-1925-4A03-9709-FD3A0E3151E3}">
      <dgm:prSet/>
      <dgm:spPr/>
      <dgm:t>
        <a:bodyPr/>
        <a:lstStyle/>
        <a:p>
          <a:endParaRPr lang="zh-CN" altLang="en-US"/>
        </a:p>
      </dgm:t>
    </dgm:pt>
    <dgm:pt modelId="{53233AD5-F6CA-4DE5-A84F-056B3D2AA4C4}" type="sibTrans" cxnId="{52AD8F2D-1925-4A03-9709-FD3A0E3151E3}">
      <dgm:prSet/>
      <dgm:spPr/>
      <dgm:t>
        <a:bodyPr/>
        <a:lstStyle/>
        <a:p>
          <a:endParaRPr lang="zh-CN" altLang="en-US"/>
        </a:p>
      </dgm:t>
    </dgm:pt>
    <dgm:pt modelId="{0EE9C4E7-BB84-45A2-A2B8-E8CD8F9F1526}">
      <dgm:prSet phldrT="[文本]"/>
      <dgm:spPr/>
      <dgm:t>
        <a:bodyPr/>
        <a:lstStyle/>
        <a:p>
          <a:r>
            <a:rPr lang="en-US" altLang="en-US" dirty="0" err="1" smtClean="0"/>
            <a:t>toArray</a:t>
          </a:r>
          <a:endParaRPr lang="zh-CN" altLang="en-US" dirty="0"/>
        </a:p>
      </dgm:t>
    </dgm:pt>
    <dgm:pt modelId="{42702DAB-046E-4632-914C-A296E49D8E78}" type="parTrans" cxnId="{0BA7E525-D365-4898-9E89-67EDEF356DEC}">
      <dgm:prSet/>
      <dgm:spPr/>
      <dgm:t>
        <a:bodyPr/>
        <a:lstStyle/>
        <a:p>
          <a:endParaRPr lang="zh-CN" altLang="en-US"/>
        </a:p>
      </dgm:t>
    </dgm:pt>
    <dgm:pt modelId="{8BE65CCE-B0F8-42E0-8C16-EE86BFF65D96}" type="sibTrans" cxnId="{0BA7E525-D365-4898-9E89-67EDEF356DEC}">
      <dgm:prSet/>
      <dgm:spPr/>
      <dgm:t>
        <a:bodyPr/>
        <a:lstStyle/>
        <a:p>
          <a:endParaRPr lang="zh-CN" altLang="en-US"/>
        </a:p>
      </dgm:t>
    </dgm:pt>
    <dgm:pt modelId="{FA216D08-8089-4FD1-AF9A-23F7F0DB77EF}" type="pres">
      <dgm:prSet presAssocID="{0E6EA275-B4E3-42EE-BA4B-16E0D1DFA9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9A850E-C495-4D05-B78F-FA2B7C5E6233}" type="pres">
      <dgm:prSet presAssocID="{741693BC-2F00-4897-8B41-75F6021361E5}" presName="hierRoot1" presStyleCnt="0">
        <dgm:presLayoutVars>
          <dgm:hierBranch val="init"/>
        </dgm:presLayoutVars>
      </dgm:prSet>
      <dgm:spPr/>
    </dgm:pt>
    <dgm:pt modelId="{8B552BE3-BB71-4A65-964C-7A0F1A8C715D}" type="pres">
      <dgm:prSet presAssocID="{741693BC-2F00-4897-8B41-75F6021361E5}" presName="rootComposite1" presStyleCnt="0"/>
      <dgm:spPr/>
    </dgm:pt>
    <dgm:pt modelId="{54EC2EBA-46AD-47E3-8651-E4CFA2DEBA73}" type="pres">
      <dgm:prSet presAssocID="{741693BC-2F00-4897-8B41-75F6021361E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D49E4A-F3AE-4244-96F0-DDFF7EC400B7}" type="pres">
      <dgm:prSet presAssocID="{741693BC-2F00-4897-8B41-75F6021361E5}" presName="rootConnector1" presStyleLbl="node1" presStyleIdx="0" presStyleCnt="0"/>
      <dgm:spPr/>
    </dgm:pt>
    <dgm:pt modelId="{764868D0-C7DD-4772-BC59-6C289930CAA9}" type="pres">
      <dgm:prSet presAssocID="{741693BC-2F00-4897-8B41-75F6021361E5}" presName="hierChild2" presStyleCnt="0"/>
      <dgm:spPr/>
    </dgm:pt>
    <dgm:pt modelId="{4168B4FB-DDE7-4D6E-894E-599EAE8C6C5F}" type="pres">
      <dgm:prSet presAssocID="{6F8E326F-31A0-49AB-93ED-81A0318EC826}" presName="Name37" presStyleLbl="parChTrans1D2" presStyleIdx="0" presStyleCnt="2"/>
      <dgm:spPr/>
    </dgm:pt>
    <dgm:pt modelId="{CF24131C-6E9F-4535-9591-4DA4FD93009C}" type="pres">
      <dgm:prSet presAssocID="{5C793383-CD66-4D2B-BEA6-ED89658077B6}" presName="hierRoot2" presStyleCnt="0">
        <dgm:presLayoutVars>
          <dgm:hierBranch val="init"/>
        </dgm:presLayoutVars>
      </dgm:prSet>
      <dgm:spPr/>
    </dgm:pt>
    <dgm:pt modelId="{F2CCAE88-D49C-412C-93D5-5E60BC889E63}" type="pres">
      <dgm:prSet presAssocID="{5C793383-CD66-4D2B-BEA6-ED89658077B6}" presName="rootComposite" presStyleCnt="0"/>
      <dgm:spPr/>
    </dgm:pt>
    <dgm:pt modelId="{57129B4C-8BDC-4848-9AB1-41EA8ECF3E76}" type="pres">
      <dgm:prSet presAssocID="{5C793383-CD66-4D2B-BEA6-ED89658077B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BADC87-11AA-4351-A5B9-4CDA970D7F30}" type="pres">
      <dgm:prSet presAssocID="{5C793383-CD66-4D2B-BEA6-ED89658077B6}" presName="rootConnector" presStyleLbl="node2" presStyleIdx="0" presStyleCnt="2"/>
      <dgm:spPr/>
    </dgm:pt>
    <dgm:pt modelId="{55765B7F-ACC3-4E12-A3D5-9F14E7E14511}" type="pres">
      <dgm:prSet presAssocID="{5C793383-CD66-4D2B-BEA6-ED89658077B6}" presName="hierChild4" presStyleCnt="0"/>
      <dgm:spPr/>
    </dgm:pt>
    <dgm:pt modelId="{B38D2D4D-645C-43FD-A836-1E8C6D250744}" type="pres">
      <dgm:prSet presAssocID="{81CD8E5B-CDE5-4F33-83A8-AB54ACBE3C41}" presName="Name37" presStyleLbl="parChTrans1D3" presStyleIdx="0" presStyleCnt="10"/>
      <dgm:spPr/>
    </dgm:pt>
    <dgm:pt modelId="{8A7930F1-C4D6-4CC2-B365-D4159D2DAB8B}" type="pres">
      <dgm:prSet presAssocID="{7257F00F-EC91-45A6-81E6-ECC3D9A67A0F}" presName="hierRoot2" presStyleCnt="0">
        <dgm:presLayoutVars>
          <dgm:hierBranch val="init"/>
        </dgm:presLayoutVars>
      </dgm:prSet>
      <dgm:spPr/>
    </dgm:pt>
    <dgm:pt modelId="{D239979E-7AE8-449F-85DD-8B7A61950993}" type="pres">
      <dgm:prSet presAssocID="{7257F00F-EC91-45A6-81E6-ECC3D9A67A0F}" presName="rootComposite" presStyleCnt="0"/>
      <dgm:spPr/>
    </dgm:pt>
    <dgm:pt modelId="{F570122F-0056-4220-A84B-4767CF73A274}" type="pres">
      <dgm:prSet presAssocID="{7257F00F-EC91-45A6-81E6-ECC3D9A67A0F}" presName="rootText" presStyleLbl="node3" presStyleIdx="0" presStyleCnt="10" custLinFactX="-35687" custLinFactNeighborX="-100000" custLinFactNeighborY="35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5C424C-32F0-4D64-9511-15FD04503786}" type="pres">
      <dgm:prSet presAssocID="{7257F00F-EC91-45A6-81E6-ECC3D9A67A0F}" presName="rootConnector" presStyleLbl="node3" presStyleIdx="0" presStyleCnt="10"/>
      <dgm:spPr/>
    </dgm:pt>
    <dgm:pt modelId="{10DBCF61-6556-4BD4-B704-4D9FBC2707EC}" type="pres">
      <dgm:prSet presAssocID="{7257F00F-EC91-45A6-81E6-ECC3D9A67A0F}" presName="hierChild4" presStyleCnt="0"/>
      <dgm:spPr/>
    </dgm:pt>
    <dgm:pt modelId="{97D955CD-ECB4-4221-A276-3DE035ACDA33}" type="pres">
      <dgm:prSet presAssocID="{7257F00F-EC91-45A6-81E6-ECC3D9A67A0F}" presName="hierChild5" presStyleCnt="0"/>
      <dgm:spPr/>
    </dgm:pt>
    <dgm:pt modelId="{BC199724-BD29-4AEB-AC03-7D4E8602F38E}" type="pres">
      <dgm:prSet presAssocID="{F234935E-3862-49F2-B082-C36D0F165E89}" presName="Name37" presStyleLbl="parChTrans1D3" presStyleIdx="1" presStyleCnt="10"/>
      <dgm:spPr/>
    </dgm:pt>
    <dgm:pt modelId="{0A41A55D-6853-425F-90AF-2F192C6CC04C}" type="pres">
      <dgm:prSet presAssocID="{643A499A-0F63-425A-971A-1CDA9BEB5F99}" presName="hierRoot2" presStyleCnt="0">
        <dgm:presLayoutVars>
          <dgm:hierBranch val="init"/>
        </dgm:presLayoutVars>
      </dgm:prSet>
      <dgm:spPr/>
    </dgm:pt>
    <dgm:pt modelId="{F7F94D54-D59D-492B-8693-4D4AFAAE0F03}" type="pres">
      <dgm:prSet presAssocID="{643A499A-0F63-425A-971A-1CDA9BEB5F99}" presName="rootComposite" presStyleCnt="0"/>
      <dgm:spPr/>
    </dgm:pt>
    <dgm:pt modelId="{435DB7DE-3728-4DBD-91DE-C2F19D8C9B8F}" type="pres">
      <dgm:prSet presAssocID="{643A499A-0F63-425A-971A-1CDA9BEB5F99}" presName="rootText" presStyleLbl="node3" presStyleIdx="1" presStyleCnt="10" custLinFactY="-50482" custLinFactNeighborX="-3864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EA78BD-E91E-4A4C-9936-AA0331BFEF36}" type="pres">
      <dgm:prSet presAssocID="{643A499A-0F63-425A-971A-1CDA9BEB5F99}" presName="rootConnector" presStyleLbl="node3" presStyleIdx="1" presStyleCnt="10"/>
      <dgm:spPr/>
    </dgm:pt>
    <dgm:pt modelId="{584484A1-EAD3-4379-9E87-163644E50018}" type="pres">
      <dgm:prSet presAssocID="{643A499A-0F63-425A-971A-1CDA9BEB5F99}" presName="hierChild4" presStyleCnt="0"/>
      <dgm:spPr/>
    </dgm:pt>
    <dgm:pt modelId="{04AEDFAE-594B-48F0-94DC-0C80A78C705D}" type="pres">
      <dgm:prSet presAssocID="{643A499A-0F63-425A-971A-1CDA9BEB5F99}" presName="hierChild5" presStyleCnt="0"/>
      <dgm:spPr/>
    </dgm:pt>
    <dgm:pt modelId="{15E79C27-39BD-4649-9CBB-930E49C0CB46}" type="pres">
      <dgm:prSet presAssocID="{4FC72CD4-097F-408B-B2DF-61EB73D71A37}" presName="Name37" presStyleLbl="parChTrans1D3" presStyleIdx="2" presStyleCnt="10"/>
      <dgm:spPr/>
    </dgm:pt>
    <dgm:pt modelId="{8CE45806-90DE-4C1D-92A5-C93A2F8BEB3D}" type="pres">
      <dgm:prSet presAssocID="{E16C68B2-6297-435A-84A6-131927BF0EF3}" presName="hierRoot2" presStyleCnt="0">
        <dgm:presLayoutVars>
          <dgm:hierBranch val="init"/>
        </dgm:presLayoutVars>
      </dgm:prSet>
      <dgm:spPr/>
    </dgm:pt>
    <dgm:pt modelId="{3279C616-423A-47FC-80CA-873881D7AFCA}" type="pres">
      <dgm:prSet presAssocID="{E16C68B2-6297-435A-84A6-131927BF0EF3}" presName="rootComposite" presStyleCnt="0"/>
      <dgm:spPr/>
    </dgm:pt>
    <dgm:pt modelId="{AD00A94F-1D31-4EE6-A87B-E2F0AEDFBB2B}" type="pres">
      <dgm:prSet presAssocID="{E16C68B2-6297-435A-84A6-131927BF0EF3}" presName="rootText" presStyleLbl="node3" presStyleIdx="2" presStyleCnt="10" custLinFactX="-29695" custLinFactY="-36691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43D879-371C-4551-8B73-0D19A9E37F7A}" type="pres">
      <dgm:prSet presAssocID="{E16C68B2-6297-435A-84A6-131927BF0EF3}" presName="rootConnector" presStyleLbl="node3" presStyleIdx="2" presStyleCnt="10"/>
      <dgm:spPr/>
    </dgm:pt>
    <dgm:pt modelId="{8B4E8C3F-3057-4AA7-9A7C-362A79FBE0AE}" type="pres">
      <dgm:prSet presAssocID="{E16C68B2-6297-435A-84A6-131927BF0EF3}" presName="hierChild4" presStyleCnt="0"/>
      <dgm:spPr/>
    </dgm:pt>
    <dgm:pt modelId="{15CA9825-D400-49F4-97D2-15CC51E8314E}" type="pres">
      <dgm:prSet presAssocID="{E16C68B2-6297-435A-84A6-131927BF0EF3}" presName="hierChild5" presStyleCnt="0"/>
      <dgm:spPr/>
    </dgm:pt>
    <dgm:pt modelId="{ECFB86F4-A9FB-484B-ABC0-77A83C0BE33C}" type="pres">
      <dgm:prSet presAssocID="{DDB192A0-5211-4A9D-AD08-2AE5B9E580A2}" presName="Name37" presStyleLbl="parChTrans1D3" presStyleIdx="3" presStyleCnt="10"/>
      <dgm:spPr/>
    </dgm:pt>
    <dgm:pt modelId="{CDFC1075-BC62-471D-B2BC-B4C0FC0B013A}" type="pres">
      <dgm:prSet presAssocID="{AA472AAB-BA74-4EA4-A80F-C023DC7EF38D}" presName="hierRoot2" presStyleCnt="0">
        <dgm:presLayoutVars>
          <dgm:hierBranch val="init"/>
        </dgm:presLayoutVars>
      </dgm:prSet>
      <dgm:spPr/>
    </dgm:pt>
    <dgm:pt modelId="{928D9B72-E584-4C25-A91F-4135E228DC53}" type="pres">
      <dgm:prSet presAssocID="{AA472AAB-BA74-4EA4-A80F-C023DC7EF38D}" presName="rootComposite" presStyleCnt="0"/>
      <dgm:spPr/>
    </dgm:pt>
    <dgm:pt modelId="{9C592515-486B-486C-8374-31D73091A57D}" type="pres">
      <dgm:prSet presAssocID="{AA472AAB-BA74-4EA4-A80F-C023DC7EF38D}" presName="rootText" presStyleLbl="node3" presStyleIdx="3" presStyleCnt="10" custLinFactY="-100000" custLinFactNeighborX="-3864" custLinFactNeighborY="-1667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08B85C-9DA2-42CD-A640-05CE2EC63602}" type="pres">
      <dgm:prSet presAssocID="{AA472AAB-BA74-4EA4-A80F-C023DC7EF38D}" presName="rootConnector" presStyleLbl="node3" presStyleIdx="3" presStyleCnt="10"/>
      <dgm:spPr/>
    </dgm:pt>
    <dgm:pt modelId="{8E6BD3E1-DB8B-4341-A59B-E284247F2BBF}" type="pres">
      <dgm:prSet presAssocID="{AA472AAB-BA74-4EA4-A80F-C023DC7EF38D}" presName="hierChild4" presStyleCnt="0"/>
      <dgm:spPr/>
    </dgm:pt>
    <dgm:pt modelId="{95E1746A-50A1-4ECE-BDF3-2C1F24F2CD01}" type="pres">
      <dgm:prSet presAssocID="{AA472AAB-BA74-4EA4-A80F-C023DC7EF38D}" presName="hierChild5" presStyleCnt="0"/>
      <dgm:spPr/>
    </dgm:pt>
    <dgm:pt modelId="{008CFA41-7C7F-460C-A6B6-499BC113E585}" type="pres">
      <dgm:prSet presAssocID="{D3C4EA6E-A445-424B-93E5-50A20A200189}" presName="Name37" presStyleLbl="parChTrans1D3" presStyleIdx="4" presStyleCnt="10"/>
      <dgm:spPr/>
    </dgm:pt>
    <dgm:pt modelId="{7F52B6BE-45BB-4186-AC29-B4788479A722}" type="pres">
      <dgm:prSet presAssocID="{8E341652-A3C3-41EE-BF8B-A979F64042B9}" presName="hierRoot2" presStyleCnt="0">
        <dgm:presLayoutVars>
          <dgm:hierBranch val="init"/>
        </dgm:presLayoutVars>
      </dgm:prSet>
      <dgm:spPr/>
    </dgm:pt>
    <dgm:pt modelId="{3CE3AC26-9245-4AC7-8F76-E332C3559208}" type="pres">
      <dgm:prSet presAssocID="{8E341652-A3C3-41EE-BF8B-A979F64042B9}" presName="rootComposite" presStyleCnt="0"/>
      <dgm:spPr/>
    </dgm:pt>
    <dgm:pt modelId="{51766DBD-2544-46CE-B88E-FE115ECEF1A4}" type="pres">
      <dgm:prSet presAssocID="{8E341652-A3C3-41EE-BF8B-A979F64042B9}" presName="rootText" presStyleLbl="node3" presStyleIdx="4" presStyleCnt="10" custLinFactX="-29695" custLinFactY="-100000" custLinFactNeighborX="-100000" custLinFactNeighborY="-1529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A776AE-09B6-4D1E-AF72-F34F601334B9}" type="pres">
      <dgm:prSet presAssocID="{8E341652-A3C3-41EE-BF8B-A979F64042B9}" presName="rootConnector" presStyleLbl="node3" presStyleIdx="4" presStyleCnt="10"/>
      <dgm:spPr/>
    </dgm:pt>
    <dgm:pt modelId="{6F7CD125-2378-4376-BCF5-1BEB363164FF}" type="pres">
      <dgm:prSet presAssocID="{8E341652-A3C3-41EE-BF8B-A979F64042B9}" presName="hierChild4" presStyleCnt="0"/>
      <dgm:spPr/>
    </dgm:pt>
    <dgm:pt modelId="{A641471C-B9C3-42BB-9CA2-67013FDF7CBF}" type="pres">
      <dgm:prSet presAssocID="{8E341652-A3C3-41EE-BF8B-A979F64042B9}" presName="hierChild5" presStyleCnt="0"/>
      <dgm:spPr/>
    </dgm:pt>
    <dgm:pt modelId="{A3436D90-89F2-426E-B117-A1681EDF90C0}" type="pres">
      <dgm:prSet presAssocID="{5C793383-CD66-4D2B-BEA6-ED89658077B6}" presName="hierChild5" presStyleCnt="0"/>
      <dgm:spPr/>
    </dgm:pt>
    <dgm:pt modelId="{93216D6C-3CDF-40BE-8FD5-72C3808C314F}" type="pres">
      <dgm:prSet presAssocID="{2FE7F08D-A1C1-4813-B8BE-14911AF279AF}" presName="Name37" presStyleLbl="parChTrans1D2" presStyleIdx="1" presStyleCnt="2"/>
      <dgm:spPr/>
    </dgm:pt>
    <dgm:pt modelId="{699511E0-EAB6-4BC1-AC05-CAEC3F5FA59F}" type="pres">
      <dgm:prSet presAssocID="{D2322203-EC7F-4814-9608-41BC4B02DCDF}" presName="hierRoot2" presStyleCnt="0">
        <dgm:presLayoutVars>
          <dgm:hierBranch val="init"/>
        </dgm:presLayoutVars>
      </dgm:prSet>
      <dgm:spPr/>
    </dgm:pt>
    <dgm:pt modelId="{0C36BC68-C441-41D3-983D-83DA45E767EC}" type="pres">
      <dgm:prSet presAssocID="{D2322203-EC7F-4814-9608-41BC4B02DCDF}" presName="rootComposite" presStyleCnt="0"/>
      <dgm:spPr/>
    </dgm:pt>
    <dgm:pt modelId="{81E397A2-444C-44B7-9434-8D21F888F427}" type="pres">
      <dgm:prSet presAssocID="{D2322203-EC7F-4814-9608-41BC4B02DCD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3FC8B0-9CD5-4842-8D25-F24653F557A9}" type="pres">
      <dgm:prSet presAssocID="{D2322203-EC7F-4814-9608-41BC4B02DCDF}" presName="rootConnector" presStyleLbl="node2" presStyleIdx="1" presStyleCnt="2"/>
      <dgm:spPr/>
    </dgm:pt>
    <dgm:pt modelId="{4C8017DD-1EC9-4A82-AECB-9C2287383DEF}" type="pres">
      <dgm:prSet presAssocID="{D2322203-EC7F-4814-9608-41BC4B02DCDF}" presName="hierChild4" presStyleCnt="0"/>
      <dgm:spPr/>
    </dgm:pt>
    <dgm:pt modelId="{AF166998-0E8D-4F67-90B3-5DA2FD9D06A5}" type="pres">
      <dgm:prSet presAssocID="{52A5C7AE-5091-4F8D-9ADF-BD3712BEA5E2}" presName="Name37" presStyleLbl="parChTrans1D3" presStyleIdx="5" presStyleCnt="10"/>
      <dgm:spPr/>
    </dgm:pt>
    <dgm:pt modelId="{EE71F15D-1ABB-4764-8C65-956E8B674DD1}" type="pres">
      <dgm:prSet presAssocID="{72B1AE21-35F1-442A-88E6-D79A0F626349}" presName="hierRoot2" presStyleCnt="0">
        <dgm:presLayoutVars>
          <dgm:hierBranch val="init"/>
        </dgm:presLayoutVars>
      </dgm:prSet>
      <dgm:spPr/>
    </dgm:pt>
    <dgm:pt modelId="{8B4BD4DE-7242-480D-AF82-C814506B14E2}" type="pres">
      <dgm:prSet presAssocID="{72B1AE21-35F1-442A-88E6-D79A0F626349}" presName="rootComposite" presStyleCnt="0"/>
      <dgm:spPr/>
    </dgm:pt>
    <dgm:pt modelId="{CA61E09C-6995-4F69-9BE7-04BEE5D55CF7}" type="pres">
      <dgm:prSet presAssocID="{72B1AE21-35F1-442A-88E6-D79A0F626349}" presName="rootText" presStyleLbl="node3" presStyleIdx="5" presStyleCnt="10" custLinFactX="50767" custLinFactNeighborX="100000" custLinFactNeighborY="-803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D617DA-C68F-4DF8-ACC5-87B989F4C877}" type="pres">
      <dgm:prSet presAssocID="{72B1AE21-35F1-442A-88E6-D79A0F626349}" presName="rootConnector" presStyleLbl="node3" presStyleIdx="5" presStyleCnt="10"/>
      <dgm:spPr/>
    </dgm:pt>
    <dgm:pt modelId="{3F4AE7E4-3C69-493D-A546-4735061EBFD7}" type="pres">
      <dgm:prSet presAssocID="{72B1AE21-35F1-442A-88E6-D79A0F626349}" presName="hierChild4" presStyleCnt="0"/>
      <dgm:spPr/>
    </dgm:pt>
    <dgm:pt modelId="{72B815F2-D0A6-4964-857D-555F7E5F84D3}" type="pres">
      <dgm:prSet presAssocID="{72B1AE21-35F1-442A-88E6-D79A0F626349}" presName="hierChild5" presStyleCnt="0"/>
      <dgm:spPr/>
    </dgm:pt>
    <dgm:pt modelId="{64C42B05-1D66-4161-A104-63B3FB33F0D1}" type="pres">
      <dgm:prSet presAssocID="{C2F4B85E-157B-4831-BEAB-AD9F8CD9D634}" presName="Name37" presStyleLbl="parChTrans1D3" presStyleIdx="6" presStyleCnt="10"/>
      <dgm:spPr/>
    </dgm:pt>
    <dgm:pt modelId="{28C9516E-EB10-464B-9310-F40B581B2035}" type="pres">
      <dgm:prSet presAssocID="{0BC64235-7EBF-48F5-BFE6-E328701A05D6}" presName="hierRoot2" presStyleCnt="0">
        <dgm:presLayoutVars>
          <dgm:hierBranch val="init"/>
        </dgm:presLayoutVars>
      </dgm:prSet>
      <dgm:spPr/>
    </dgm:pt>
    <dgm:pt modelId="{7338353B-C73B-44B1-A4F0-AB33492F8E59}" type="pres">
      <dgm:prSet presAssocID="{0BC64235-7EBF-48F5-BFE6-E328701A05D6}" presName="rootComposite" presStyleCnt="0"/>
      <dgm:spPr/>
    </dgm:pt>
    <dgm:pt modelId="{FA6F5E5B-9A1D-4FA0-9859-DB9BE46A99D2}" type="pres">
      <dgm:prSet presAssocID="{0BC64235-7EBF-48F5-BFE6-E328701A05D6}" presName="rootText" presStyleLbl="node3" presStyleIdx="6" presStyleCnt="10" custLinFactY="-50482" custLinFactNeighborX="18944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5BB668-5FF3-45F6-89A6-79C10D13E771}" type="pres">
      <dgm:prSet presAssocID="{0BC64235-7EBF-48F5-BFE6-E328701A05D6}" presName="rootConnector" presStyleLbl="node3" presStyleIdx="6" presStyleCnt="10"/>
      <dgm:spPr/>
    </dgm:pt>
    <dgm:pt modelId="{827B07ED-5253-46FE-86A8-F3AFB11EE591}" type="pres">
      <dgm:prSet presAssocID="{0BC64235-7EBF-48F5-BFE6-E328701A05D6}" presName="hierChild4" presStyleCnt="0"/>
      <dgm:spPr/>
    </dgm:pt>
    <dgm:pt modelId="{B61686F2-15D1-4DF3-B2F0-C6B722822DB8}" type="pres">
      <dgm:prSet presAssocID="{0BC64235-7EBF-48F5-BFE6-E328701A05D6}" presName="hierChild5" presStyleCnt="0"/>
      <dgm:spPr/>
    </dgm:pt>
    <dgm:pt modelId="{D9A98BE1-DECA-458D-9A50-95C7A501A3A7}" type="pres">
      <dgm:prSet presAssocID="{3D921843-3FB9-4E05-AEC2-956A293EF12B}" presName="Name37" presStyleLbl="parChTrans1D3" presStyleIdx="7" presStyleCnt="10"/>
      <dgm:spPr/>
    </dgm:pt>
    <dgm:pt modelId="{7393A031-09A8-4C24-9D4D-0D6A5A5168EC}" type="pres">
      <dgm:prSet presAssocID="{B1DBE8BC-9B4B-44FA-B0FB-9E7285707B67}" presName="hierRoot2" presStyleCnt="0">
        <dgm:presLayoutVars>
          <dgm:hierBranch val="init"/>
        </dgm:presLayoutVars>
      </dgm:prSet>
      <dgm:spPr/>
    </dgm:pt>
    <dgm:pt modelId="{F230B3DC-09AD-4B96-91FD-59130E95FBAD}" type="pres">
      <dgm:prSet presAssocID="{B1DBE8BC-9B4B-44FA-B0FB-9E7285707B67}" presName="rootComposite" presStyleCnt="0"/>
      <dgm:spPr/>
    </dgm:pt>
    <dgm:pt modelId="{7586BD69-F273-4882-8562-C9581A54676D}" type="pres">
      <dgm:prSet presAssocID="{B1DBE8BC-9B4B-44FA-B0FB-9E7285707B67}" presName="rootText" presStyleLbl="node3" presStyleIdx="7" presStyleCnt="10" custLinFactY="-60659" custLinFactNeighborX="18944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23DF5B-ADAB-4204-8F1F-BBD5ACEADD3C}" type="pres">
      <dgm:prSet presAssocID="{B1DBE8BC-9B4B-44FA-B0FB-9E7285707B67}" presName="rootConnector" presStyleLbl="node3" presStyleIdx="7" presStyleCnt="10"/>
      <dgm:spPr/>
    </dgm:pt>
    <dgm:pt modelId="{BA59DE16-B34E-4F68-BAC6-91912AFD30EB}" type="pres">
      <dgm:prSet presAssocID="{B1DBE8BC-9B4B-44FA-B0FB-9E7285707B67}" presName="hierChild4" presStyleCnt="0"/>
      <dgm:spPr/>
    </dgm:pt>
    <dgm:pt modelId="{693FF39C-817F-4AFE-AF3A-B9C3BB2534E3}" type="pres">
      <dgm:prSet presAssocID="{B1DBE8BC-9B4B-44FA-B0FB-9E7285707B67}" presName="hierChild5" presStyleCnt="0"/>
      <dgm:spPr/>
    </dgm:pt>
    <dgm:pt modelId="{088FB57E-802A-4888-A04C-CDF26429A9D9}" type="pres">
      <dgm:prSet presAssocID="{621D43C4-F5DA-4518-A061-31B65D1D017C}" presName="Name37" presStyleLbl="parChTrans1D3" presStyleIdx="8" presStyleCnt="10"/>
      <dgm:spPr/>
    </dgm:pt>
    <dgm:pt modelId="{04A5B5D1-B1A9-4929-95E2-1B7F55BD7A48}" type="pres">
      <dgm:prSet presAssocID="{760AE006-CE35-4CA2-8257-939F4C964BC5}" presName="hierRoot2" presStyleCnt="0">
        <dgm:presLayoutVars>
          <dgm:hierBranch val="init"/>
        </dgm:presLayoutVars>
      </dgm:prSet>
      <dgm:spPr/>
    </dgm:pt>
    <dgm:pt modelId="{0EA911C4-584D-4260-A54A-C6AE8A46D505}" type="pres">
      <dgm:prSet presAssocID="{760AE006-CE35-4CA2-8257-939F4C964BC5}" presName="rootComposite" presStyleCnt="0"/>
      <dgm:spPr/>
    </dgm:pt>
    <dgm:pt modelId="{56A9D49D-EE44-4137-92C5-38A781983E57}" type="pres">
      <dgm:prSet presAssocID="{760AE006-CE35-4CA2-8257-939F4C964BC5}" presName="rootText" presStyleLbl="node3" presStyleIdx="8" presStyleCnt="10" custLinFactY="-70836" custLinFactNeighborX="18944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840C5B-D74F-444D-BB63-03C6F689AB9B}" type="pres">
      <dgm:prSet presAssocID="{760AE006-CE35-4CA2-8257-939F4C964BC5}" presName="rootConnector" presStyleLbl="node3" presStyleIdx="8" presStyleCnt="10"/>
      <dgm:spPr/>
    </dgm:pt>
    <dgm:pt modelId="{B68EEB11-DF7E-4414-9AB1-F496207E67EC}" type="pres">
      <dgm:prSet presAssocID="{760AE006-CE35-4CA2-8257-939F4C964BC5}" presName="hierChild4" presStyleCnt="0"/>
      <dgm:spPr/>
    </dgm:pt>
    <dgm:pt modelId="{6C0DFE71-C5C0-4D8F-9223-01F0D081AE4E}" type="pres">
      <dgm:prSet presAssocID="{760AE006-CE35-4CA2-8257-939F4C964BC5}" presName="hierChild5" presStyleCnt="0"/>
      <dgm:spPr/>
    </dgm:pt>
    <dgm:pt modelId="{EBA8D362-8C5F-4DA2-A479-8EEB94081C60}" type="pres">
      <dgm:prSet presAssocID="{42702DAB-046E-4632-914C-A296E49D8E78}" presName="Name37" presStyleLbl="parChTrans1D3" presStyleIdx="9" presStyleCnt="10"/>
      <dgm:spPr/>
    </dgm:pt>
    <dgm:pt modelId="{7C1842A6-393B-4F4B-8C5A-78D39E91F62D}" type="pres">
      <dgm:prSet presAssocID="{0EE9C4E7-BB84-45A2-A2B8-E8CD8F9F1526}" presName="hierRoot2" presStyleCnt="0">
        <dgm:presLayoutVars>
          <dgm:hierBranch val="init"/>
        </dgm:presLayoutVars>
      </dgm:prSet>
      <dgm:spPr/>
    </dgm:pt>
    <dgm:pt modelId="{B54156D4-A1DB-4FD0-9F56-0F00154DE101}" type="pres">
      <dgm:prSet presAssocID="{0EE9C4E7-BB84-45A2-A2B8-E8CD8F9F1526}" presName="rootComposite" presStyleCnt="0"/>
      <dgm:spPr/>
    </dgm:pt>
    <dgm:pt modelId="{B6D0CA9C-D7BA-42BE-9892-AC79181714A8}" type="pres">
      <dgm:prSet presAssocID="{0EE9C4E7-BB84-45A2-A2B8-E8CD8F9F1526}" presName="rootText" presStyleLbl="node3" presStyleIdx="9" presStyleCnt="10" custLinFactY="-81012" custLinFactNeighborX="18944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79E08B-B8A4-4592-AFE5-E230D031C08A}" type="pres">
      <dgm:prSet presAssocID="{0EE9C4E7-BB84-45A2-A2B8-E8CD8F9F1526}" presName="rootConnector" presStyleLbl="node3" presStyleIdx="9" presStyleCnt="10"/>
      <dgm:spPr/>
    </dgm:pt>
    <dgm:pt modelId="{A6D49B3E-F1DE-4D67-A0B8-A2D89D374BC1}" type="pres">
      <dgm:prSet presAssocID="{0EE9C4E7-BB84-45A2-A2B8-E8CD8F9F1526}" presName="hierChild4" presStyleCnt="0"/>
      <dgm:spPr/>
    </dgm:pt>
    <dgm:pt modelId="{60003A0A-26E9-4661-8195-4B8913004CCB}" type="pres">
      <dgm:prSet presAssocID="{0EE9C4E7-BB84-45A2-A2B8-E8CD8F9F1526}" presName="hierChild5" presStyleCnt="0"/>
      <dgm:spPr/>
    </dgm:pt>
    <dgm:pt modelId="{48E4A4F7-53D2-4476-93A7-6E3634498E8E}" type="pres">
      <dgm:prSet presAssocID="{D2322203-EC7F-4814-9608-41BC4B02DCDF}" presName="hierChild5" presStyleCnt="0"/>
      <dgm:spPr/>
    </dgm:pt>
    <dgm:pt modelId="{B15D23B1-97D3-49AB-995B-E0F6A3D4D7EC}" type="pres">
      <dgm:prSet presAssocID="{741693BC-2F00-4897-8B41-75F6021361E5}" presName="hierChild3" presStyleCnt="0"/>
      <dgm:spPr/>
    </dgm:pt>
  </dgm:ptLst>
  <dgm:cxnLst>
    <dgm:cxn modelId="{D3E9A7AF-AB65-4179-91C6-C936895D2F0E}" type="presOf" srcId="{72B1AE21-35F1-442A-88E6-D79A0F626349}" destId="{CA61E09C-6995-4F69-9BE7-04BEE5D55CF7}" srcOrd="0" destOrd="0" presId="urn:microsoft.com/office/officeart/2005/8/layout/orgChart1"/>
    <dgm:cxn modelId="{EAFFC275-43CB-4F3E-874B-5FD76DC3219A}" type="presOf" srcId="{B1DBE8BC-9B4B-44FA-B0FB-9E7285707B67}" destId="{7586BD69-F273-4882-8562-C9581A54676D}" srcOrd="0" destOrd="0" presId="urn:microsoft.com/office/officeart/2005/8/layout/orgChart1"/>
    <dgm:cxn modelId="{E57DB9AA-116E-44FA-B806-153309795ADD}" type="presOf" srcId="{5C793383-CD66-4D2B-BEA6-ED89658077B6}" destId="{98BADC87-11AA-4351-A5B9-4CDA970D7F30}" srcOrd="1" destOrd="0" presId="urn:microsoft.com/office/officeart/2005/8/layout/orgChart1"/>
    <dgm:cxn modelId="{D39A820D-1F9D-4B83-A618-44F252409617}" type="presOf" srcId="{7257F00F-EC91-45A6-81E6-ECC3D9A67A0F}" destId="{ED5C424C-32F0-4D64-9511-15FD04503786}" srcOrd="1" destOrd="0" presId="urn:microsoft.com/office/officeart/2005/8/layout/orgChart1"/>
    <dgm:cxn modelId="{E4414A91-C28F-4897-8A71-C70688CE1A0C}" type="presOf" srcId="{741693BC-2F00-4897-8B41-75F6021361E5}" destId="{C3D49E4A-F3AE-4244-96F0-DDFF7EC400B7}" srcOrd="1" destOrd="0" presId="urn:microsoft.com/office/officeart/2005/8/layout/orgChart1"/>
    <dgm:cxn modelId="{22747FEF-7F25-4090-A1F5-152A3B2E226A}" type="presOf" srcId="{0BC64235-7EBF-48F5-BFE6-E328701A05D6}" destId="{FA6F5E5B-9A1D-4FA0-9859-DB9BE46A99D2}" srcOrd="0" destOrd="0" presId="urn:microsoft.com/office/officeart/2005/8/layout/orgChart1"/>
    <dgm:cxn modelId="{AE17BB40-432E-4967-A43C-3097A1E5FDB3}" srcId="{5C793383-CD66-4D2B-BEA6-ED89658077B6}" destId="{7257F00F-EC91-45A6-81E6-ECC3D9A67A0F}" srcOrd="0" destOrd="0" parTransId="{81CD8E5B-CDE5-4F33-83A8-AB54ACBE3C41}" sibTransId="{0E46B748-53AD-432F-AF99-2A90DC61650C}"/>
    <dgm:cxn modelId="{6FA78B34-C299-46AB-B124-938901035774}" type="presOf" srcId="{AA472AAB-BA74-4EA4-A80F-C023DC7EF38D}" destId="{B108B85C-9DA2-42CD-A640-05CE2EC63602}" srcOrd="1" destOrd="0" presId="urn:microsoft.com/office/officeart/2005/8/layout/orgChart1"/>
    <dgm:cxn modelId="{0BA7E525-D365-4898-9E89-67EDEF356DEC}" srcId="{D2322203-EC7F-4814-9608-41BC4B02DCDF}" destId="{0EE9C4E7-BB84-45A2-A2B8-E8CD8F9F1526}" srcOrd="4" destOrd="0" parTransId="{42702DAB-046E-4632-914C-A296E49D8E78}" sibTransId="{8BE65CCE-B0F8-42E0-8C16-EE86BFF65D96}"/>
    <dgm:cxn modelId="{E94931E2-92A6-441F-8E59-F06C853F2DA0}" srcId="{5C793383-CD66-4D2B-BEA6-ED89658077B6}" destId="{643A499A-0F63-425A-971A-1CDA9BEB5F99}" srcOrd="1" destOrd="0" parTransId="{F234935E-3862-49F2-B082-C36D0F165E89}" sibTransId="{7C6EE3E6-7668-4A39-9521-8C35F45D73DF}"/>
    <dgm:cxn modelId="{82D8DD83-23BE-4B36-A8C2-E94D2EB57ED5}" type="presOf" srcId="{7257F00F-EC91-45A6-81E6-ECC3D9A67A0F}" destId="{F570122F-0056-4220-A84B-4767CF73A274}" srcOrd="0" destOrd="0" presId="urn:microsoft.com/office/officeart/2005/8/layout/orgChart1"/>
    <dgm:cxn modelId="{A9ED7CA3-06FE-411D-A1CC-AD24240F0211}" type="presOf" srcId="{0EE9C4E7-BB84-45A2-A2B8-E8CD8F9F1526}" destId="{EA79E08B-B8A4-4592-AFE5-E230D031C08A}" srcOrd="1" destOrd="0" presId="urn:microsoft.com/office/officeart/2005/8/layout/orgChart1"/>
    <dgm:cxn modelId="{A3BC223F-14A0-4372-AA81-DA51AFF30A03}" type="presOf" srcId="{4FC72CD4-097F-408B-B2DF-61EB73D71A37}" destId="{15E79C27-39BD-4649-9CBB-930E49C0CB46}" srcOrd="0" destOrd="0" presId="urn:microsoft.com/office/officeart/2005/8/layout/orgChart1"/>
    <dgm:cxn modelId="{D33651D0-7E17-409E-B82A-A5B8B5576754}" type="presOf" srcId="{0EE9C4E7-BB84-45A2-A2B8-E8CD8F9F1526}" destId="{B6D0CA9C-D7BA-42BE-9892-AC79181714A8}" srcOrd="0" destOrd="0" presId="urn:microsoft.com/office/officeart/2005/8/layout/orgChart1"/>
    <dgm:cxn modelId="{A6AF7C44-8070-4D1C-B51B-0CF904F4F375}" type="presOf" srcId="{0E6EA275-B4E3-42EE-BA4B-16E0D1DFA969}" destId="{FA216D08-8089-4FD1-AF9A-23F7F0DB77EF}" srcOrd="0" destOrd="0" presId="urn:microsoft.com/office/officeart/2005/8/layout/orgChart1"/>
    <dgm:cxn modelId="{EA001D45-772F-4841-B225-47582DD8B924}" srcId="{D2322203-EC7F-4814-9608-41BC4B02DCDF}" destId="{B1DBE8BC-9B4B-44FA-B0FB-9E7285707B67}" srcOrd="2" destOrd="0" parTransId="{3D921843-3FB9-4E05-AEC2-956A293EF12B}" sibTransId="{0832DB9C-5929-4AAA-BFC9-965FEC5DC587}"/>
    <dgm:cxn modelId="{3EFCCDBE-1B20-4F4A-BDA0-8A406222392D}" type="presOf" srcId="{D2322203-EC7F-4814-9608-41BC4B02DCDF}" destId="{A83FC8B0-9CD5-4842-8D25-F24653F557A9}" srcOrd="1" destOrd="0" presId="urn:microsoft.com/office/officeart/2005/8/layout/orgChart1"/>
    <dgm:cxn modelId="{3A3CB5F6-D5EC-4838-AB05-8258FF7E4D8D}" type="presOf" srcId="{621D43C4-F5DA-4518-A061-31B65D1D017C}" destId="{088FB57E-802A-4888-A04C-CDF26429A9D9}" srcOrd="0" destOrd="0" presId="urn:microsoft.com/office/officeart/2005/8/layout/orgChart1"/>
    <dgm:cxn modelId="{23CEB28B-8B95-45A0-AEEB-0769FFFEFD9B}" type="presOf" srcId="{81CD8E5B-CDE5-4F33-83A8-AB54ACBE3C41}" destId="{B38D2D4D-645C-43FD-A836-1E8C6D250744}" srcOrd="0" destOrd="0" presId="urn:microsoft.com/office/officeart/2005/8/layout/orgChart1"/>
    <dgm:cxn modelId="{FD1A4130-3953-4345-8481-7834E2D916BD}" type="presOf" srcId="{AA472AAB-BA74-4EA4-A80F-C023DC7EF38D}" destId="{9C592515-486B-486C-8374-31D73091A57D}" srcOrd="0" destOrd="0" presId="urn:microsoft.com/office/officeart/2005/8/layout/orgChart1"/>
    <dgm:cxn modelId="{CE9582D8-965B-409E-987D-16602010A19A}" type="presOf" srcId="{5C793383-CD66-4D2B-BEA6-ED89658077B6}" destId="{57129B4C-8BDC-4848-9AB1-41EA8ECF3E76}" srcOrd="0" destOrd="0" presId="urn:microsoft.com/office/officeart/2005/8/layout/orgChart1"/>
    <dgm:cxn modelId="{CB8C4DCB-AE93-46ED-B7DB-B352B23B6CEB}" type="presOf" srcId="{8E341652-A3C3-41EE-BF8B-A979F64042B9}" destId="{51766DBD-2544-46CE-B88E-FE115ECEF1A4}" srcOrd="0" destOrd="0" presId="urn:microsoft.com/office/officeart/2005/8/layout/orgChart1"/>
    <dgm:cxn modelId="{8D440A31-80F1-4662-9E4E-E71CCFBF181D}" type="presOf" srcId="{D2322203-EC7F-4814-9608-41BC4B02DCDF}" destId="{81E397A2-444C-44B7-9434-8D21F888F427}" srcOrd="0" destOrd="0" presId="urn:microsoft.com/office/officeart/2005/8/layout/orgChart1"/>
    <dgm:cxn modelId="{CC26D425-B276-4C2A-A9F3-133A06A26611}" type="presOf" srcId="{DDB192A0-5211-4A9D-AD08-2AE5B9E580A2}" destId="{ECFB86F4-A9FB-484B-ABC0-77A83C0BE33C}" srcOrd="0" destOrd="0" presId="urn:microsoft.com/office/officeart/2005/8/layout/orgChart1"/>
    <dgm:cxn modelId="{B86AAFA0-E0DC-4A48-9BF7-3AE9EE7D5147}" type="presOf" srcId="{6F8E326F-31A0-49AB-93ED-81A0318EC826}" destId="{4168B4FB-DDE7-4D6E-894E-599EAE8C6C5F}" srcOrd="0" destOrd="0" presId="urn:microsoft.com/office/officeart/2005/8/layout/orgChart1"/>
    <dgm:cxn modelId="{7C3EEDCE-6BC3-4CB5-83CC-4DE0D5217EFF}" type="presOf" srcId="{E16C68B2-6297-435A-84A6-131927BF0EF3}" destId="{AD00A94F-1D31-4EE6-A87B-E2F0AEDFBB2B}" srcOrd="0" destOrd="0" presId="urn:microsoft.com/office/officeart/2005/8/layout/orgChart1"/>
    <dgm:cxn modelId="{1FA4843A-A0BA-4939-857D-629D48D720D3}" type="presOf" srcId="{D3C4EA6E-A445-424B-93E5-50A20A200189}" destId="{008CFA41-7C7F-460C-A6B6-499BC113E585}" srcOrd="0" destOrd="0" presId="urn:microsoft.com/office/officeart/2005/8/layout/orgChart1"/>
    <dgm:cxn modelId="{7FEC2288-75DD-42A7-AE13-7969977B69BB}" type="presOf" srcId="{C2F4B85E-157B-4831-BEAB-AD9F8CD9D634}" destId="{64C42B05-1D66-4161-A104-63B3FB33F0D1}" srcOrd="0" destOrd="0" presId="urn:microsoft.com/office/officeart/2005/8/layout/orgChart1"/>
    <dgm:cxn modelId="{8A5EAD7C-178C-483F-9CFE-005A890F5666}" type="presOf" srcId="{643A499A-0F63-425A-971A-1CDA9BEB5F99}" destId="{F7EA78BD-E91E-4A4C-9936-AA0331BFEF36}" srcOrd="1" destOrd="0" presId="urn:microsoft.com/office/officeart/2005/8/layout/orgChart1"/>
    <dgm:cxn modelId="{870B09E5-5009-4720-9455-6B6D62FCF36B}" srcId="{0E6EA275-B4E3-42EE-BA4B-16E0D1DFA969}" destId="{741693BC-2F00-4897-8B41-75F6021361E5}" srcOrd="0" destOrd="0" parTransId="{1682A076-1655-4FA6-891F-9A07F708BCAF}" sibTransId="{F78A91D0-1217-47B5-AB37-4A4872D73FF2}"/>
    <dgm:cxn modelId="{578666C6-83FE-45D9-B36F-38DF65529FF1}" type="presOf" srcId="{E16C68B2-6297-435A-84A6-131927BF0EF3}" destId="{CD43D879-371C-4551-8B73-0D19A9E37F7A}" srcOrd="1" destOrd="0" presId="urn:microsoft.com/office/officeart/2005/8/layout/orgChart1"/>
    <dgm:cxn modelId="{EC6A7227-0094-4B34-85AE-33912FDEF9C3}" srcId="{5C793383-CD66-4D2B-BEA6-ED89658077B6}" destId="{8E341652-A3C3-41EE-BF8B-A979F64042B9}" srcOrd="4" destOrd="0" parTransId="{D3C4EA6E-A445-424B-93E5-50A20A200189}" sibTransId="{18FD9EF3-CC6E-4812-8262-B7494535C56B}"/>
    <dgm:cxn modelId="{462C5B7A-119F-444D-B6ED-9D56D6CBBF9B}" srcId="{741693BC-2F00-4897-8B41-75F6021361E5}" destId="{5C793383-CD66-4D2B-BEA6-ED89658077B6}" srcOrd="0" destOrd="0" parTransId="{6F8E326F-31A0-49AB-93ED-81A0318EC826}" sibTransId="{4898DED6-AEFD-471E-B149-455A08B62AF4}"/>
    <dgm:cxn modelId="{3719EA52-DB6D-4B18-8E9D-749C4FC6BB6B}" type="presOf" srcId="{741693BC-2F00-4897-8B41-75F6021361E5}" destId="{54EC2EBA-46AD-47E3-8651-E4CFA2DEBA73}" srcOrd="0" destOrd="0" presId="urn:microsoft.com/office/officeart/2005/8/layout/orgChart1"/>
    <dgm:cxn modelId="{7F16CF38-0801-476B-AD5B-EF78C12918E8}" type="presOf" srcId="{72B1AE21-35F1-442A-88E6-D79A0F626349}" destId="{91D617DA-C68F-4DF8-ACC5-87B989F4C877}" srcOrd="1" destOrd="0" presId="urn:microsoft.com/office/officeart/2005/8/layout/orgChart1"/>
    <dgm:cxn modelId="{3613EA37-1614-4BD2-B189-5D7355AA39F5}" type="presOf" srcId="{3D921843-3FB9-4E05-AEC2-956A293EF12B}" destId="{D9A98BE1-DECA-458D-9A50-95C7A501A3A7}" srcOrd="0" destOrd="0" presId="urn:microsoft.com/office/officeart/2005/8/layout/orgChart1"/>
    <dgm:cxn modelId="{056605FB-D263-4DF0-B0CD-CF5A1E7F226C}" type="presOf" srcId="{8E341652-A3C3-41EE-BF8B-A979F64042B9}" destId="{9BA776AE-09B6-4D1E-AF72-F34F601334B9}" srcOrd="1" destOrd="0" presId="urn:microsoft.com/office/officeart/2005/8/layout/orgChart1"/>
    <dgm:cxn modelId="{7DB4079E-2588-4A3C-BCF9-C3C9B22D67CF}" type="presOf" srcId="{52A5C7AE-5091-4F8D-9ADF-BD3712BEA5E2}" destId="{AF166998-0E8D-4F67-90B3-5DA2FD9D06A5}" srcOrd="0" destOrd="0" presId="urn:microsoft.com/office/officeart/2005/8/layout/orgChart1"/>
    <dgm:cxn modelId="{5D7ACD9A-A38E-4A8E-8002-C18EDF45BCFF}" type="presOf" srcId="{2FE7F08D-A1C1-4813-B8BE-14911AF279AF}" destId="{93216D6C-3CDF-40BE-8FD5-72C3808C314F}" srcOrd="0" destOrd="0" presId="urn:microsoft.com/office/officeart/2005/8/layout/orgChart1"/>
    <dgm:cxn modelId="{F53879D9-7CA7-4FAB-9532-785DFF8624DA}" srcId="{D2322203-EC7F-4814-9608-41BC4B02DCDF}" destId="{0BC64235-7EBF-48F5-BFE6-E328701A05D6}" srcOrd="1" destOrd="0" parTransId="{C2F4B85E-157B-4831-BEAB-AD9F8CD9D634}" sibTransId="{BCAE2B4E-22E8-4E05-BCC3-A61559BE32E2}"/>
    <dgm:cxn modelId="{EDD6DEE0-609E-4FAD-A772-222B10D4FBEC}" type="presOf" srcId="{F234935E-3862-49F2-B082-C36D0F165E89}" destId="{BC199724-BD29-4AEB-AC03-7D4E8602F38E}" srcOrd="0" destOrd="0" presId="urn:microsoft.com/office/officeart/2005/8/layout/orgChart1"/>
    <dgm:cxn modelId="{DD5D3311-A658-4A4F-95BC-F81D55B5C190}" srcId="{741693BC-2F00-4897-8B41-75F6021361E5}" destId="{D2322203-EC7F-4814-9608-41BC4B02DCDF}" srcOrd="1" destOrd="0" parTransId="{2FE7F08D-A1C1-4813-B8BE-14911AF279AF}" sibTransId="{6D064272-377F-42C4-BD4C-D3C80796E6B6}"/>
    <dgm:cxn modelId="{52AD8F2D-1925-4A03-9709-FD3A0E3151E3}" srcId="{D2322203-EC7F-4814-9608-41BC4B02DCDF}" destId="{760AE006-CE35-4CA2-8257-939F4C964BC5}" srcOrd="3" destOrd="0" parTransId="{621D43C4-F5DA-4518-A061-31B65D1D017C}" sibTransId="{53233AD5-F6CA-4DE5-A84F-056B3D2AA4C4}"/>
    <dgm:cxn modelId="{A4027FE4-3DC9-414A-BFC2-7742A116BE08}" type="presOf" srcId="{42702DAB-046E-4632-914C-A296E49D8E78}" destId="{EBA8D362-8C5F-4DA2-A479-8EEB94081C60}" srcOrd="0" destOrd="0" presId="urn:microsoft.com/office/officeart/2005/8/layout/orgChart1"/>
    <dgm:cxn modelId="{CFFA7607-4AD8-4AC1-A5A5-A2AC425768C3}" type="presOf" srcId="{0BC64235-7EBF-48F5-BFE6-E328701A05D6}" destId="{9C5BB668-5FF3-45F6-89A6-79C10D13E771}" srcOrd="1" destOrd="0" presId="urn:microsoft.com/office/officeart/2005/8/layout/orgChart1"/>
    <dgm:cxn modelId="{1327E64B-D5BD-4FC7-BC11-F7E71C7719DD}" type="presOf" srcId="{B1DBE8BC-9B4B-44FA-B0FB-9E7285707B67}" destId="{6D23DF5B-ADAB-4204-8F1F-BBD5ACEADD3C}" srcOrd="1" destOrd="0" presId="urn:microsoft.com/office/officeart/2005/8/layout/orgChart1"/>
    <dgm:cxn modelId="{C7E2E71C-B030-4678-B984-824D2274F715}" type="presOf" srcId="{760AE006-CE35-4CA2-8257-939F4C964BC5}" destId="{56A9D49D-EE44-4137-92C5-38A781983E57}" srcOrd="0" destOrd="0" presId="urn:microsoft.com/office/officeart/2005/8/layout/orgChart1"/>
    <dgm:cxn modelId="{4042B307-A5F6-4239-B885-B7A29B92A34D}" srcId="{D2322203-EC7F-4814-9608-41BC4B02DCDF}" destId="{72B1AE21-35F1-442A-88E6-D79A0F626349}" srcOrd="0" destOrd="0" parTransId="{52A5C7AE-5091-4F8D-9ADF-BD3712BEA5E2}" sibTransId="{0ED95A2A-188C-4DBF-89A8-BE3D0872F6B0}"/>
    <dgm:cxn modelId="{C87A354B-90AD-4365-8BBF-D1415BE712CA}" srcId="{5C793383-CD66-4D2B-BEA6-ED89658077B6}" destId="{AA472AAB-BA74-4EA4-A80F-C023DC7EF38D}" srcOrd="3" destOrd="0" parTransId="{DDB192A0-5211-4A9D-AD08-2AE5B9E580A2}" sibTransId="{FF9AF3D8-C5FE-443A-9C57-9B1AF04E8354}"/>
    <dgm:cxn modelId="{3A3D9127-B2AF-4845-A3F6-D191733C02DB}" type="presOf" srcId="{643A499A-0F63-425A-971A-1CDA9BEB5F99}" destId="{435DB7DE-3728-4DBD-91DE-C2F19D8C9B8F}" srcOrd="0" destOrd="0" presId="urn:microsoft.com/office/officeart/2005/8/layout/orgChart1"/>
    <dgm:cxn modelId="{2A54765C-E146-474A-ADB8-31035DC90F98}" type="presOf" srcId="{760AE006-CE35-4CA2-8257-939F4C964BC5}" destId="{B2840C5B-D74F-444D-BB63-03C6F689AB9B}" srcOrd="1" destOrd="0" presId="urn:microsoft.com/office/officeart/2005/8/layout/orgChart1"/>
    <dgm:cxn modelId="{7577C6D5-A414-4DDE-8128-CEE7CF324849}" srcId="{5C793383-CD66-4D2B-BEA6-ED89658077B6}" destId="{E16C68B2-6297-435A-84A6-131927BF0EF3}" srcOrd="2" destOrd="0" parTransId="{4FC72CD4-097F-408B-B2DF-61EB73D71A37}" sibTransId="{CA2F956A-811A-4B83-9721-494BC4C0E1C0}"/>
    <dgm:cxn modelId="{E1B1F9BC-BEC1-4179-AB84-F0D910BA5673}" type="presParOf" srcId="{FA216D08-8089-4FD1-AF9A-23F7F0DB77EF}" destId="{D69A850E-C495-4D05-B78F-FA2B7C5E6233}" srcOrd="0" destOrd="0" presId="urn:microsoft.com/office/officeart/2005/8/layout/orgChart1"/>
    <dgm:cxn modelId="{BB5A6625-A3CA-46D4-A800-FF3E90410D8F}" type="presParOf" srcId="{D69A850E-C495-4D05-B78F-FA2B7C5E6233}" destId="{8B552BE3-BB71-4A65-964C-7A0F1A8C715D}" srcOrd="0" destOrd="0" presId="urn:microsoft.com/office/officeart/2005/8/layout/orgChart1"/>
    <dgm:cxn modelId="{BE2AA7A7-8DF1-4948-A277-108C29827F8B}" type="presParOf" srcId="{8B552BE3-BB71-4A65-964C-7A0F1A8C715D}" destId="{54EC2EBA-46AD-47E3-8651-E4CFA2DEBA73}" srcOrd="0" destOrd="0" presId="urn:microsoft.com/office/officeart/2005/8/layout/orgChart1"/>
    <dgm:cxn modelId="{FCB91708-3CF8-47D5-A756-C5619616551C}" type="presParOf" srcId="{8B552BE3-BB71-4A65-964C-7A0F1A8C715D}" destId="{C3D49E4A-F3AE-4244-96F0-DDFF7EC400B7}" srcOrd="1" destOrd="0" presId="urn:microsoft.com/office/officeart/2005/8/layout/orgChart1"/>
    <dgm:cxn modelId="{163ECE49-D6B9-41B9-BA27-713AE3A69BA3}" type="presParOf" srcId="{D69A850E-C495-4D05-B78F-FA2B7C5E6233}" destId="{764868D0-C7DD-4772-BC59-6C289930CAA9}" srcOrd="1" destOrd="0" presId="urn:microsoft.com/office/officeart/2005/8/layout/orgChart1"/>
    <dgm:cxn modelId="{6A91E6AA-A493-497F-9EAF-F2499F178025}" type="presParOf" srcId="{764868D0-C7DD-4772-BC59-6C289930CAA9}" destId="{4168B4FB-DDE7-4D6E-894E-599EAE8C6C5F}" srcOrd="0" destOrd="0" presId="urn:microsoft.com/office/officeart/2005/8/layout/orgChart1"/>
    <dgm:cxn modelId="{BAA4171A-8EBB-4375-A353-2B8C4B31B217}" type="presParOf" srcId="{764868D0-C7DD-4772-BC59-6C289930CAA9}" destId="{CF24131C-6E9F-4535-9591-4DA4FD93009C}" srcOrd="1" destOrd="0" presId="urn:microsoft.com/office/officeart/2005/8/layout/orgChart1"/>
    <dgm:cxn modelId="{2109DCAF-9CF3-4FB2-8BAE-243938ABEEAB}" type="presParOf" srcId="{CF24131C-6E9F-4535-9591-4DA4FD93009C}" destId="{F2CCAE88-D49C-412C-93D5-5E60BC889E63}" srcOrd="0" destOrd="0" presId="urn:microsoft.com/office/officeart/2005/8/layout/orgChart1"/>
    <dgm:cxn modelId="{7DDF73D2-B0C1-4193-A9F5-7C7C61CE8DC5}" type="presParOf" srcId="{F2CCAE88-D49C-412C-93D5-5E60BC889E63}" destId="{57129B4C-8BDC-4848-9AB1-41EA8ECF3E76}" srcOrd="0" destOrd="0" presId="urn:microsoft.com/office/officeart/2005/8/layout/orgChart1"/>
    <dgm:cxn modelId="{FD5928B2-9345-48D7-9B6E-4B14A6FE6E28}" type="presParOf" srcId="{F2CCAE88-D49C-412C-93D5-5E60BC889E63}" destId="{98BADC87-11AA-4351-A5B9-4CDA970D7F30}" srcOrd="1" destOrd="0" presId="urn:microsoft.com/office/officeart/2005/8/layout/orgChart1"/>
    <dgm:cxn modelId="{F497C403-0269-4CF8-8DE5-5C255D721FC5}" type="presParOf" srcId="{CF24131C-6E9F-4535-9591-4DA4FD93009C}" destId="{55765B7F-ACC3-4E12-A3D5-9F14E7E14511}" srcOrd="1" destOrd="0" presId="urn:microsoft.com/office/officeart/2005/8/layout/orgChart1"/>
    <dgm:cxn modelId="{6B9DC024-F859-4B40-A0BE-02F8EA0CEC5C}" type="presParOf" srcId="{55765B7F-ACC3-4E12-A3D5-9F14E7E14511}" destId="{B38D2D4D-645C-43FD-A836-1E8C6D250744}" srcOrd="0" destOrd="0" presId="urn:microsoft.com/office/officeart/2005/8/layout/orgChart1"/>
    <dgm:cxn modelId="{087D56EF-477D-41EC-87EA-EDC729DBFABF}" type="presParOf" srcId="{55765B7F-ACC3-4E12-A3D5-9F14E7E14511}" destId="{8A7930F1-C4D6-4CC2-B365-D4159D2DAB8B}" srcOrd="1" destOrd="0" presId="urn:microsoft.com/office/officeart/2005/8/layout/orgChart1"/>
    <dgm:cxn modelId="{D782A41A-BC01-408F-A26B-FDADEA622ED8}" type="presParOf" srcId="{8A7930F1-C4D6-4CC2-B365-D4159D2DAB8B}" destId="{D239979E-7AE8-449F-85DD-8B7A61950993}" srcOrd="0" destOrd="0" presId="urn:microsoft.com/office/officeart/2005/8/layout/orgChart1"/>
    <dgm:cxn modelId="{7950D28D-4312-4F8C-9E84-95A229A7C992}" type="presParOf" srcId="{D239979E-7AE8-449F-85DD-8B7A61950993}" destId="{F570122F-0056-4220-A84B-4767CF73A274}" srcOrd="0" destOrd="0" presId="urn:microsoft.com/office/officeart/2005/8/layout/orgChart1"/>
    <dgm:cxn modelId="{CA7446FD-E874-4267-A39D-0487348E91D2}" type="presParOf" srcId="{D239979E-7AE8-449F-85DD-8B7A61950993}" destId="{ED5C424C-32F0-4D64-9511-15FD04503786}" srcOrd="1" destOrd="0" presId="urn:microsoft.com/office/officeart/2005/8/layout/orgChart1"/>
    <dgm:cxn modelId="{8E1D3A24-6C79-4101-8E4F-F22E57E85A2D}" type="presParOf" srcId="{8A7930F1-C4D6-4CC2-B365-D4159D2DAB8B}" destId="{10DBCF61-6556-4BD4-B704-4D9FBC2707EC}" srcOrd="1" destOrd="0" presId="urn:microsoft.com/office/officeart/2005/8/layout/orgChart1"/>
    <dgm:cxn modelId="{13622DF1-A65B-48A2-96AA-A8F62644EFED}" type="presParOf" srcId="{8A7930F1-C4D6-4CC2-B365-D4159D2DAB8B}" destId="{97D955CD-ECB4-4221-A276-3DE035ACDA33}" srcOrd="2" destOrd="0" presId="urn:microsoft.com/office/officeart/2005/8/layout/orgChart1"/>
    <dgm:cxn modelId="{DE6BFC90-400C-4310-B53C-2240B9F3A4B0}" type="presParOf" srcId="{55765B7F-ACC3-4E12-A3D5-9F14E7E14511}" destId="{BC199724-BD29-4AEB-AC03-7D4E8602F38E}" srcOrd="2" destOrd="0" presId="urn:microsoft.com/office/officeart/2005/8/layout/orgChart1"/>
    <dgm:cxn modelId="{055F809E-C078-4497-82F1-AEB9E43B52E0}" type="presParOf" srcId="{55765B7F-ACC3-4E12-A3D5-9F14E7E14511}" destId="{0A41A55D-6853-425F-90AF-2F192C6CC04C}" srcOrd="3" destOrd="0" presId="urn:microsoft.com/office/officeart/2005/8/layout/orgChart1"/>
    <dgm:cxn modelId="{F48D9DF4-45F6-4BBE-BDAC-F3DFE15AE8BC}" type="presParOf" srcId="{0A41A55D-6853-425F-90AF-2F192C6CC04C}" destId="{F7F94D54-D59D-492B-8693-4D4AFAAE0F03}" srcOrd="0" destOrd="0" presId="urn:microsoft.com/office/officeart/2005/8/layout/orgChart1"/>
    <dgm:cxn modelId="{6510BE7B-40F1-48E4-BF7E-6B04A849212E}" type="presParOf" srcId="{F7F94D54-D59D-492B-8693-4D4AFAAE0F03}" destId="{435DB7DE-3728-4DBD-91DE-C2F19D8C9B8F}" srcOrd="0" destOrd="0" presId="urn:microsoft.com/office/officeart/2005/8/layout/orgChart1"/>
    <dgm:cxn modelId="{ADA809DD-240B-4CCD-B2F8-70F4BA238955}" type="presParOf" srcId="{F7F94D54-D59D-492B-8693-4D4AFAAE0F03}" destId="{F7EA78BD-E91E-4A4C-9936-AA0331BFEF36}" srcOrd="1" destOrd="0" presId="urn:microsoft.com/office/officeart/2005/8/layout/orgChart1"/>
    <dgm:cxn modelId="{ED25ABD1-6669-4E23-B33B-5163392DE6E0}" type="presParOf" srcId="{0A41A55D-6853-425F-90AF-2F192C6CC04C}" destId="{584484A1-EAD3-4379-9E87-163644E50018}" srcOrd="1" destOrd="0" presId="urn:microsoft.com/office/officeart/2005/8/layout/orgChart1"/>
    <dgm:cxn modelId="{FDCE82EC-DF1B-4837-93C4-2A53E12B49DF}" type="presParOf" srcId="{0A41A55D-6853-425F-90AF-2F192C6CC04C}" destId="{04AEDFAE-594B-48F0-94DC-0C80A78C705D}" srcOrd="2" destOrd="0" presId="urn:microsoft.com/office/officeart/2005/8/layout/orgChart1"/>
    <dgm:cxn modelId="{B616EA23-410E-459B-B868-ACC60EA491FA}" type="presParOf" srcId="{55765B7F-ACC3-4E12-A3D5-9F14E7E14511}" destId="{15E79C27-39BD-4649-9CBB-930E49C0CB46}" srcOrd="4" destOrd="0" presId="urn:microsoft.com/office/officeart/2005/8/layout/orgChart1"/>
    <dgm:cxn modelId="{E46FE3D5-B872-4DE7-9371-E5416A59C767}" type="presParOf" srcId="{55765B7F-ACC3-4E12-A3D5-9F14E7E14511}" destId="{8CE45806-90DE-4C1D-92A5-C93A2F8BEB3D}" srcOrd="5" destOrd="0" presId="urn:microsoft.com/office/officeart/2005/8/layout/orgChart1"/>
    <dgm:cxn modelId="{07C2CB0A-52D1-4125-975A-F388C19B5233}" type="presParOf" srcId="{8CE45806-90DE-4C1D-92A5-C93A2F8BEB3D}" destId="{3279C616-423A-47FC-80CA-873881D7AFCA}" srcOrd="0" destOrd="0" presId="urn:microsoft.com/office/officeart/2005/8/layout/orgChart1"/>
    <dgm:cxn modelId="{0A45D4C4-33BC-461A-B5F1-FC970B69BBAF}" type="presParOf" srcId="{3279C616-423A-47FC-80CA-873881D7AFCA}" destId="{AD00A94F-1D31-4EE6-A87B-E2F0AEDFBB2B}" srcOrd="0" destOrd="0" presId="urn:microsoft.com/office/officeart/2005/8/layout/orgChart1"/>
    <dgm:cxn modelId="{DB337221-9BBC-4591-9D7B-850043537928}" type="presParOf" srcId="{3279C616-423A-47FC-80CA-873881D7AFCA}" destId="{CD43D879-371C-4551-8B73-0D19A9E37F7A}" srcOrd="1" destOrd="0" presId="urn:microsoft.com/office/officeart/2005/8/layout/orgChart1"/>
    <dgm:cxn modelId="{6A493A5B-017B-402C-B855-9DEFEE2335D0}" type="presParOf" srcId="{8CE45806-90DE-4C1D-92A5-C93A2F8BEB3D}" destId="{8B4E8C3F-3057-4AA7-9A7C-362A79FBE0AE}" srcOrd="1" destOrd="0" presId="urn:microsoft.com/office/officeart/2005/8/layout/orgChart1"/>
    <dgm:cxn modelId="{21ADB877-8B93-4463-A585-A4A19C99BB70}" type="presParOf" srcId="{8CE45806-90DE-4C1D-92A5-C93A2F8BEB3D}" destId="{15CA9825-D400-49F4-97D2-15CC51E8314E}" srcOrd="2" destOrd="0" presId="urn:microsoft.com/office/officeart/2005/8/layout/orgChart1"/>
    <dgm:cxn modelId="{675DA80B-DD15-456B-93C8-F8F322F0F883}" type="presParOf" srcId="{55765B7F-ACC3-4E12-A3D5-9F14E7E14511}" destId="{ECFB86F4-A9FB-484B-ABC0-77A83C0BE33C}" srcOrd="6" destOrd="0" presId="urn:microsoft.com/office/officeart/2005/8/layout/orgChart1"/>
    <dgm:cxn modelId="{9861ED49-075B-44DA-B2D7-7871F653E5F0}" type="presParOf" srcId="{55765B7F-ACC3-4E12-A3D5-9F14E7E14511}" destId="{CDFC1075-BC62-471D-B2BC-B4C0FC0B013A}" srcOrd="7" destOrd="0" presId="urn:microsoft.com/office/officeart/2005/8/layout/orgChart1"/>
    <dgm:cxn modelId="{FDCAB54F-8B9A-48AF-B2C5-6135797F1A18}" type="presParOf" srcId="{CDFC1075-BC62-471D-B2BC-B4C0FC0B013A}" destId="{928D9B72-E584-4C25-A91F-4135E228DC53}" srcOrd="0" destOrd="0" presId="urn:microsoft.com/office/officeart/2005/8/layout/orgChart1"/>
    <dgm:cxn modelId="{B96F7377-923B-43AB-8A9A-25C583D9435B}" type="presParOf" srcId="{928D9B72-E584-4C25-A91F-4135E228DC53}" destId="{9C592515-486B-486C-8374-31D73091A57D}" srcOrd="0" destOrd="0" presId="urn:microsoft.com/office/officeart/2005/8/layout/orgChart1"/>
    <dgm:cxn modelId="{C870FD7D-47B9-4A82-B4EE-F8B7F5D0706B}" type="presParOf" srcId="{928D9B72-E584-4C25-A91F-4135E228DC53}" destId="{B108B85C-9DA2-42CD-A640-05CE2EC63602}" srcOrd="1" destOrd="0" presId="urn:microsoft.com/office/officeart/2005/8/layout/orgChart1"/>
    <dgm:cxn modelId="{425F350C-9F1A-4435-ADEF-AFF6CA50D46C}" type="presParOf" srcId="{CDFC1075-BC62-471D-B2BC-B4C0FC0B013A}" destId="{8E6BD3E1-DB8B-4341-A59B-E284247F2BBF}" srcOrd="1" destOrd="0" presId="urn:microsoft.com/office/officeart/2005/8/layout/orgChart1"/>
    <dgm:cxn modelId="{E83EE9A2-507F-45D1-BBDF-466406C99593}" type="presParOf" srcId="{CDFC1075-BC62-471D-B2BC-B4C0FC0B013A}" destId="{95E1746A-50A1-4ECE-BDF3-2C1F24F2CD01}" srcOrd="2" destOrd="0" presId="urn:microsoft.com/office/officeart/2005/8/layout/orgChart1"/>
    <dgm:cxn modelId="{2E9A6FC5-B6FF-4D51-86A0-C342AFFE4599}" type="presParOf" srcId="{55765B7F-ACC3-4E12-A3D5-9F14E7E14511}" destId="{008CFA41-7C7F-460C-A6B6-499BC113E585}" srcOrd="8" destOrd="0" presId="urn:microsoft.com/office/officeart/2005/8/layout/orgChart1"/>
    <dgm:cxn modelId="{F9189380-BB61-4F73-B6DB-F004A2EFA689}" type="presParOf" srcId="{55765B7F-ACC3-4E12-A3D5-9F14E7E14511}" destId="{7F52B6BE-45BB-4186-AC29-B4788479A722}" srcOrd="9" destOrd="0" presId="urn:microsoft.com/office/officeart/2005/8/layout/orgChart1"/>
    <dgm:cxn modelId="{F807D7DA-A855-428A-A7ED-D3DE02C5B937}" type="presParOf" srcId="{7F52B6BE-45BB-4186-AC29-B4788479A722}" destId="{3CE3AC26-9245-4AC7-8F76-E332C3559208}" srcOrd="0" destOrd="0" presId="urn:microsoft.com/office/officeart/2005/8/layout/orgChart1"/>
    <dgm:cxn modelId="{A83CB46B-9DEF-4635-9169-375A6E2CD9B4}" type="presParOf" srcId="{3CE3AC26-9245-4AC7-8F76-E332C3559208}" destId="{51766DBD-2544-46CE-B88E-FE115ECEF1A4}" srcOrd="0" destOrd="0" presId="urn:microsoft.com/office/officeart/2005/8/layout/orgChart1"/>
    <dgm:cxn modelId="{772ABF22-281E-4A08-BF2B-2D1EECCC0BD5}" type="presParOf" srcId="{3CE3AC26-9245-4AC7-8F76-E332C3559208}" destId="{9BA776AE-09B6-4D1E-AF72-F34F601334B9}" srcOrd="1" destOrd="0" presId="urn:microsoft.com/office/officeart/2005/8/layout/orgChart1"/>
    <dgm:cxn modelId="{9AA476C6-612F-4CA0-9123-22A99CEA7D40}" type="presParOf" srcId="{7F52B6BE-45BB-4186-AC29-B4788479A722}" destId="{6F7CD125-2378-4376-BCF5-1BEB363164FF}" srcOrd="1" destOrd="0" presId="urn:microsoft.com/office/officeart/2005/8/layout/orgChart1"/>
    <dgm:cxn modelId="{80A6E55B-3FF2-48C8-BF3F-1EA6FB7CC5AE}" type="presParOf" srcId="{7F52B6BE-45BB-4186-AC29-B4788479A722}" destId="{A641471C-B9C3-42BB-9CA2-67013FDF7CBF}" srcOrd="2" destOrd="0" presId="urn:microsoft.com/office/officeart/2005/8/layout/orgChart1"/>
    <dgm:cxn modelId="{42643773-D0A4-4D62-B4AF-A3F7AE2284C9}" type="presParOf" srcId="{CF24131C-6E9F-4535-9591-4DA4FD93009C}" destId="{A3436D90-89F2-426E-B117-A1681EDF90C0}" srcOrd="2" destOrd="0" presId="urn:microsoft.com/office/officeart/2005/8/layout/orgChart1"/>
    <dgm:cxn modelId="{35769E8B-A788-464F-9869-7AEEAFDF4E25}" type="presParOf" srcId="{764868D0-C7DD-4772-BC59-6C289930CAA9}" destId="{93216D6C-3CDF-40BE-8FD5-72C3808C314F}" srcOrd="2" destOrd="0" presId="urn:microsoft.com/office/officeart/2005/8/layout/orgChart1"/>
    <dgm:cxn modelId="{4F59B52A-3067-4964-9C73-6367F5597C1F}" type="presParOf" srcId="{764868D0-C7DD-4772-BC59-6C289930CAA9}" destId="{699511E0-EAB6-4BC1-AC05-CAEC3F5FA59F}" srcOrd="3" destOrd="0" presId="urn:microsoft.com/office/officeart/2005/8/layout/orgChart1"/>
    <dgm:cxn modelId="{9A1D3495-3A4C-4239-8AEE-D1E0BDF5E983}" type="presParOf" srcId="{699511E0-EAB6-4BC1-AC05-CAEC3F5FA59F}" destId="{0C36BC68-C441-41D3-983D-83DA45E767EC}" srcOrd="0" destOrd="0" presId="urn:microsoft.com/office/officeart/2005/8/layout/orgChart1"/>
    <dgm:cxn modelId="{58DE637C-3217-4BC4-B393-207E0502CDC7}" type="presParOf" srcId="{0C36BC68-C441-41D3-983D-83DA45E767EC}" destId="{81E397A2-444C-44B7-9434-8D21F888F427}" srcOrd="0" destOrd="0" presId="urn:microsoft.com/office/officeart/2005/8/layout/orgChart1"/>
    <dgm:cxn modelId="{17808207-7EBE-4B86-9B28-3005369054C6}" type="presParOf" srcId="{0C36BC68-C441-41D3-983D-83DA45E767EC}" destId="{A83FC8B0-9CD5-4842-8D25-F24653F557A9}" srcOrd="1" destOrd="0" presId="urn:microsoft.com/office/officeart/2005/8/layout/orgChart1"/>
    <dgm:cxn modelId="{FDC2ECC2-6D6D-4FD8-BEDC-9C7216193161}" type="presParOf" srcId="{699511E0-EAB6-4BC1-AC05-CAEC3F5FA59F}" destId="{4C8017DD-1EC9-4A82-AECB-9C2287383DEF}" srcOrd="1" destOrd="0" presId="urn:microsoft.com/office/officeart/2005/8/layout/orgChart1"/>
    <dgm:cxn modelId="{3A312AAD-BE16-4BD1-BE30-0F8D9994F93C}" type="presParOf" srcId="{4C8017DD-1EC9-4A82-AECB-9C2287383DEF}" destId="{AF166998-0E8D-4F67-90B3-5DA2FD9D06A5}" srcOrd="0" destOrd="0" presId="urn:microsoft.com/office/officeart/2005/8/layout/orgChart1"/>
    <dgm:cxn modelId="{D1D97A10-3B66-4BF0-B0ED-9256F796614F}" type="presParOf" srcId="{4C8017DD-1EC9-4A82-AECB-9C2287383DEF}" destId="{EE71F15D-1ABB-4764-8C65-956E8B674DD1}" srcOrd="1" destOrd="0" presId="urn:microsoft.com/office/officeart/2005/8/layout/orgChart1"/>
    <dgm:cxn modelId="{DE3B31C3-B0B2-45ED-A35B-DBEEADCEE87A}" type="presParOf" srcId="{EE71F15D-1ABB-4764-8C65-956E8B674DD1}" destId="{8B4BD4DE-7242-480D-AF82-C814506B14E2}" srcOrd="0" destOrd="0" presId="urn:microsoft.com/office/officeart/2005/8/layout/orgChart1"/>
    <dgm:cxn modelId="{1564021F-2CDC-41E2-8AD1-6BE3902E50FA}" type="presParOf" srcId="{8B4BD4DE-7242-480D-AF82-C814506B14E2}" destId="{CA61E09C-6995-4F69-9BE7-04BEE5D55CF7}" srcOrd="0" destOrd="0" presId="urn:microsoft.com/office/officeart/2005/8/layout/orgChart1"/>
    <dgm:cxn modelId="{D66402E6-B738-4DB8-B3A8-00EC98D9895F}" type="presParOf" srcId="{8B4BD4DE-7242-480D-AF82-C814506B14E2}" destId="{91D617DA-C68F-4DF8-ACC5-87B989F4C877}" srcOrd="1" destOrd="0" presId="urn:microsoft.com/office/officeart/2005/8/layout/orgChart1"/>
    <dgm:cxn modelId="{7642EB8E-5767-41A1-873A-CAB830698D98}" type="presParOf" srcId="{EE71F15D-1ABB-4764-8C65-956E8B674DD1}" destId="{3F4AE7E4-3C69-493D-A546-4735061EBFD7}" srcOrd="1" destOrd="0" presId="urn:microsoft.com/office/officeart/2005/8/layout/orgChart1"/>
    <dgm:cxn modelId="{C0AA94EC-A1F2-4A0A-BBC1-937FCD81CC77}" type="presParOf" srcId="{EE71F15D-1ABB-4764-8C65-956E8B674DD1}" destId="{72B815F2-D0A6-4964-857D-555F7E5F84D3}" srcOrd="2" destOrd="0" presId="urn:microsoft.com/office/officeart/2005/8/layout/orgChart1"/>
    <dgm:cxn modelId="{EF657E27-5706-4495-A499-5524AFA0F879}" type="presParOf" srcId="{4C8017DD-1EC9-4A82-AECB-9C2287383DEF}" destId="{64C42B05-1D66-4161-A104-63B3FB33F0D1}" srcOrd="2" destOrd="0" presId="urn:microsoft.com/office/officeart/2005/8/layout/orgChart1"/>
    <dgm:cxn modelId="{3EFFA48D-3B17-42E8-A89D-50FCF63BA533}" type="presParOf" srcId="{4C8017DD-1EC9-4A82-AECB-9C2287383DEF}" destId="{28C9516E-EB10-464B-9310-F40B581B2035}" srcOrd="3" destOrd="0" presId="urn:microsoft.com/office/officeart/2005/8/layout/orgChart1"/>
    <dgm:cxn modelId="{A7AAA6C4-BC6F-429E-A8FC-B1F387B94588}" type="presParOf" srcId="{28C9516E-EB10-464B-9310-F40B581B2035}" destId="{7338353B-C73B-44B1-A4F0-AB33492F8E59}" srcOrd="0" destOrd="0" presId="urn:microsoft.com/office/officeart/2005/8/layout/orgChart1"/>
    <dgm:cxn modelId="{F4D07FA4-B5B2-4420-9B2D-E5D77272D9FA}" type="presParOf" srcId="{7338353B-C73B-44B1-A4F0-AB33492F8E59}" destId="{FA6F5E5B-9A1D-4FA0-9859-DB9BE46A99D2}" srcOrd="0" destOrd="0" presId="urn:microsoft.com/office/officeart/2005/8/layout/orgChart1"/>
    <dgm:cxn modelId="{EC9ADC5F-3AE4-4751-8CE6-59ED08F908F9}" type="presParOf" srcId="{7338353B-C73B-44B1-A4F0-AB33492F8E59}" destId="{9C5BB668-5FF3-45F6-89A6-79C10D13E771}" srcOrd="1" destOrd="0" presId="urn:microsoft.com/office/officeart/2005/8/layout/orgChart1"/>
    <dgm:cxn modelId="{B2DD54F6-4553-4220-A8DD-CFB8BB25CF52}" type="presParOf" srcId="{28C9516E-EB10-464B-9310-F40B581B2035}" destId="{827B07ED-5253-46FE-86A8-F3AFB11EE591}" srcOrd="1" destOrd="0" presId="urn:microsoft.com/office/officeart/2005/8/layout/orgChart1"/>
    <dgm:cxn modelId="{3E38C1A9-CCEE-4B1E-872B-E0EBEEA6E1CA}" type="presParOf" srcId="{28C9516E-EB10-464B-9310-F40B581B2035}" destId="{B61686F2-15D1-4DF3-B2F0-C6B722822DB8}" srcOrd="2" destOrd="0" presId="urn:microsoft.com/office/officeart/2005/8/layout/orgChart1"/>
    <dgm:cxn modelId="{15DCBCAB-4008-47B5-B9C4-63282251DE84}" type="presParOf" srcId="{4C8017DD-1EC9-4A82-AECB-9C2287383DEF}" destId="{D9A98BE1-DECA-458D-9A50-95C7A501A3A7}" srcOrd="4" destOrd="0" presId="urn:microsoft.com/office/officeart/2005/8/layout/orgChart1"/>
    <dgm:cxn modelId="{7956732B-5F81-4E80-BD28-CBA276961489}" type="presParOf" srcId="{4C8017DD-1EC9-4A82-AECB-9C2287383DEF}" destId="{7393A031-09A8-4C24-9D4D-0D6A5A5168EC}" srcOrd="5" destOrd="0" presId="urn:microsoft.com/office/officeart/2005/8/layout/orgChart1"/>
    <dgm:cxn modelId="{1AFA2F33-07AF-44DB-BCDC-E34C17AAA4B0}" type="presParOf" srcId="{7393A031-09A8-4C24-9D4D-0D6A5A5168EC}" destId="{F230B3DC-09AD-4B96-91FD-59130E95FBAD}" srcOrd="0" destOrd="0" presId="urn:microsoft.com/office/officeart/2005/8/layout/orgChart1"/>
    <dgm:cxn modelId="{C6413FCC-9BAB-4D37-9008-17769D4E123B}" type="presParOf" srcId="{F230B3DC-09AD-4B96-91FD-59130E95FBAD}" destId="{7586BD69-F273-4882-8562-C9581A54676D}" srcOrd="0" destOrd="0" presId="urn:microsoft.com/office/officeart/2005/8/layout/orgChart1"/>
    <dgm:cxn modelId="{B883DF6B-9502-4B1B-A321-6F81FD640A98}" type="presParOf" srcId="{F230B3DC-09AD-4B96-91FD-59130E95FBAD}" destId="{6D23DF5B-ADAB-4204-8F1F-BBD5ACEADD3C}" srcOrd="1" destOrd="0" presId="urn:microsoft.com/office/officeart/2005/8/layout/orgChart1"/>
    <dgm:cxn modelId="{B3B1EDFC-98A7-47E5-89B5-7275FEBEA758}" type="presParOf" srcId="{7393A031-09A8-4C24-9D4D-0D6A5A5168EC}" destId="{BA59DE16-B34E-4F68-BAC6-91912AFD30EB}" srcOrd="1" destOrd="0" presId="urn:microsoft.com/office/officeart/2005/8/layout/orgChart1"/>
    <dgm:cxn modelId="{5DE223A6-4684-4FB7-8224-A1F78D6139C4}" type="presParOf" srcId="{7393A031-09A8-4C24-9D4D-0D6A5A5168EC}" destId="{693FF39C-817F-4AFE-AF3A-B9C3BB2534E3}" srcOrd="2" destOrd="0" presId="urn:microsoft.com/office/officeart/2005/8/layout/orgChart1"/>
    <dgm:cxn modelId="{3B71638B-DF84-479F-BE2A-2C22C384462E}" type="presParOf" srcId="{4C8017DD-1EC9-4A82-AECB-9C2287383DEF}" destId="{088FB57E-802A-4888-A04C-CDF26429A9D9}" srcOrd="6" destOrd="0" presId="urn:microsoft.com/office/officeart/2005/8/layout/orgChart1"/>
    <dgm:cxn modelId="{8340964A-2FAF-4B80-88E1-1AD2C49D9798}" type="presParOf" srcId="{4C8017DD-1EC9-4A82-AECB-9C2287383DEF}" destId="{04A5B5D1-B1A9-4929-95E2-1B7F55BD7A48}" srcOrd="7" destOrd="0" presId="urn:microsoft.com/office/officeart/2005/8/layout/orgChart1"/>
    <dgm:cxn modelId="{ACF001D7-7685-4561-ACE5-E175AA9ABAB4}" type="presParOf" srcId="{04A5B5D1-B1A9-4929-95E2-1B7F55BD7A48}" destId="{0EA911C4-584D-4260-A54A-C6AE8A46D505}" srcOrd="0" destOrd="0" presId="urn:microsoft.com/office/officeart/2005/8/layout/orgChart1"/>
    <dgm:cxn modelId="{63076A98-7C37-4940-B017-1B64D8209ECA}" type="presParOf" srcId="{0EA911C4-584D-4260-A54A-C6AE8A46D505}" destId="{56A9D49D-EE44-4137-92C5-38A781983E57}" srcOrd="0" destOrd="0" presId="urn:microsoft.com/office/officeart/2005/8/layout/orgChart1"/>
    <dgm:cxn modelId="{B4AA6376-8A47-4842-BA34-159907ACDAEC}" type="presParOf" srcId="{0EA911C4-584D-4260-A54A-C6AE8A46D505}" destId="{B2840C5B-D74F-444D-BB63-03C6F689AB9B}" srcOrd="1" destOrd="0" presId="urn:microsoft.com/office/officeart/2005/8/layout/orgChart1"/>
    <dgm:cxn modelId="{70205867-D9F3-46AB-A79E-9294032BD59B}" type="presParOf" srcId="{04A5B5D1-B1A9-4929-95E2-1B7F55BD7A48}" destId="{B68EEB11-DF7E-4414-9AB1-F496207E67EC}" srcOrd="1" destOrd="0" presId="urn:microsoft.com/office/officeart/2005/8/layout/orgChart1"/>
    <dgm:cxn modelId="{3F0490C3-3D53-417B-97FD-8271402FAB66}" type="presParOf" srcId="{04A5B5D1-B1A9-4929-95E2-1B7F55BD7A48}" destId="{6C0DFE71-C5C0-4D8F-9223-01F0D081AE4E}" srcOrd="2" destOrd="0" presId="urn:microsoft.com/office/officeart/2005/8/layout/orgChart1"/>
    <dgm:cxn modelId="{3972D716-8D34-42A4-A103-4DA5DF601B4F}" type="presParOf" srcId="{4C8017DD-1EC9-4A82-AECB-9C2287383DEF}" destId="{EBA8D362-8C5F-4DA2-A479-8EEB94081C60}" srcOrd="8" destOrd="0" presId="urn:microsoft.com/office/officeart/2005/8/layout/orgChart1"/>
    <dgm:cxn modelId="{5F3D8862-B3D0-4D81-9527-392ADF52FAD9}" type="presParOf" srcId="{4C8017DD-1EC9-4A82-AECB-9C2287383DEF}" destId="{7C1842A6-393B-4F4B-8C5A-78D39E91F62D}" srcOrd="9" destOrd="0" presId="urn:microsoft.com/office/officeart/2005/8/layout/orgChart1"/>
    <dgm:cxn modelId="{FB5C4331-0801-4C8D-A7EA-71783118E2A3}" type="presParOf" srcId="{7C1842A6-393B-4F4B-8C5A-78D39E91F62D}" destId="{B54156D4-A1DB-4FD0-9F56-0F00154DE101}" srcOrd="0" destOrd="0" presId="urn:microsoft.com/office/officeart/2005/8/layout/orgChart1"/>
    <dgm:cxn modelId="{C32F7573-707A-4083-BCB7-1E1D53AD1DB9}" type="presParOf" srcId="{B54156D4-A1DB-4FD0-9F56-0F00154DE101}" destId="{B6D0CA9C-D7BA-42BE-9892-AC79181714A8}" srcOrd="0" destOrd="0" presId="urn:microsoft.com/office/officeart/2005/8/layout/orgChart1"/>
    <dgm:cxn modelId="{BCCA7B33-A925-4F84-93BF-E4F1F15AA4CB}" type="presParOf" srcId="{B54156D4-A1DB-4FD0-9F56-0F00154DE101}" destId="{EA79E08B-B8A4-4592-AFE5-E230D031C08A}" srcOrd="1" destOrd="0" presId="urn:microsoft.com/office/officeart/2005/8/layout/orgChart1"/>
    <dgm:cxn modelId="{287513D3-C710-4579-8B48-E0998D229090}" type="presParOf" srcId="{7C1842A6-393B-4F4B-8C5A-78D39E91F62D}" destId="{A6D49B3E-F1DE-4D67-A0B8-A2D89D374BC1}" srcOrd="1" destOrd="0" presId="urn:microsoft.com/office/officeart/2005/8/layout/orgChart1"/>
    <dgm:cxn modelId="{B9C7A3E1-2DE7-465B-97CC-2CC9EDD359DF}" type="presParOf" srcId="{7C1842A6-393B-4F4B-8C5A-78D39E91F62D}" destId="{60003A0A-26E9-4661-8195-4B8913004CCB}" srcOrd="2" destOrd="0" presId="urn:microsoft.com/office/officeart/2005/8/layout/orgChart1"/>
    <dgm:cxn modelId="{AD8F030A-8F49-4430-A494-ACC45EDE0080}" type="presParOf" srcId="{699511E0-EAB6-4BC1-AC05-CAEC3F5FA59F}" destId="{48E4A4F7-53D2-4476-93A7-6E3634498E8E}" srcOrd="2" destOrd="0" presId="urn:microsoft.com/office/officeart/2005/8/layout/orgChart1"/>
    <dgm:cxn modelId="{83834B30-3274-4F01-A3F6-BA65F1FDAC1A}" type="presParOf" srcId="{D69A850E-C495-4D05-B78F-FA2B7C5E6233}" destId="{B15D23B1-97D3-49AB-995B-E0F6A3D4D7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B87A5D-3785-44B2-A235-5B2A0A0A7D0F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63FDB3-F2D3-431F-BCE5-6FB50FC5DC60}">
      <dgm:prSet phldrT="[文本]"/>
      <dgm:spPr/>
      <dgm:t>
        <a:bodyPr/>
        <a:lstStyle/>
        <a:p>
          <a:r>
            <a:rPr lang="en-US" altLang="en-US" dirty="0" err="1" smtClean="0"/>
            <a:t>dom.__proto</a:t>
          </a:r>
          <a:r>
            <a:rPr lang="en-US" altLang="en-US" dirty="0" smtClean="0"/>
            <a:t>__ = </a:t>
          </a:r>
          <a:r>
            <a:rPr lang="en-US" altLang="en-US" dirty="0" err="1" smtClean="0"/>
            <a:t>arguments.callee.prototype</a:t>
          </a:r>
          <a:endParaRPr lang="zh-CN" altLang="en-US" dirty="0"/>
        </a:p>
      </dgm:t>
    </dgm:pt>
    <dgm:pt modelId="{FF6E084B-1D29-4BB7-A67F-070B7414EF48}" type="parTrans" cxnId="{AA2E0ED3-7F08-45F2-9592-0B28F346F42F}">
      <dgm:prSet/>
      <dgm:spPr/>
      <dgm:t>
        <a:bodyPr/>
        <a:lstStyle/>
        <a:p>
          <a:endParaRPr lang="zh-CN" altLang="en-US"/>
        </a:p>
      </dgm:t>
    </dgm:pt>
    <dgm:pt modelId="{FE184B7F-3E5A-4C18-88CC-B2BCAA2717FF}" type="sibTrans" cxnId="{AA2E0ED3-7F08-45F2-9592-0B28F346F42F}">
      <dgm:prSet/>
      <dgm:spPr/>
      <dgm:t>
        <a:bodyPr/>
        <a:lstStyle/>
        <a:p>
          <a:endParaRPr lang="zh-CN" altLang="en-US"/>
        </a:p>
      </dgm:t>
    </dgm:pt>
    <dgm:pt modelId="{060FBC5B-FF75-433E-BC79-42B97FC75D31}">
      <dgm:prSet phldrT="[文本]"/>
      <dgm:spPr/>
      <dgm:t>
        <a:bodyPr/>
        <a:lstStyle/>
        <a:p>
          <a:r>
            <a:rPr lang="en-US" b="1" i="0" dirty="0" smtClean="0"/>
            <a:t>new</a:t>
          </a:r>
          <a:r>
            <a:rPr lang="en-US" b="0" i="0" dirty="0" smtClean="0"/>
            <a:t> </a:t>
          </a:r>
          <a:r>
            <a:rPr lang="en-US" b="0" i="0" dirty="0" err="1" smtClean="0"/>
            <a:t>jQuery.fn.init</a:t>
          </a:r>
          <a:r>
            <a:rPr lang="en-US" b="0" i="0" dirty="0" smtClean="0"/>
            <a:t>( selector, context, </a:t>
          </a:r>
          <a:r>
            <a:rPr lang="en-US" b="0" i="0" dirty="0" err="1" smtClean="0"/>
            <a:t>rootjQuery</a:t>
          </a:r>
          <a:r>
            <a:rPr lang="en-US" b="0" i="0" dirty="0" smtClean="0"/>
            <a:t> );</a:t>
          </a:r>
          <a:endParaRPr lang="zh-CN" altLang="en-US" dirty="0"/>
        </a:p>
      </dgm:t>
    </dgm:pt>
    <dgm:pt modelId="{56231E71-23EF-46CA-ADDB-6175EA076878}" type="parTrans" cxnId="{67F58C06-FA45-43C4-BC57-AF343F1E9F53}">
      <dgm:prSet/>
      <dgm:spPr/>
      <dgm:t>
        <a:bodyPr/>
        <a:lstStyle/>
        <a:p>
          <a:endParaRPr lang="zh-CN" altLang="en-US"/>
        </a:p>
      </dgm:t>
    </dgm:pt>
    <dgm:pt modelId="{872DF264-A9F3-47D9-B5C7-774B209F0BAF}" type="sibTrans" cxnId="{67F58C06-FA45-43C4-BC57-AF343F1E9F53}">
      <dgm:prSet/>
      <dgm:spPr/>
      <dgm:t>
        <a:bodyPr/>
        <a:lstStyle/>
        <a:p>
          <a:endParaRPr lang="zh-CN" altLang="en-US"/>
        </a:p>
      </dgm:t>
    </dgm:pt>
    <dgm:pt modelId="{C10C3BB9-50B3-4E1B-9ECC-F8BEAD5D75AF}" type="pres">
      <dgm:prSet presAssocID="{6DB87A5D-3785-44B2-A235-5B2A0A0A7D0F}" presName="compositeShape" presStyleCnt="0">
        <dgm:presLayoutVars>
          <dgm:chMax val="2"/>
          <dgm:dir/>
          <dgm:resizeHandles val="exact"/>
        </dgm:presLayoutVars>
      </dgm:prSet>
      <dgm:spPr/>
    </dgm:pt>
    <dgm:pt modelId="{B69F1632-829A-4C75-A3FB-7C4F7C7A5A1D}" type="pres">
      <dgm:prSet presAssocID="{6DB87A5D-3785-44B2-A235-5B2A0A0A7D0F}" presName="divider" presStyleLbl="fgShp" presStyleIdx="0" presStyleCnt="1"/>
      <dgm:spPr/>
    </dgm:pt>
    <dgm:pt modelId="{AC4D2701-D67E-4681-A3CE-977ABEBC63C1}" type="pres">
      <dgm:prSet presAssocID="{E863FDB3-F2D3-431F-BCE5-6FB50FC5DC60}" presName="downArrow" presStyleLbl="node1" presStyleIdx="0" presStyleCnt="2"/>
      <dgm:spPr/>
    </dgm:pt>
    <dgm:pt modelId="{C82A6356-78E3-40F3-A505-EA54B62FECF3}" type="pres">
      <dgm:prSet presAssocID="{E863FDB3-F2D3-431F-BCE5-6FB50FC5DC60}" presName="downArrowText" presStyleLbl="revTx" presStyleIdx="0" presStyleCnt="2" custScaleX="1734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45C576-7E42-4DB7-B110-6DFD68F2C437}" type="pres">
      <dgm:prSet presAssocID="{060FBC5B-FF75-433E-BC79-42B97FC75D31}" presName="upArrow" presStyleLbl="node1" presStyleIdx="1" presStyleCnt="2"/>
      <dgm:spPr/>
    </dgm:pt>
    <dgm:pt modelId="{5F82B84B-F1E2-4CBE-902A-FE1CFC107BB4}" type="pres">
      <dgm:prSet presAssocID="{060FBC5B-FF75-433E-BC79-42B97FC75D31}" presName="upArrowText" presStyleLbl="revTx" presStyleIdx="1" presStyleCnt="2" custScaleX="2062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3CFC53-027F-477B-B4F0-F03BAD95D3BC}" type="presOf" srcId="{E863FDB3-F2D3-431F-BCE5-6FB50FC5DC60}" destId="{C82A6356-78E3-40F3-A505-EA54B62FECF3}" srcOrd="0" destOrd="0" presId="urn:microsoft.com/office/officeart/2005/8/layout/arrow3"/>
    <dgm:cxn modelId="{53A01BC7-50DD-4AF7-BBD1-20F33A977A9E}" type="presOf" srcId="{060FBC5B-FF75-433E-BC79-42B97FC75D31}" destId="{5F82B84B-F1E2-4CBE-902A-FE1CFC107BB4}" srcOrd="0" destOrd="0" presId="urn:microsoft.com/office/officeart/2005/8/layout/arrow3"/>
    <dgm:cxn modelId="{67F58C06-FA45-43C4-BC57-AF343F1E9F53}" srcId="{6DB87A5D-3785-44B2-A235-5B2A0A0A7D0F}" destId="{060FBC5B-FF75-433E-BC79-42B97FC75D31}" srcOrd="1" destOrd="0" parTransId="{56231E71-23EF-46CA-ADDB-6175EA076878}" sibTransId="{872DF264-A9F3-47D9-B5C7-774B209F0BAF}"/>
    <dgm:cxn modelId="{B80F7E76-3906-4208-9E16-04FF5A3E452D}" type="presOf" srcId="{6DB87A5D-3785-44B2-A235-5B2A0A0A7D0F}" destId="{C10C3BB9-50B3-4E1B-9ECC-F8BEAD5D75AF}" srcOrd="0" destOrd="0" presId="urn:microsoft.com/office/officeart/2005/8/layout/arrow3"/>
    <dgm:cxn modelId="{AA2E0ED3-7F08-45F2-9592-0B28F346F42F}" srcId="{6DB87A5D-3785-44B2-A235-5B2A0A0A7D0F}" destId="{E863FDB3-F2D3-431F-BCE5-6FB50FC5DC60}" srcOrd="0" destOrd="0" parTransId="{FF6E084B-1D29-4BB7-A67F-070B7414EF48}" sibTransId="{FE184B7F-3E5A-4C18-88CC-B2BCAA2717FF}"/>
    <dgm:cxn modelId="{A0B6EE01-D4D9-437F-92F6-6D2FD3D05ECA}" type="presParOf" srcId="{C10C3BB9-50B3-4E1B-9ECC-F8BEAD5D75AF}" destId="{B69F1632-829A-4C75-A3FB-7C4F7C7A5A1D}" srcOrd="0" destOrd="0" presId="urn:microsoft.com/office/officeart/2005/8/layout/arrow3"/>
    <dgm:cxn modelId="{1BABC8F2-4EF3-40C5-A26E-3175C93A8943}" type="presParOf" srcId="{C10C3BB9-50B3-4E1B-9ECC-F8BEAD5D75AF}" destId="{AC4D2701-D67E-4681-A3CE-977ABEBC63C1}" srcOrd="1" destOrd="0" presId="urn:microsoft.com/office/officeart/2005/8/layout/arrow3"/>
    <dgm:cxn modelId="{D3C534A5-6746-4F89-AE77-5DF009A0A5CC}" type="presParOf" srcId="{C10C3BB9-50B3-4E1B-9ECC-F8BEAD5D75AF}" destId="{C82A6356-78E3-40F3-A505-EA54B62FECF3}" srcOrd="2" destOrd="0" presId="urn:microsoft.com/office/officeart/2005/8/layout/arrow3"/>
    <dgm:cxn modelId="{F2CFCDDA-E539-4AF2-A272-9785A4B9A44A}" type="presParOf" srcId="{C10C3BB9-50B3-4E1B-9ECC-F8BEAD5D75AF}" destId="{7C45C576-7E42-4DB7-B110-6DFD68F2C437}" srcOrd="3" destOrd="0" presId="urn:microsoft.com/office/officeart/2005/8/layout/arrow3"/>
    <dgm:cxn modelId="{306A0A33-16D7-48BB-8893-2985C055693E}" type="presParOf" srcId="{C10C3BB9-50B3-4E1B-9ECC-F8BEAD5D75AF}" destId="{5F82B84B-F1E2-4CBE-902A-FE1CFC107BB4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3ACAFC-9068-4811-866C-AF7EF4186A14}">
      <dsp:nvSpPr>
        <dsp:cNvPr id="0" name=""/>
        <dsp:cNvSpPr/>
      </dsp:nvSpPr>
      <dsp:spPr>
        <a:xfrm>
          <a:off x="0" y="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Id</a:t>
          </a:r>
          <a:r>
            <a:rPr lang="zh-CN" altLang="en-US" sz="4100" kern="1200" dirty="0" smtClean="0"/>
            <a:t>选择器</a:t>
          </a:r>
          <a:endParaRPr lang="zh-CN" altLang="en-US" sz="4100" kern="1200" dirty="0"/>
        </a:p>
      </dsp:txBody>
      <dsp:txXfrm>
        <a:off x="0" y="0"/>
        <a:ext cx="5483418" cy="995711"/>
      </dsp:txXfrm>
    </dsp:sp>
    <dsp:sp modelId="{A53C617B-9B7E-4AFE-AD7B-EDB013077B04}">
      <dsp:nvSpPr>
        <dsp:cNvPr id="0" name=""/>
        <dsp:cNvSpPr/>
      </dsp:nvSpPr>
      <dsp:spPr>
        <a:xfrm>
          <a:off x="551383" y="117675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/>
            <a:t>className</a:t>
          </a:r>
          <a:r>
            <a:rPr lang="zh-CN" altLang="en-US" sz="4100" kern="1200" dirty="0" smtClean="0"/>
            <a:t>选择器</a:t>
          </a:r>
          <a:endParaRPr lang="zh-CN" altLang="en-US" sz="4100" kern="1200" dirty="0"/>
        </a:p>
      </dsp:txBody>
      <dsp:txXfrm>
        <a:off x="551383" y="1176750"/>
        <a:ext cx="5385084" cy="995711"/>
      </dsp:txXfrm>
    </dsp:sp>
    <dsp:sp modelId="{5480ED42-EA87-4303-AC48-A2CAE70C5F46}">
      <dsp:nvSpPr>
        <dsp:cNvPr id="0" name=""/>
        <dsp:cNvSpPr/>
      </dsp:nvSpPr>
      <dsp:spPr>
        <a:xfrm>
          <a:off x="1094536" y="235350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/>
            <a:t>tagName</a:t>
          </a:r>
          <a:r>
            <a:rPr lang="zh-CN" altLang="en-US" sz="4100" kern="1200" dirty="0" smtClean="0"/>
            <a:t>选择器</a:t>
          </a:r>
          <a:endParaRPr lang="zh-CN" altLang="en-US" sz="4100" kern="1200" dirty="0"/>
        </a:p>
      </dsp:txBody>
      <dsp:txXfrm>
        <a:off x="1094536" y="2353500"/>
        <a:ext cx="5393313" cy="995711"/>
      </dsp:txXfrm>
    </dsp:sp>
    <dsp:sp modelId="{4D65558D-C6CE-4BF2-A58F-44DBEFA5DBC6}">
      <dsp:nvSpPr>
        <dsp:cNvPr id="0" name=""/>
        <dsp:cNvSpPr/>
      </dsp:nvSpPr>
      <dsp:spPr>
        <a:xfrm>
          <a:off x="1645920" y="3530251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/>
            <a:t>querySelectorAll</a:t>
          </a:r>
          <a:endParaRPr lang="zh-CN" altLang="en-US" sz="4100" kern="1200" dirty="0"/>
        </a:p>
      </dsp:txBody>
      <dsp:txXfrm>
        <a:off x="1645920" y="3530251"/>
        <a:ext cx="5385084" cy="995711"/>
      </dsp:txXfrm>
    </dsp:sp>
    <dsp:sp modelId="{EC86EAFA-9D89-4F67-862D-A26D55C53A9A}">
      <dsp:nvSpPr>
        <dsp:cNvPr id="0" name=""/>
        <dsp:cNvSpPr/>
      </dsp:nvSpPr>
      <dsp:spPr>
        <a:xfrm>
          <a:off x="5936467" y="76262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/>
        </a:p>
      </dsp:txBody>
      <dsp:txXfrm>
        <a:off x="5936467" y="762624"/>
        <a:ext cx="647212" cy="647212"/>
      </dsp:txXfrm>
    </dsp:sp>
    <dsp:sp modelId="{BC107D54-DF86-4528-998D-04FAC3857603}">
      <dsp:nvSpPr>
        <dsp:cNvPr id="0" name=""/>
        <dsp:cNvSpPr/>
      </dsp:nvSpPr>
      <dsp:spPr>
        <a:xfrm>
          <a:off x="6487850" y="193937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/>
        </a:p>
      </dsp:txBody>
      <dsp:txXfrm>
        <a:off x="6487850" y="1939375"/>
        <a:ext cx="647212" cy="647212"/>
      </dsp:txXfrm>
    </dsp:sp>
    <dsp:sp modelId="{1C32F49C-E575-47CA-865E-FDAB79AC797C}">
      <dsp:nvSpPr>
        <dsp:cNvPr id="0" name=""/>
        <dsp:cNvSpPr/>
      </dsp:nvSpPr>
      <dsp:spPr>
        <a:xfrm>
          <a:off x="7031004" y="311612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/>
        </a:p>
      </dsp:txBody>
      <dsp:txXfrm>
        <a:off x="7031004" y="3116125"/>
        <a:ext cx="647212" cy="64721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F576E1-E94B-45AB-8BB4-F9578DA191E6}">
      <dsp:nvSpPr>
        <dsp:cNvPr id="0" name=""/>
        <dsp:cNvSpPr/>
      </dsp:nvSpPr>
      <dsp:spPr>
        <a:xfrm>
          <a:off x="5596256" y="1483841"/>
          <a:ext cx="128556" cy="2301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766"/>
              </a:lnTo>
              <a:lnTo>
                <a:pt x="128556" y="23017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E880D-FF00-4244-BADC-2AE6D0162393}">
      <dsp:nvSpPr>
        <dsp:cNvPr id="0" name=""/>
        <dsp:cNvSpPr/>
      </dsp:nvSpPr>
      <dsp:spPr>
        <a:xfrm>
          <a:off x="5467699" y="1483841"/>
          <a:ext cx="128556" cy="2301766"/>
        </a:xfrm>
        <a:custGeom>
          <a:avLst/>
          <a:gdLst/>
          <a:ahLst/>
          <a:cxnLst/>
          <a:rect l="0" t="0" r="0" b="0"/>
          <a:pathLst>
            <a:path>
              <a:moveTo>
                <a:pt x="128556" y="0"/>
              </a:moveTo>
              <a:lnTo>
                <a:pt x="128556" y="2301766"/>
              </a:lnTo>
              <a:lnTo>
                <a:pt x="0" y="23017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58651-212F-40CD-AB36-CD99682302CB}">
      <dsp:nvSpPr>
        <dsp:cNvPr id="0" name=""/>
        <dsp:cNvSpPr/>
      </dsp:nvSpPr>
      <dsp:spPr>
        <a:xfrm>
          <a:off x="5596256" y="1483841"/>
          <a:ext cx="128556" cy="1432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482"/>
              </a:lnTo>
              <a:lnTo>
                <a:pt x="128556" y="14324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F0761-C5B4-44D5-9692-9A854E228C25}">
      <dsp:nvSpPr>
        <dsp:cNvPr id="0" name=""/>
        <dsp:cNvSpPr/>
      </dsp:nvSpPr>
      <dsp:spPr>
        <a:xfrm>
          <a:off x="5467699" y="1483841"/>
          <a:ext cx="128556" cy="1432482"/>
        </a:xfrm>
        <a:custGeom>
          <a:avLst/>
          <a:gdLst/>
          <a:ahLst/>
          <a:cxnLst/>
          <a:rect l="0" t="0" r="0" b="0"/>
          <a:pathLst>
            <a:path>
              <a:moveTo>
                <a:pt x="128556" y="0"/>
              </a:moveTo>
              <a:lnTo>
                <a:pt x="128556" y="1432482"/>
              </a:lnTo>
              <a:lnTo>
                <a:pt x="0" y="14324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565E4-95A7-49A3-98EF-0A4F0B5C886A}">
      <dsp:nvSpPr>
        <dsp:cNvPr id="0" name=""/>
        <dsp:cNvSpPr/>
      </dsp:nvSpPr>
      <dsp:spPr>
        <a:xfrm>
          <a:off x="5596256" y="1483841"/>
          <a:ext cx="128556" cy="563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198"/>
              </a:lnTo>
              <a:lnTo>
                <a:pt x="128556" y="563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CF28D-9AE8-4952-8EA8-EAD199291CA5}">
      <dsp:nvSpPr>
        <dsp:cNvPr id="0" name=""/>
        <dsp:cNvSpPr/>
      </dsp:nvSpPr>
      <dsp:spPr>
        <a:xfrm>
          <a:off x="5467699" y="1483841"/>
          <a:ext cx="128556" cy="563198"/>
        </a:xfrm>
        <a:custGeom>
          <a:avLst/>
          <a:gdLst/>
          <a:ahLst/>
          <a:cxnLst/>
          <a:rect l="0" t="0" r="0" b="0"/>
          <a:pathLst>
            <a:path>
              <a:moveTo>
                <a:pt x="128556" y="0"/>
              </a:moveTo>
              <a:lnTo>
                <a:pt x="128556" y="563198"/>
              </a:lnTo>
              <a:lnTo>
                <a:pt x="0" y="563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D428E-5EA1-4F1E-A594-CF8D32700B8D}">
      <dsp:nvSpPr>
        <dsp:cNvPr id="0" name=""/>
        <dsp:cNvSpPr/>
      </dsp:nvSpPr>
      <dsp:spPr>
        <a:xfrm>
          <a:off x="4114800" y="614557"/>
          <a:ext cx="869284" cy="563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198"/>
              </a:lnTo>
              <a:lnTo>
                <a:pt x="869284" y="5631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051BB-6D3D-41C4-8C9D-A147812B3283}">
      <dsp:nvSpPr>
        <dsp:cNvPr id="0" name=""/>
        <dsp:cNvSpPr/>
      </dsp:nvSpPr>
      <dsp:spPr>
        <a:xfrm>
          <a:off x="2633343" y="1483841"/>
          <a:ext cx="128556" cy="404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0334"/>
              </a:lnTo>
              <a:lnTo>
                <a:pt x="128556" y="40403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883B-F845-4125-A3F7-A9471A0DA85B}">
      <dsp:nvSpPr>
        <dsp:cNvPr id="0" name=""/>
        <dsp:cNvSpPr/>
      </dsp:nvSpPr>
      <dsp:spPr>
        <a:xfrm>
          <a:off x="2504787" y="1483841"/>
          <a:ext cx="128556" cy="4040334"/>
        </a:xfrm>
        <a:custGeom>
          <a:avLst/>
          <a:gdLst/>
          <a:ahLst/>
          <a:cxnLst/>
          <a:rect l="0" t="0" r="0" b="0"/>
          <a:pathLst>
            <a:path>
              <a:moveTo>
                <a:pt x="128556" y="0"/>
              </a:moveTo>
              <a:lnTo>
                <a:pt x="128556" y="4040334"/>
              </a:lnTo>
              <a:lnTo>
                <a:pt x="0" y="40403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0389A-536F-4DDE-8946-5F2CB0F28B83}">
      <dsp:nvSpPr>
        <dsp:cNvPr id="0" name=""/>
        <dsp:cNvSpPr/>
      </dsp:nvSpPr>
      <dsp:spPr>
        <a:xfrm>
          <a:off x="2633343" y="1483841"/>
          <a:ext cx="128556" cy="317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1050"/>
              </a:lnTo>
              <a:lnTo>
                <a:pt x="128556" y="31710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E51C9-9631-4D27-AA46-800814EBD3EC}">
      <dsp:nvSpPr>
        <dsp:cNvPr id="0" name=""/>
        <dsp:cNvSpPr/>
      </dsp:nvSpPr>
      <dsp:spPr>
        <a:xfrm>
          <a:off x="2504787" y="1483841"/>
          <a:ext cx="128556" cy="3171050"/>
        </a:xfrm>
        <a:custGeom>
          <a:avLst/>
          <a:gdLst/>
          <a:ahLst/>
          <a:cxnLst/>
          <a:rect l="0" t="0" r="0" b="0"/>
          <a:pathLst>
            <a:path>
              <a:moveTo>
                <a:pt x="128556" y="0"/>
              </a:moveTo>
              <a:lnTo>
                <a:pt x="128556" y="3171050"/>
              </a:lnTo>
              <a:lnTo>
                <a:pt x="0" y="31710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212DE-5E82-4462-946B-62B896CC59F2}">
      <dsp:nvSpPr>
        <dsp:cNvPr id="0" name=""/>
        <dsp:cNvSpPr/>
      </dsp:nvSpPr>
      <dsp:spPr>
        <a:xfrm>
          <a:off x="2633343" y="1483841"/>
          <a:ext cx="128556" cy="2301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766"/>
              </a:lnTo>
              <a:lnTo>
                <a:pt x="128556" y="23017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B9AC-E4C6-47A9-B1B8-7420BBD137B8}">
      <dsp:nvSpPr>
        <dsp:cNvPr id="0" name=""/>
        <dsp:cNvSpPr/>
      </dsp:nvSpPr>
      <dsp:spPr>
        <a:xfrm>
          <a:off x="2504787" y="1483841"/>
          <a:ext cx="128556" cy="2301766"/>
        </a:xfrm>
        <a:custGeom>
          <a:avLst/>
          <a:gdLst/>
          <a:ahLst/>
          <a:cxnLst/>
          <a:rect l="0" t="0" r="0" b="0"/>
          <a:pathLst>
            <a:path>
              <a:moveTo>
                <a:pt x="128556" y="0"/>
              </a:moveTo>
              <a:lnTo>
                <a:pt x="128556" y="2301766"/>
              </a:lnTo>
              <a:lnTo>
                <a:pt x="0" y="23017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DA301-804E-4352-8FF0-E3C37256E376}">
      <dsp:nvSpPr>
        <dsp:cNvPr id="0" name=""/>
        <dsp:cNvSpPr/>
      </dsp:nvSpPr>
      <dsp:spPr>
        <a:xfrm>
          <a:off x="2633343" y="1483841"/>
          <a:ext cx="128556" cy="1432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482"/>
              </a:lnTo>
              <a:lnTo>
                <a:pt x="128556" y="14324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1ACAF-FE6B-4E39-A914-744C446F4791}">
      <dsp:nvSpPr>
        <dsp:cNvPr id="0" name=""/>
        <dsp:cNvSpPr/>
      </dsp:nvSpPr>
      <dsp:spPr>
        <a:xfrm>
          <a:off x="2504787" y="1483841"/>
          <a:ext cx="128556" cy="1432482"/>
        </a:xfrm>
        <a:custGeom>
          <a:avLst/>
          <a:gdLst/>
          <a:ahLst/>
          <a:cxnLst/>
          <a:rect l="0" t="0" r="0" b="0"/>
          <a:pathLst>
            <a:path>
              <a:moveTo>
                <a:pt x="128556" y="0"/>
              </a:moveTo>
              <a:lnTo>
                <a:pt x="128556" y="1432482"/>
              </a:lnTo>
              <a:lnTo>
                <a:pt x="0" y="14324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24488-C351-4FA2-A107-8564BDCBFF4F}">
      <dsp:nvSpPr>
        <dsp:cNvPr id="0" name=""/>
        <dsp:cNvSpPr/>
      </dsp:nvSpPr>
      <dsp:spPr>
        <a:xfrm>
          <a:off x="2633343" y="1483841"/>
          <a:ext cx="128556" cy="563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198"/>
              </a:lnTo>
              <a:lnTo>
                <a:pt x="128556" y="563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E9F8C-3547-4317-B11E-F6B6C4515954}">
      <dsp:nvSpPr>
        <dsp:cNvPr id="0" name=""/>
        <dsp:cNvSpPr/>
      </dsp:nvSpPr>
      <dsp:spPr>
        <a:xfrm>
          <a:off x="2504787" y="1483841"/>
          <a:ext cx="128556" cy="563198"/>
        </a:xfrm>
        <a:custGeom>
          <a:avLst/>
          <a:gdLst/>
          <a:ahLst/>
          <a:cxnLst/>
          <a:rect l="0" t="0" r="0" b="0"/>
          <a:pathLst>
            <a:path>
              <a:moveTo>
                <a:pt x="128556" y="0"/>
              </a:moveTo>
              <a:lnTo>
                <a:pt x="128556" y="563198"/>
              </a:lnTo>
              <a:lnTo>
                <a:pt x="0" y="563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79901-01F6-450C-B414-005A328B92D7}">
      <dsp:nvSpPr>
        <dsp:cNvPr id="0" name=""/>
        <dsp:cNvSpPr/>
      </dsp:nvSpPr>
      <dsp:spPr>
        <a:xfrm>
          <a:off x="3245515" y="614557"/>
          <a:ext cx="869284" cy="563198"/>
        </a:xfrm>
        <a:custGeom>
          <a:avLst/>
          <a:gdLst/>
          <a:ahLst/>
          <a:cxnLst/>
          <a:rect l="0" t="0" r="0" b="0"/>
          <a:pathLst>
            <a:path>
              <a:moveTo>
                <a:pt x="869284" y="0"/>
              </a:moveTo>
              <a:lnTo>
                <a:pt x="869284" y="563198"/>
              </a:lnTo>
              <a:lnTo>
                <a:pt x="0" y="5631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86762-E9B0-4AC1-A75C-D4A65D6E223E}">
      <dsp:nvSpPr>
        <dsp:cNvPr id="0" name=""/>
        <dsp:cNvSpPr/>
      </dsp:nvSpPr>
      <dsp:spPr>
        <a:xfrm>
          <a:off x="3502628" y="2385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静态方法</a:t>
          </a:r>
          <a:endParaRPr lang="zh-CN" altLang="en-US" sz="1500" kern="1200" dirty="0"/>
        </a:p>
      </dsp:txBody>
      <dsp:txXfrm>
        <a:off x="3502628" y="2385"/>
        <a:ext cx="1224343" cy="612171"/>
      </dsp:txXfrm>
    </dsp:sp>
    <dsp:sp modelId="{28A29197-1A7D-407A-9231-076459E5408D}">
      <dsp:nvSpPr>
        <dsp:cNvPr id="0" name=""/>
        <dsp:cNvSpPr/>
      </dsp:nvSpPr>
      <dsp:spPr>
        <a:xfrm>
          <a:off x="2021171" y="871669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$</a:t>
          </a:r>
          <a:endParaRPr lang="zh-CN" altLang="en-US" sz="1500" kern="1200" dirty="0"/>
        </a:p>
      </dsp:txBody>
      <dsp:txXfrm>
        <a:off x="2021171" y="871669"/>
        <a:ext cx="1224343" cy="612171"/>
      </dsp:txXfrm>
    </dsp:sp>
    <dsp:sp modelId="{F6F3CE62-D59C-45EE-869B-4D647926C358}">
      <dsp:nvSpPr>
        <dsp:cNvPr id="0" name=""/>
        <dsp:cNvSpPr/>
      </dsp:nvSpPr>
      <dsp:spPr>
        <a:xfrm>
          <a:off x="1280443" y="1740953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isFunction</a:t>
          </a:r>
          <a:endParaRPr lang="zh-CN" altLang="en-US" sz="1500" kern="1200" dirty="0"/>
        </a:p>
      </dsp:txBody>
      <dsp:txXfrm>
        <a:off x="1280443" y="1740953"/>
        <a:ext cx="1224343" cy="612171"/>
      </dsp:txXfrm>
    </dsp:sp>
    <dsp:sp modelId="{77CCF5E8-EE2E-4B72-81EC-3CCA98F80BB5}">
      <dsp:nvSpPr>
        <dsp:cNvPr id="0" name=""/>
        <dsp:cNvSpPr/>
      </dsp:nvSpPr>
      <dsp:spPr>
        <a:xfrm>
          <a:off x="2761900" y="1740953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isPlainObject</a:t>
          </a:r>
          <a:endParaRPr lang="zh-CN" altLang="en-US" sz="1500" kern="1200" dirty="0"/>
        </a:p>
      </dsp:txBody>
      <dsp:txXfrm>
        <a:off x="2761900" y="1740953"/>
        <a:ext cx="1224343" cy="612171"/>
      </dsp:txXfrm>
    </dsp:sp>
    <dsp:sp modelId="{9795EA74-C11F-4530-A9D3-5E8C42C9E301}">
      <dsp:nvSpPr>
        <dsp:cNvPr id="0" name=""/>
        <dsp:cNvSpPr/>
      </dsp:nvSpPr>
      <dsp:spPr>
        <a:xfrm>
          <a:off x="1280443" y="2610238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isObject</a:t>
          </a:r>
          <a:endParaRPr lang="zh-CN" altLang="en-US" sz="1500" kern="1200" dirty="0"/>
        </a:p>
      </dsp:txBody>
      <dsp:txXfrm>
        <a:off x="1280443" y="2610238"/>
        <a:ext cx="1224343" cy="612171"/>
      </dsp:txXfrm>
    </dsp:sp>
    <dsp:sp modelId="{EB3C7697-3BF3-4EC9-BBD8-81365969F718}">
      <dsp:nvSpPr>
        <dsp:cNvPr id="0" name=""/>
        <dsp:cNvSpPr/>
      </dsp:nvSpPr>
      <dsp:spPr>
        <a:xfrm>
          <a:off x="2761900" y="2610238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isArray</a:t>
          </a:r>
          <a:endParaRPr lang="zh-CN" altLang="en-US" sz="1500" kern="1200" dirty="0"/>
        </a:p>
      </dsp:txBody>
      <dsp:txXfrm>
        <a:off x="2761900" y="2610238"/>
        <a:ext cx="1224343" cy="612171"/>
      </dsp:txXfrm>
    </dsp:sp>
    <dsp:sp modelId="{57DF6603-94DA-4157-A423-9B5C6E3E339D}">
      <dsp:nvSpPr>
        <dsp:cNvPr id="0" name=""/>
        <dsp:cNvSpPr/>
      </dsp:nvSpPr>
      <dsp:spPr>
        <a:xfrm>
          <a:off x="1280443" y="3479522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likeArray</a:t>
          </a:r>
          <a:endParaRPr lang="zh-CN" altLang="en-US" sz="1500" kern="1200" dirty="0"/>
        </a:p>
      </dsp:txBody>
      <dsp:txXfrm>
        <a:off x="1280443" y="3479522"/>
        <a:ext cx="1224343" cy="612171"/>
      </dsp:txXfrm>
    </dsp:sp>
    <dsp:sp modelId="{80742B51-0808-4D8C-B340-E2E2111591B4}">
      <dsp:nvSpPr>
        <dsp:cNvPr id="0" name=""/>
        <dsp:cNvSpPr/>
      </dsp:nvSpPr>
      <dsp:spPr>
        <a:xfrm>
          <a:off x="2761900" y="3479522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trim</a:t>
          </a:r>
          <a:endParaRPr lang="zh-CN" altLang="en-US" sz="1500" kern="1200" dirty="0"/>
        </a:p>
      </dsp:txBody>
      <dsp:txXfrm>
        <a:off x="2761900" y="3479522"/>
        <a:ext cx="1224343" cy="612171"/>
      </dsp:txXfrm>
    </dsp:sp>
    <dsp:sp modelId="{54559456-9F14-4E30-A124-7C2338E02ABE}">
      <dsp:nvSpPr>
        <dsp:cNvPr id="0" name=""/>
        <dsp:cNvSpPr/>
      </dsp:nvSpPr>
      <dsp:spPr>
        <a:xfrm>
          <a:off x="1280443" y="4348806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parseJSON</a:t>
          </a:r>
          <a:endParaRPr lang="zh-CN" altLang="en-US" sz="1500" kern="1200" dirty="0"/>
        </a:p>
      </dsp:txBody>
      <dsp:txXfrm>
        <a:off x="1280443" y="4348806"/>
        <a:ext cx="1224343" cy="612171"/>
      </dsp:txXfrm>
    </dsp:sp>
    <dsp:sp modelId="{C4C76262-E773-4924-AE40-E3BE4FC5F378}">
      <dsp:nvSpPr>
        <dsp:cNvPr id="0" name=""/>
        <dsp:cNvSpPr/>
      </dsp:nvSpPr>
      <dsp:spPr>
        <a:xfrm>
          <a:off x="2761900" y="4348806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map</a:t>
          </a:r>
          <a:endParaRPr lang="zh-CN" altLang="en-US" sz="1500" kern="1200" dirty="0"/>
        </a:p>
      </dsp:txBody>
      <dsp:txXfrm>
        <a:off x="2761900" y="4348806"/>
        <a:ext cx="1224343" cy="612171"/>
      </dsp:txXfrm>
    </dsp:sp>
    <dsp:sp modelId="{D5CF9B90-2644-4992-9919-F812E5A75C9F}">
      <dsp:nvSpPr>
        <dsp:cNvPr id="0" name=""/>
        <dsp:cNvSpPr/>
      </dsp:nvSpPr>
      <dsp:spPr>
        <a:xfrm>
          <a:off x="1280443" y="5218090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each</a:t>
          </a:r>
          <a:endParaRPr lang="zh-CN" altLang="en-US" sz="1500" kern="1200" dirty="0"/>
        </a:p>
      </dsp:txBody>
      <dsp:txXfrm>
        <a:off x="1280443" y="5218090"/>
        <a:ext cx="1224343" cy="612171"/>
      </dsp:txXfrm>
    </dsp:sp>
    <dsp:sp modelId="{FC10F863-869D-48CD-BB3F-2E65B240804F}">
      <dsp:nvSpPr>
        <dsp:cNvPr id="0" name=""/>
        <dsp:cNvSpPr/>
      </dsp:nvSpPr>
      <dsp:spPr>
        <a:xfrm>
          <a:off x="2761900" y="5218090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extend</a:t>
          </a:r>
          <a:endParaRPr lang="zh-CN" altLang="en-US" sz="1500" kern="1200" dirty="0"/>
        </a:p>
      </dsp:txBody>
      <dsp:txXfrm>
        <a:off x="2761900" y="5218090"/>
        <a:ext cx="1224343" cy="612171"/>
      </dsp:txXfrm>
    </dsp:sp>
    <dsp:sp modelId="{F86C41D0-2420-440D-8D47-22D2BA8CE252}">
      <dsp:nvSpPr>
        <dsp:cNvPr id="0" name=""/>
        <dsp:cNvSpPr/>
      </dsp:nvSpPr>
      <dsp:spPr>
        <a:xfrm>
          <a:off x="4984084" y="871669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zepto</a:t>
          </a:r>
          <a:endParaRPr lang="zh-CN" altLang="en-US" sz="1500" kern="1200" dirty="0"/>
        </a:p>
      </dsp:txBody>
      <dsp:txXfrm>
        <a:off x="4984084" y="871669"/>
        <a:ext cx="1224343" cy="612171"/>
      </dsp:txXfrm>
    </dsp:sp>
    <dsp:sp modelId="{18C7FF3D-C041-4697-B165-8DDBA8327F5F}">
      <dsp:nvSpPr>
        <dsp:cNvPr id="0" name=""/>
        <dsp:cNvSpPr/>
      </dsp:nvSpPr>
      <dsp:spPr>
        <a:xfrm>
          <a:off x="4243356" y="1740953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matches</a:t>
          </a:r>
          <a:endParaRPr lang="zh-CN" altLang="en-US" sz="1500" kern="1200" dirty="0"/>
        </a:p>
      </dsp:txBody>
      <dsp:txXfrm>
        <a:off x="4243356" y="1740953"/>
        <a:ext cx="1224343" cy="612171"/>
      </dsp:txXfrm>
    </dsp:sp>
    <dsp:sp modelId="{6E2FAF0B-A976-4A88-859E-9E07CDD27785}">
      <dsp:nvSpPr>
        <dsp:cNvPr id="0" name=""/>
        <dsp:cNvSpPr/>
      </dsp:nvSpPr>
      <dsp:spPr>
        <a:xfrm>
          <a:off x="5724812" y="1740953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500" kern="1200" dirty="0" smtClean="0"/>
            <a:t>fragment</a:t>
          </a:r>
          <a:endParaRPr lang="zh-CN" altLang="en-US" sz="1500" kern="1200" dirty="0"/>
        </a:p>
      </dsp:txBody>
      <dsp:txXfrm>
        <a:off x="5724812" y="1740953"/>
        <a:ext cx="1224343" cy="612171"/>
      </dsp:txXfrm>
    </dsp:sp>
    <dsp:sp modelId="{20207838-CC19-4E79-AC31-2120E22C97C0}">
      <dsp:nvSpPr>
        <dsp:cNvPr id="0" name=""/>
        <dsp:cNvSpPr/>
      </dsp:nvSpPr>
      <dsp:spPr>
        <a:xfrm>
          <a:off x="4243356" y="2610238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500" kern="1200" dirty="0" smtClean="0"/>
            <a:t>Z</a:t>
          </a:r>
          <a:endParaRPr lang="zh-CN" altLang="en-US" sz="1500" kern="1200" dirty="0"/>
        </a:p>
      </dsp:txBody>
      <dsp:txXfrm>
        <a:off x="4243356" y="2610238"/>
        <a:ext cx="1224343" cy="612171"/>
      </dsp:txXfrm>
    </dsp:sp>
    <dsp:sp modelId="{450B0E16-77EA-433C-B7E8-E99796269544}">
      <dsp:nvSpPr>
        <dsp:cNvPr id="0" name=""/>
        <dsp:cNvSpPr/>
      </dsp:nvSpPr>
      <dsp:spPr>
        <a:xfrm>
          <a:off x="5724812" y="2610238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500" kern="1200" dirty="0" err="1" smtClean="0"/>
            <a:t>isZ</a:t>
          </a:r>
          <a:endParaRPr lang="zh-CN" altLang="en-US" sz="1500" kern="1200" dirty="0"/>
        </a:p>
      </dsp:txBody>
      <dsp:txXfrm>
        <a:off x="5724812" y="2610238"/>
        <a:ext cx="1224343" cy="612171"/>
      </dsp:txXfrm>
    </dsp:sp>
    <dsp:sp modelId="{CCFCC071-D753-4BB3-8EF3-918B3E9C8190}">
      <dsp:nvSpPr>
        <dsp:cNvPr id="0" name=""/>
        <dsp:cNvSpPr/>
      </dsp:nvSpPr>
      <dsp:spPr>
        <a:xfrm>
          <a:off x="4243356" y="3479522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500" kern="1200" dirty="0" smtClean="0"/>
            <a:t>init</a:t>
          </a:r>
          <a:endParaRPr lang="zh-CN" altLang="en-US" sz="1500" kern="1200" dirty="0"/>
        </a:p>
      </dsp:txBody>
      <dsp:txXfrm>
        <a:off x="4243356" y="3479522"/>
        <a:ext cx="1224343" cy="612171"/>
      </dsp:txXfrm>
    </dsp:sp>
    <dsp:sp modelId="{158B951F-4793-42D5-AA08-F3D35B3C3DF0}">
      <dsp:nvSpPr>
        <dsp:cNvPr id="0" name=""/>
        <dsp:cNvSpPr/>
      </dsp:nvSpPr>
      <dsp:spPr>
        <a:xfrm>
          <a:off x="5724812" y="3479522"/>
          <a:ext cx="1224343" cy="61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500" kern="1200" dirty="0" err="1" smtClean="0"/>
            <a:t>qsa</a:t>
          </a:r>
          <a:endParaRPr lang="zh-CN" altLang="en-US" sz="1500" kern="1200" dirty="0"/>
        </a:p>
      </dsp:txBody>
      <dsp:txXfrm>
        <a:off x="5724812" y="3479522"/>
        <a:ext cx="1224343" cy="61217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A8D362-8C5F-4DA2-A479-8EEB94081C60}">
      <dsp:nvSpPr>
        <dsp:cNvPr id="0" name=""/>
        <dsp:cNvSpPr/>
      </dsp:nvSpPr>
      <dsp:spPr>
        <a:xfrm>
          <a:off x="4210939" y="1454638"/>
          <a:ext cx="407918" cy="2878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8096"/>
              </a:lnTo>
              <a:lnTo>
                <a:pt x="407918" y="28780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FB57E-802A-4888-A04C-CDF26429A9D9}">
      <dsp:nvSpPr>
        <dsp:cNvPr id="0" name=""/>
        <dsp:cNvSpPr/>
      </dsp:nvSpPr>
      <dsp:spPr>
        <a:xfrm>
          <a:off x="4210939" y="1454638"/>
          <a:ext cx="407918" cy="208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005"/>
              </a:lnTo>
              <a:lnTo>
                <a:pt x="407918" y="20860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98BE1-DECA-458D-9A50-95C7A501A3A7}">
      <dsp:nvSpPr>
        <dsp:cNvPr id="0" name=""/>
        <dsp:cNvSpPr/>
      </dsp:nvSpPr>
      <dsp:spPr>
        <a:xfrm>
          <a:off x="4210939" y="1454638"/>
          <a:ext cx="407918" cy="1293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920"/>
              </a:lnTo>
              <a:lnTo>
                <a:pt x="407918" y="12939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2B05-1D66-4161-A104-63B3FB33F0D1}">
      <dsp:nvSpPr>
        <dsp:cNvPr id="0" name=""/>
        <dsp:cNvSpPr/>
      </dsp:nvSpPr>
      <dsp:spPr>
        <a:xfrm>
          <a:off x="4210939" y="1454638"/>
          <a:ext cx="407918" cy="501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834"/>
              </a:lnTo>
              <a:lnTo>
                <a:pt x="407918" y="501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66998-0E8D-4F67-90B3-5DA2FD9D06A5}">
      <dsp:nvSpPr>
        <dsp:cNvPr id="0" name=""/>
        <dsp:cNvSpPr/>
      </dsp:nvSpPr>
      <dsp:spPr>
        <a:xfrm>
          <a:off x="4210939" y="1408918"/>
          <a:ext cx="19920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15505"/>
              </a:lnTo>
              <a:lnTo>
                <a:pt x="1992089" y="1155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16D6C-3CDF-40BE-8FD5-72C3808C314F}">
      <dsp:nvSpPr>
        <dsp:cNvPr id="0" name=""/>
        <dsp:cNvSpPr/>
      </dsp:nvSpPr>
      <dsp:spPr>
        <a:xfrm>
          <a:off x="3964582" y="601402"/>
          <a:ext cx="727053" cy="252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182"/>
              </a:lnTo>
              <a:lnTo>
                <a:pt x="727053" y="126182"/>
              </a:lnTo>
              <a:lnTo>
                <a:pt x="727053" y="252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CFA41-7C7F-460C-A6B6-499BC113E585}">
      <dsp:nvSpPr>
        <dsp:cNvPr id="0" name=""/>
        <dsp:cNvSpPr/>
      </dsp:nvSpPr>
      <dsp:spPr>
        <a:xfrm>
          <a:off x="2580237" y="1454638"/>
          <a:ext cx="176595" cy="2446046"/>
        </a:xfrm>
        <a:custGeom>
          <a:avLst/>
          <a:gdLst/>
          <a:ahLst/>
          <a:cxnLst/>
          <a:rect l="0" t="0" r="0" b="0"/>
          <a:pathLst>
            <a:path>
              <a:moveTo>
                <a:pt x="176595" y="0"/>
              </a:moveTo>
              <a:lnTo>
                <a:pt x="176595" y="2446046"/>
              </a:lnTo>
              <a:lnTo>
                <a:pt x="0" y="244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B86F4-A9FB-484B-ABC0-77A83C0BE33C}">
      <dsp:nvSpPr>
        <dsp:cNvPr id="0" name=""/>
        <dsp:cNvSpPr/>
      </dsp:nvSpPr>
      <dsp:spPr>
        <a:xfrm>
          <a:off x="2756833" y="1454638"/>
          <a:ext cx="133825" cy="1509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945"/>
              </a:lnTo>
              <a:lnTo>
                <a:pt x="133825" y="1509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79C27-39BD-4649-9CBB-930E49C0CB46}">
      <dsp:nvSpPr>
        <dsp:cNvPr id="0" name=""/>
        <dsp:cNvSpPr/>
      </dsp:nvSpPr>
      <dsp:spPr>
        <a:xfrm>
          <a:off x="2580237" y="1454638"/>
          <a:ext cx="176595" cy="1437936"/>
        </a:xfrm>
        <a:custGeom>
          <a:avLst/>
          <a:gdLst/>
          <a:ahLst/>
          <a:cxnLst/>
          <a:rect l="0" t="0" r="0" b="0"/>
          <a:pathLst>
            <a:path>
              <a:moveTo>
                <a:pt x="176595" y="0"/>
              </a:moveTo>
              <a:lnTo>
                <a:pt x="176595" y="1437936"/>
              </a:lnTo>
              <a:lnTo>
                <a:pt x="0" y="14379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99724-BD29-4AEB-AC03-7D4E8602F38E}">
      <dsp:nvSpPr>
        <dsp:cNvPr id="0" name=""/>
        <dsp:cNvSpPr/>
      </dsp:nvSpPr>
      <dsp:spPr>
        <a:xfrm>
          <a:off x="2756833" y="1454638"/>
          <a:ext cx="133825" cy="501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834"/>
              </a:lnTo>
              <a:lnTo>
                <a:pt x="133825" y="501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D2D4D-645C-43FD-A836-1E8C6D250744}">
      <dsp:nvSpPr>
        <dsp:cNvPr id="0" name=""/>
        <dsp:cNvSpPr/>
      </dsp:nvSpPr>
      <dsp:spPr>
        <a:xfrm>
          <a:off x="2508229" y="1454638"/>
          <a:ext cx="248604" cy="573837"/>
        </a:xfrm>
        <a:custGeom>
          <a:avLst/>
          <a:gdLst/>
          <a:ahLst/>
          <a:cxnLst/>
          <a:rect l="0" t="0" r="0" b="0"/>
          <a:pathLst>
            <a:path>
              <a:moveTo>
                <a:pt x="248604" y="0"/>
              </a:moveTo>
              <a:lnTo>
                <a:pt x="248604" y="573837"/>
              </a:lnTo>
              <a:lnTo>
                <a:pt x="0" y="5738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8B4FB-DDE7-4D6E-894E-599EAE8C6C5F}">
      <dsp:nvSpPr>
        <dsp:cNvPr id="0" name=""/>
        <dsp:cNvSpPr/>
      </dsp:nvSpPr>
      <dsp:spPr>
        <a:xfrm>
          <a:off x="3237529" y="601402"/>
          <a:ext cx="727053" cy="252365"/>
        </a:xfrm>
        <a:custGeom>
          <a:avLst/>
          <a:gdLst/>
          <a:ahLst/>
          <a:cxnLst/>
          <a:rect l="0" t="0" r="0" b="0"/>
          <a:pathLst>
            <a:path>
              <a:moveTo>
                <a:pt x="727053" y="0"/>
              </a:moveTo>
              <a:lnTo>
                <a:pt x="727053" y="126182"/>
              </a:lnTo>
              <a:lnTo>
                <a:pt x="0" y="126182"/>
              </a:lnTo>
              <a:lnTo>
                <a:pt x="0" y="252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C2EBA-46AD-47E3-8651-E4CFA2DEBA73}">
      <dsp:nvSpPr>
        <dsp:cNvPr id="0" name=""/>
        <dsp:cNvSpPr/>
      </dsp:nvSpPr>
      <dsp:spPr>
        <a:xfrm>
          <a:off x="3363712" y="532"/>
          <a:ext cx="1201740" cy="600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$.fn</a:t>
          </a:r>
          <a:endParaRPr lang="zh-CN" altLang="en-US" sz="1900" kern="1200" dirty="0"/>
        </a:p>
      </dsp:txBody>
      <dsp:txXfrm>
        <a:off x="3363712" y="532"/>
        <a:ext cx="1201740" cy="600870"/>
      </dsp:txXfrm>
    </dsp:sp>
    <dsp:sp modelId="{57129B4C-8BDC-4848-9AB1-41EA8ECF3E76}">
      <dsp:nvSpPr>
        <dsp:cNvPr id="0" name=""/>
        <dsp:cNvSpPr/>
      </dsp:nvSpPr>
      <dsp:spPr>
        <a:xfrm>
          <a:off x="2636659" y="853768"/>
          <a:ext cx="1201740" cy="600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类数组方法</a:t>
          </a:r>
          <a:r>
            <a:rPr lang="en-US" altLang="zh-CN" sz="1900" kern="1200" dirty="0" smtClean="0"/>
            <a:t>copy</a:t>
          </a:r>
          <a:endParaRPr lang="zh-CN" altLang="en-US" sz="1900" kern="1200" dirty="0"/>
        </a:p>
      </dsp:txBody>
      <dsp:txXfrm>
        <a:off x="2636659" y="853768"/>
        <a:ext cx="1201740" cy="600870"/>
      </dsp:txXfrm>
    </dsp:sp>
    <dsp:sp modelId="{F570122F-0056-4220-A84B-4767CF73A274}">
      <dsp:nvSpPr>
        <dsp:cNvPr id="0" name=""/>
        <dsp:cNvSpPr/>
      </dsp:nvSpPr>
      <dsp:spPr>
        <a:xfrm>
          <a:off x="1306488" y="1728040"/>
          <a:ext cx="1201740" cy="600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err="1" smtClean="0"/>
            <a:t>forEach</a:t>
          </a:r>
          <a:endParaRPr lang="zh-CN" altLang="en-US" sz="1900" kern="1200" dirty="0"/>
        </a:p>
      </dsp:txBody>
      <dsp:txXfrm>
        <a:off x="1306488" y="1728040"/>
        <a:ext cx="1201740" cy="600870"/>
      </dsp:txXfrm>
    </dsp:sp>
    <dsp:sp modelId="{435DB7DE-3728-4DBD-91DE-C2F19D8C9B8F}">
      <dsp:nvSpPr>
        <dsp:cNvPr id="0" name=""/>
        <dsp:cNvSpPr/>
      </dsp:nvSpPr>
      <dsp:spPr>
        <a:xfrm>
          <a:off x="2890658" y="1656038"/>
          <a:ext cx="1201740" cy="600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reduce</a:t>
          </a:r>
          <a:endParaRPr lang="zh-CN" altLang="en-US" sz="1900" kern="1200" dirty="0"/>
        </a:p>
      </dsp:txBody>
      <dsp:txXfrm>
        <a:off x="2890658" y="1656038"/>
        <a:ext cx="1201740" cy="600870"/>
      </dsp:txXfrm>
    </dsp:sp>
    <dsp:sp modelId="{AD00A94F-1D31-4EE6-A87B-E2F0AEDFBB2B}">
      <dsp:nvSpPr>
        <dsp:cNvPr id="0" name=""/>
        <dsp:cNvSpPr/>
      </dsp:nvSpPr>
      <dsp:spPr>
        <a:xfrm>
          <a:off x="1378496" y="2592140"/>
          <a:ext cx="1201740" cy="600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push</a:t>
          </a:r>
          <a:endParaRPr lang="zh-CN" altLang="en-US" sz="1900" kern="1200" dirty="0"/>
        </a:p>
      </dsp:txBody>
      <dsp:txXfrm>
        <a:off x="1378496" y="2592140"/>
        <a:ext cx="1201740" cy="600870"/>
      </dsp:txXfrm>
    </dsp:sp>
    <dsp:sp modelId="{9C592515-486B-486C-8374-31D73091A57D}">
      <dsp:nvSpPr>
        <dsp:cNvPr id="0" name=""/>
        <dsp:cNvSpPr/>
      </dsp:nvSpPr>
      <dsp:spPr>
        <a:xfrm>
          <a:off x="2890658" y="2664148"/>
          <a:ext cx="1201740" cy="600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err="1" smtClean="0"/>
            <a:t>indexOf</a:t>
          </a:r>
          <a:endParaRPr lang="zh-CN" altLang="en-US" sz="1900" kern="1200" dirty="0"/>
        </a:p>
      </dsp:txBody>
      <dsp:txXfrm>
        <a:off x="2890658" y="2664148"/>
        <a:ext cx="1201740" cy="600870"/>
      </dsp:txXfrm>
    </dsp:sp>
    <dsp:sp modelId="{51766DBD-2544-46CE-B88E-FE115ECEF1A4}">
      <dsp:nvSpPr>
        <dsp:cNvPr id="0" name=""/>
        <dsp:cNvSpPr/>
      </dsp:nvSpPr>
      <dsp:spPr>
        <a:xfrm>
          <a:off x="1378496" y="3600250"/>
          <a:ext cx="1201740" cy="600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err="1" smtClean="0"/>
            <a:t>concat</a:t>
          </a:r>
          <a:endParaRPr lang="zh-CN" altLang="en-US" sz="1900" kern="1200" dirty="0"/>
        </a:p>
      </dsp:txBody>
      <dsp:txXfrm>
        <a:off x="1378496" y="3600250"/>
        <a:ext cx="1201740" cy="600870"/>
      </dsp:txXfrm>
    </dsp:sp>
    <dsp:sp modelId="{81E397A2-444C-44B7-9434-8D21F888F427}">
      <dsp:nvSpPr>
        <dsp:cNvPr id="0" name=""/>
        <dsp:cNvSpPr/>
      </dsp:nvSpPr>
      <dsp:spPr>
        <a:xfrm>
          <a:off x="4090765" y="853768"/>
          <a:ext cx="1201740" cy="600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基本处理函数</a:t>
          </a:r>
          <a:endParaRPr lang="zh-CN" altLang="en-US" sz="1900" kern="1200" dirty="0"/>
        </a:p>
      </dsp:txBody>
      <dsp:txXfrm>
        <a:off x="4090765" y="853768"/>
        <a:ext cx="1201740" cy="600870"/>
      </dsp:txXfrm>
    </dsp:sp>
    <dsp:sp modelId="{CA61E09C-6995-4F69-9BE7-04BEE5D55CF7}">
      <dsp:nvSpPr>
        <dsp:cNvPr id="0" name=""/>
        <dsp:cNvSpPr/>
      </dsp:nvSpPr>
      <dsp:spPr>
        <a:xfrm>
          <a:off x="6203028" y="1223988"/>
          <a:ext cx="1201740" cy="600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map</a:t>
          </a:r>
          <a:endParaRPr lang="zh-CN" altLang="en-US" sz="1900" kern="1200" dirty="0"/>
        </a:p>
      </dsp:txBody>
      <dsp:txXfrm>
        <a:off x="6203028" y="1223988"/>
        <a:ext cx="1201740" cy="600870"/>
      </dsp:txXfrm>
    </dsp:sp>
    <dsp:sp modelId="{FA6F5E5B-9A1D-4FA0-9859-DB9BE46A99D2}">
      <dsp:nvSpPr>
        <dsp:cNvPr id="0" name=""/>
        <dsp:cNvSpPr/>
      </dsp:nvSpPr>
      <dsp:spPr>
        <a:xfrm>
          <a:off x="4618858" y="1656038"/>
          <a:ext cx="1201740" cy="600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slice</a:t>
          </a:r>
          <a:endParaRPr lang="zh-CN" altLang="en-US" sz="1900" kern="1200" dirty="0"/>
        </a:p>
      </dsp:txBody>
      <dsp:txXfrm>
        <a:off x="4618858" y="1656038"/>
        <a:ext cx="1201740" cy="600870"/>
      </dsp:txXfrm>
    </dsp:sp>
    <dsp:sp modelId="{7586BD69-F273-4882-8562-C9581A54676D}">
      <dsp:nvSpPr>
        <dsp:cNvPr id="0" name=""/>
        <dsp:cNvSpPr/>
      </dsp:nvSpPr>
      <dsp:spPr>
        <a:xfrm>
          <a:off x="4618858" y="2448123"/>
          <a:ext cx="1201740" cy="600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ready</a:t>
          </a:r>
          <a:endParaRPr lang="zh-CN" altLang="en-US" sz="1900" kern="1200" dirty="0"/>
        </a:p>
      </dsp:txBody>
      <dsp:txXfrm>
        <a:off x="4618858" y="2448123"/>
        <a:ext cx="1201740" cy="600870"/>
      </dsp:txXfrm>
    </dsp:sp>
    <dsp:sp modelId="{56A9D49D-EE44-4137-92C5-38A781983E57}">
      <dsp:nvSpPr>
        <dsp:cNvPr id="0" name=""/>
        <dsp:cNvSpPr/>
      </dsp:nvSpPr>
      <dsp:spPr>
        <a:xfrm>
          <a:off x="4618858" y="3240208"/>
          <a:ext cx="1201740" cy="600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get</a:t>
          </a:r>
          <a:endParaRPr lang="zh-CN" altLang="en-US" sz="1900" kern="1200" dirty="0"/>
        </a:p>
      </dsp:txBody>
      <dsp:txXfrm>
        <a:off x="4618858" y="3240208"/>
        <a:ext cx="1201740" cy="600870"/>
      </dsp:txXfrm>
    </dsp:sp>
    <dsp:sp modelId="{B6D0CA9C-D7BA-42BE-9892-AC79181714A8}">
      <dsp:nvSpPr>
        <dsp:cNvPr id="0" name=""/>
        <dsp:cNvSpPr/>
      </dsp:nvSpPr>
      <dsp:spPr>
        <a:xfrm>
          <a:off x="4618858" y="4032299"/>
          <a:ext cx="1201740" cy="600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err="1" smtClean="0"/>
            <a:t>toArray</a:t>
          </a:r>
          <a:endParaRPr lang="zh-CN" altLang="en-US" sz="1900" kern="1200" dirty="0"/>
        </a:p>
      </dsp:txBody>
      <dsp:txXfrm>
        <a:off x="4618858" y="4032299"/>
        <a:ext cx="1201740" cy="60087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9F1632-829A-4C75-A3FB-7C4F7C7A5A1D}">
      <dsp:nvSpPr>
        <dsp:cNvPr id="0" name=""/>
        <dsp:cNvSpPr/>
      </dsp:nvSpPr>
      <dsp:spPr>
        <a:xfrm rot="21300000">
          <a:off x="25254" y="1794666"/>
          <a:ext cx="8179091" cy="93662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D2701-D67E-4681-A3CE-977ABEBC63C1}">
      <dsp:nvSpPr>
        <dsp:cNvPr id="0" name=""/>
        <dsp:cNvSpPr/>
      </dsp:nvSpPr>
      <dsp:spPr>
        <a:xfrm>
          <a:off x="987552" y="226298"/>
          <a:ext cx="2468880" cy="181038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A6356-78E3-40F3-A505-EA54B62FECF3}">
      <dsp:nvSpPr>
        <dsp:cNvPr id="0" name=""/>
        <dsp:cNvSpPr/>
      </dsp:nvSpPr>
      <dsp:spPr>
        <a:xfrm>
          <a:off x="3394716" y="0"/>
          <a:ext cx="4567414" cy="1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300" kern="1200" dirty="0" err="1" smtClean="0"/>
            <a:t>dom.__proto</a:t>
          </a:r>
          <a:r>
            <a:rPr lang="en-US" altLang="en-US" sz="2300" kern="1200" dirty="0" smtClean="0"/>
            <a:t>__ = </a:t>
          </a:r>
          <a:r>
            <a:rPr lang="en-US" altLang="en-US" sz="2300" kern="1200" dirty="0" err="1" smtClean="0"/>
            <a:t>arguments.callee.prototype</a:t>
          </a:r>
          <a:endParaRPr lang="zh-CN" altLang="en-US" sz="2300" kern="1200" dirty="0"/>
        </a:p>
      </dsp:txBody>
      <dsp:txXfrm>
        <a:off x="3394716" y="0"/>
        <a:ext cx="4567414" cy="1900904"/>
      </dsp:txXfrm>
    </dsp:sp>
    <dsp:sp modelId="{7C45C576-7E42-4DB7-B110-6DFD68F2C437}">
      <dsp:nvSpPr>
        <dsp:cNvPr id="0" name=""/>
        <dsp:cNvSpPr/>
      </dsp:nvSpPr>
      <dsp:spPr>
        <a:xfrm>
          <a:off x="4773168" y="2489279"/>
          <a:ext cx="2468880" cy="181038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2B84B-F1E2-4CBE-902A-FE1CFC107BB4}">
      <dsp:nvSpPr>
        <dsp:cNvPr id="0" name=""/>
        <dsp:cNvSpPr/>
      </dsp:nvSpPr>
      <dsp:spPr>
        <a:xfrm>
          <a:off x="-164578" y="2625058"/>
          <a:ext cx="5431509" cy="1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new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jQuery.fn.init</a:t>
          </a:r>
          <a:r>
            <a:rPr lang="en-US" sz="2200" b="0" i="0" kern="1200" dirty="0" smtClean="0"/>
            <a:t>( selector, context, </a:t>
          </a:r>
          <a:r>
            <a:rPr lang="en-US" sz="2200" b="0" i="0" kern="1200" dirty="0" err="1" smtClean="0"/>
            <a:t>rootjQuery</a:t>
          </a:r>
          <a:r>
            <a:rPr lang="en-US" sz="2200" b="0" i="0" kern="1200" dirty="0" smtClean="0"/>
            <a:t> );</a:t>
          </a:r>
          <a:endParaRPr lang="zh-CN" altLang="en-US" sz="2200" kern="1200" dirty="0"/>
        </a:p>
      </dsp:txBody>
      <dsp:txXfrm>
        <a:off x="-164578" y="2625058"/>
        <a:ext cx="5431509" cy="1900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Zepto.js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吴天豪</a:t>
            </a:r>
            <a:endParaRPr lang="en-US" altLang="zh-CN" dirty="0" smtClean="0"/>
          </a:p>
          <a:p>
            <a:r>
              <a:rPr lang="en-US" altLang="zh-CN" dirty="0" smtClean="0"/>
              <a:t>maisui99@gmail.com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://t2.gstatic.com/images?q=tbn:ANd9GcRquOxmpE9EtPtbObBeH_ALWeCIJyh8NGBUt93OE9GYoJ72vSZDK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5896" y="3068961"/>
            <a:ext cx="1800200" cy="17449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polyfill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IOS 3.x</a:t>
            </a:r>
            <a:r>
              <a:rPr lang="zh-CN" altLang="en-US" dirty="0" smtClean="0"/>
              <a:t>中没有</a:t>
            </a:r>
            <a:r>
              <a:rPr lang="en-US" altLang="zh-CN" dirty="0" smtClean="0"/>
              <a:t>trim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i="1" dirty="0" err="1" smtClean="0"/>
              <a:t>array</a:t>
            </a:r>
            <a:r>
              <a:rPr lang="en-US" altLang="zh-CN" dirty="0" err="1" smtClean="0"/>
              <a:t>.reduce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callback[</a:t>
            </a:r>
            <a:r>
              <a:rPr lang="en-US" altLang="zh-CN" dirty="0" smtClean="0"/>
              <a:t>, </a:t>
            </a:r>
            <a:r>
              <a:rPr lang="en-US" altLang="zh-CN" i="1" dirty="0" err="1" smtClean="0"/>
              <a:t>initialValue</a:t>
            </a:r>
            <a:r>
              <a:rPr lang="en-US" altLang="zh-CN" i="1" dirty="0" smtClean="0"/>
              <a:t>]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Selector</a:t>
            </a:r>
          </a:p>
          <a:p>
            <a:pPr lvl="1"/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Prototype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开放接口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548680"/>
          <a:ext cx="8229600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zepto</a:t>
            </a:r>
            <a:r>
              <a:rPr lang="zh-CN" altLang="en-US" dirty="0" smtClean="0"/>
              <a:t>不是</a:t>
            </a:r>
            <a:r>
              <a:rPr lang="en-US" altLang="zh-CN" dirty="0" err="1" smtClean="0"/>
              <a:t>Zepto</a:t>
            </a:r>
            <a:endParaRPr lang="zh-CN" altLang="en-US" dirty="0"/>
          </a:p>
        </p:txBody>
      </p:sp>
      <p:pic>
        <p:nvPicPr>
          <p:cNvPr id="2054" name="Picture 6" descr="http://img.club.pchome.net/upload/club/other/2009/6/30/pics_kingjamess_124633765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20056"/>
            <a:ext cx="76200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zepto</a:t>
            </a:r>
            <a:r>
              <a:rPr lang="zh-CN" altLang="en-US" dirty="0" smtClean="0"/>
              <a:t>提供的静态方法可以在插件里按照自己的需求进行重写</a:t>
            </a:r>
            <a:endParaRPr lang="en-US" altLang="zh-CN" dirty="0" smtClean="0"/>
          </a:p>
          <a:p>
            <a:r>
              <a:rPr lang="en-US" altLang="zh-CN" dirty="0" err="1" smtClean="0"/>
              <a:t>Zepto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$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404813"/>
          <a:ext cx="8229600" cy="572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简化后的</a:t>
            </a:r>
            <a:r>
              <a:rPr lang="en-US" altLang="zh-CN" dirty="0" smtClean="0"/>
              <a:t>core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88840"/>
            <a:ext cx="4523810" cy="3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119</Words>
  <Application>Microsoft Office PowerPoint</Application>
  <PresentationFormat>全屏显示(4:3)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Zepto.js</vt:lpstr>
      <vt:lpstr>polyfill</vt:lpstr>
      <vt:lpstr>core模块</vt:lpstr>
      <vt:lpstr>幻灯片 4</vt:lpstr>
      <vt:lpstr>幻灯片 5</vt:lpstr>
      <vt:lpstr>zepto不是Zepto</vt:lpstr>
      <vt:lpstr>幻灯片 7</vt:lpstr>
      <vt:lpstr>幻灯片 8</vt:lpstr>
      <vt:lpstr>简化后的core</vt:lpstr>
      <vt:lpstr>幻灯片 10</vt:lpstr>
      <vt:lpstr>event模块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Zepto.js</dc:title>
  <dc:creator>xiaohao</dc:creator>
  <cp:lastModifiedBy>吴天豪</cp:lastModifiedBy>
  <cp:revision>52</cp:revision>
  <dcterms:created xsi:type="dcterms:W3CDTF">2012-07-29T06:27:37Z</dcterms:created>
  <dcterms:modified xsi:type="dcterms:W3CDTF">2012-07-30T09:13:54Z</dcterms:modified>
</cp:coreProperties>
</file>