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5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86412-718A-4405-8648-81FC94E3B514}" v="33" dt="2020-12-08T16:54:40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chaefer" userId="c44201cbb585ff2b" providerId="LiveId" clId="{77F86412-718A-4405-8648-81FC94E3B514}"/>
    <pc:docChg chg="undo custSel mod addSld delSld modSld">
      <pc:chgData name="Joe Schaefer" userId="c44201cbb585ff2b" providerId="LiveId" clId="{77F86412-718A-4405-8648-81FC94E3B514}" dt="2020-12-09T03:25:04.158" v="1874" actId="20577"/>
      <pc:docMkLst>
        <pc:docMk/>
      </pc:docMkLst>
      <pc:sldChg chg="modSp mod">
        <pc:chgData name="Joe Schaefer" userId="c44201cbb585ff2b" providerId="LiveId" clId="{77F86412-718A-4405-8648-81FC94E3B514}" dt="2020-12-08T14:20:57.847" v="62" actId="20577"/>
        <pc:sldMkLst>
          <pc:docMk/>
          <pc:sldMk cId="1475435848" sldId="256"/>
        </pc:sldMkLst>
        <pc:spChg chg="mod">
          <ac:chgData name="Joe Schaefer" userId="c44201cbb585ff2b" providerId="LiveId" clId="{77F86412-718A-4405-8648-81FC94E3B514}" dt="2020-12-08T14:20:57.847" v="62" actId="20577"/>
          <ac:spMkLst>
            <pc:docMk/>
            <pc:sldMk cId="1475435848" sldId="256"/>
            <ac:spMk id="3" creationId="{C4A685D2-0B3C-45DB-B087-A3509DB62323}"/>
          </ac:spMkLst>
        </pc:spChg>
      </pc:sldChg>
      <pc:sldChg chg="modSp mod">
        <pc:chgData name="Joe Schaefer" userId="c44201cbb585ff2b" providerId="LiveId" clId="{77F86412-718A-4405-8648-81FC94E3B514}" dt="2020-12-09T03:25:04.158" v="1874" actId="20577"/>
        <pc:sldMkLst>
          <pc:docMk/>
          <pc:sldMk cId="3806380382" sldId="257"/>
        </pc:sldMkLst>
        <pc:spChg chg="mod">
          <ac:chgData name="Joe Schaefer" userId="c44201cbb585ff2b" providerId="LiveId" clId="{77F86412-718A-4405-8648-81FC94E3B514}" dt="2020-12-08T14:36:43.418" v="1228" actId="20577"/>
          <ac:spMkLst>
            <pc:docMk/>
            <pc:sldMk cId="3806380382" sldId="257"/>
            <ac:spMk id="2" creationId="{DAED4E9C-99E6-4090-96B0-D16F3BAAC2C2}"/>
          </ac:spMkLst>
        </pc:spChg>
        <pc:spChg chg="mod">
          <ac:chgData name="Joe Schaefer" userId="c44201cbb585ff2b" providerId="LiveId" clId="{77F86412-718A-4405-8648-81FC94E3B514}" dt="2020-12-09T03:25:04.158" v="1874" actId="20577"/>
          <ac:spMkLst>
            <pc:docMk/>
            <pc:sldMk cId="3806380382" sldId="257"/>
            <ac:spMk id="3" creationId="{294666DD-EEFD-4ACE-A12B-4A4AA39B66FB}"/>
          </ac:spMkLst>
        </pc:spChg>
      </pc:sldChg>
      <pc:sldChg chg="modSp mod">
        <pc:chgData name="Joe Schaefer" userId="c44201cbb585ff2b" providerId="LiveId" clId="{77F86412-718A-4405-8648-81FC94E3B514}" dt="2020-12-08T14:32:42.845" v="1054" actId="27636"/>
        <pc:sldMkLst>
          <pc:docMk/>
          <pc:sldMk cId="3686216191" sldId="267"/>
        </pc:sldMkLst>
        <pc:spChg chg="mod">
          <ac:chgData name="Joe Schaefer" userId="c44201cbb585ff2b" providerId="LiveId" clId="{77F86412-718A-4405-8648-81FC94E3B514}" dt="2020-12-08T14:29:19.165" v="698" actId="20577"/>
          <ac:spMkLst>
            <pc:docMk/>
            <pc:sldMk cId="3686216191" sldId="267"/>
            <ac:spMk id="2" creationId="{78A6F948-81AC-445E-A1A5-D2C2D834AFBC}"/>
          </ac:spMkLst>
        </pc:spChg>
        <pc:spChg chg="mod">
          <ac:chgData name="Joe Schaefer" userId="c44201cbb585ff2b" providerId="LiveId" clId="{77F86412-718A-4405-8648-81FC94E3B514}" dt="2020-12-08T14:32:42.845" v="1054" actId="27636"/>
          <ac:spMkLst>
            <pc:docMk/>
            <pc:sldMk cId="3686216191" sldId="267"/>
            <ac:spMk id="3" creationId="{C909341B-3ED2-49FA-B3E6-C8952DD56944}"/>
          </ac:spMkLst>
        </pc:spChg>
      </pc:sldChg>
      <pc:sldChg chg="addSp delSp modSp new mod setBg">
        <pc:chgData name="Joe Schaefer" userId="c44201cbb585ff2b" providerId="LiveId" clId="{77F86412-718A-4405-8648-81FC94E3B514}" dt="2020-12-08T16:54:40.774" v="1568" actId="20577"/>
        <pc:sldMkLst>
          <pc:docMk/>
          <pc:sldMk cId="921588122" sldId="268"/>
        </pc:sldMkLst>
        <pc:spChg chg="mod">
          <ac:chgData name="Joe Schaefer" userId="c44201cbb585ff2b" providerId="LiveId" clId="{77F86412-718A-4405-8648-81FC94E3B514}" dt="2020-12-08T14:40:13.691" v="1537" actId="26606"/>
          <ac:spMkLst>
            <pc:docMk/>
            <pc:sldMk cId="921588122" sldId="268"/>
            <ac:spMk id="2" creationId="{B9E585FA-2D81-4261-B770-D5E3AA5F6D32}"/>
          </ac:spMkLst>
        </pc:spChg>
        <pc:spChg chg="del mod">
          <ac:chgData name="Joe Schaefer" userId="c44201cbb585ff2b" providerId="LiveId" clId="{77F86412-718A-4405-8648-81FC94E3B514}" dt="2020-12-08T14:40:13.691" v="1537" actId="26606"/>
          <ac:spMkLst>
            <pc:docMk/>
            <pc:sldMk cId="921588122" sldId="268"/>
            <ac:spMk id="3" creationId="{D11205B4-57B7-4DDF-8FB1-363AB6535AED}"/>
          </ac:spMkLst>
        </pc:spChg>
        <pc:spChg chg="add">
          <ac:chgData name="Joe Schaefer" userId="c44201cbb585ff2b" providerId="LiveId" clId="{77F86412-718A-4405-8648-81FC94E3B514}" dt="2020-12-08T14:40:13.691" v="1537" actId="26606"/>
          <ac:spMkLst>
            <pc:docMk/>
            <pc:sldMk cId="921588122" sldId="268"/>
            <ac:spMk id="9" creationId="{68575C10-8187-4AC4-AD72-C754EAFD2867}"/>
          </ac:spMkLst>
        </pc:spChg>
        <pc:graphicFrameChg chg="add mod">
          <ac:chgData name="Joe Schaefer" userId="c44201cbb585ff2b" providerId="LiveId" clId="{77F86412-718A-4405-8648-81FC94E3B514}" dt="2020-12-08T16:54:40.774" v="1568" actId="20577"/>
          <ac:graphicFrameMkLst>
            <pc:docMk/>
            <pc:sldMk cId="921588122" sldId="268"/>
            <ac:graphicFrameMk id="5" creationId="{AD61D34D-E719-438A-89EB-9F8A33A52A4E}"/>
          </ac:graphicFrameMkLst>
        </pc:graphicFrameChg>
        <pc:cxnChg chg="add">
          <ac:chgData name="Joe Schaefer" userId="c44201cbb585ff2b" providerId="LiveId" clId="{77F86412-718A-4405-8648-81FC94E3B514}" dt="2020-12-08T14:40:13.691" v="1537" actId="26606"/>
          <ac:cxnSpMkLst>
            <pc:docMk/>
            <pc:sldMk cId="921588122" sldId="268"/>
            <ac:cxnSpMk id="11" creationId="{74E776C9-ED67-41B7-B3A3-4DF76EF3ACEE}"/>
          </ac:cxnSpMkLst>
        </pc:cxnChg>
      </pc:sldChg>
      <pc:sldChg chg="del">
        <pc:chgData name="Joe Schaefer" userId="c44201cbb585ff2b" providerId="LiveId" clId="{77F86412-718A-4405-8648-81FC94E3B514}" dt="2020-12-08T14:21:12.177" v="63" actId="47"/>
        <pc:sldMkLst>
          <pc:docMk/>
          <pc:sldMk cId="3162389014" sldId="268"/>
        </pc:sldMkLst>
      </pc:sldChg>
      <pc:sldChg chg="del">
        <pc:chgData name="Joe Schaefer" userId="c44201cbb585ff2b" providerId="LiveId" clId="{77F86412-718A-4405-8648-81FC94E3B514}" dt="2020-12-08T14:37:05.315" v="1229" actId="47"/>
        <pc:sldMkLst>
          <pc:docMk/>
          <pc:sldMk cId="2959288057" sldId="269"/>
        </pc:sldMkLst>
      </pc:sldChg>
      <pc:sldChg chg="addSp delSp modSp new mod setBg setClrOvrMap">
        <pc:chgData name="Joe Schaefer" userId="c44201cbb585ff2b" providerId="LiveId" clId="{77F86412-718A-4405-8648-81FC94E3B514}" dt="2020-12-08T16:55:35.693" v="1645" actId="26606"/>
        <pc:sldMkLst>
          <pc:docMk/>
          <pc:sldMk cId="4072050729" sldId="269"/>
        </pc:sldMkLst>
        <pc:spChg chg="mod">
          <ac:chgData name="Joe Schaefer" userId="c44201cbb585ff2b" providerId="LiveId" clId="{77F86412-718A-4405-8648-81FC94E3B514}" dt="2020-12-08T16:55:35.693" v="1645" actId="26606"/>
          <ac:spMkLst>
            <pc:docMk/>
            <pc:sldMk cId="4072050729" sldId="269"/>
            <ac:spMk id="2" creationId="{CA6015EB-791D-4CC5-AFE0-AA17B438904C}"/>
          </ac:spMkLst>
        </pc:spChg>
        <pc:spChg chg="del mod">
          <ac:chgData name="Joe Schaefer" userId="c44201cbb585ff2b" providerId="LiveId" clId="{77F86412-718A-4405-8648-81FC94E3B514}" dt="2020-12-08T16:55:35.693" v="1645" actId="26606"/>
          <ac:spMkLst>
            <pc:docMk/>
            <pc:sldMk cId="4072050729" sldId="269"/>
            <ac:spMk id="3" creationId="{273C6ABD-47B3-4557-B105-DCFE5BBF1EE6}"/>
          </ac:spMkLst>
        </pc:spChg>
        <pc:spChg chg="add del">
          <ac:chgData name="Joe Schaefer" userId="c44201cbb585ff2b" providerId="LiveId" clId="{77F86412-718A-4405-8648-81FC94E3B514}" dt="2020-12-08T16:55:35.693" v="1644" actId="26606"/>
          <ac:spMkLst>
            <pc:docMk/>
            <pc:sldMk cId="4072050729" sldId="269"/>
            <ac:spMk id="8" creationId="{C7FA33FF-088D-4F16-95A2-2C64D353DEA8}"/>
          </ac:spMkLst>
        </pc:spChg>
        <pc:spChg chg="add">
          <ac:chgData name="Joe Schaefer" userId="c44201cbb585ff2b" providerId="LiveId" clId="{77F86412-718A-4405-8648-81FC94E3B514}" dt="2020-12-08T16:55:35.693" v="1645" actId="26606"/>
          <ac:spMkLst>
            <pc:docMk/>
            <pc:sldMk cId="4072050729" sldId="269"/>
            <ac:spMk id="9" creationId="{526E0BFB-CDF1-4990-8C11-AC849311E0A8}"/>
          </ac:spMkLst>
        </pc:spChg>
        <pc:spChg chg="add del">
          <ac:chgData name="Joe Schaefer" userId="c44201cbb585ff2b" providerId="LiveId" clId="{77F86412-718A-4405-8648-81FC94E3B514}" dt="2020-12-08T16:55:35.693" v="1644" actId="26606"/>
          <ac:spMkLst>
            <pc:docMk/>
            <pc:sldMk cId="4072050729" sldId="269"/>
            <ac:spMk id="10" creationId="{A376EFB1-01CF-419F-ABF1-2AF02BBFCBD1}"/>
          </ac:spMkLst>
        </pc:spChg>
        <pc:spChg chg="add">
          <ac:chgData name="Joe Schaefer" userId="c44201cbb585ff2b" providerId="LiveId" clId="{77F86412-718A-4405-8648-81FC94E3B514}" dt="2020-12-08T16:55:35.693" v="1645" actId="26606"/>
          <ac:spMkLst>
            <pc:docMk/>
            <pc:sldMk cId="4072050729" sldId="269"/>
            <ac:spMk id="11" creationId="{6069A1F8-9BEB-4786-9694-FC48B2D75D21}"/>
          </ac:spMkLst>
        </pc:spChg>
        <pc:spChg chg="add del">
          <ac:chgData name="Joe Schaefer" userId="c44201cbb585ff2b" providerId="LiveId" clId="{77F86412-718A-4405-8648-81FC94E3B514}" dt="2020-12-08T16:55:35.693" v="1644" actId="26606"/>
          <ac:spMkLst>
            <pc:docMk/>
            <pc:sldMk cId="4072050729" sldId="269"/>
            <ac:spMk id="12" creationId="{FF9DEA15-78BD-4750-AA18-B9F28A6D5AB8}"/>
          </ac:spMkLst>
        </pc:spChg>
        <pc:spChg chg="add">
          <ac:chgData name="Joe Schaefer" userId="c44201cbb585ff2b" providerId="LiveId" clId="{77F86412-718A-4405-8648-81FC94E3B514}" dt="2020-12-08T16:55:35.693" v="1645" actId="26606"/>
          <ac:spMkLst>
            <pc:docMk/>
            <pc:sldMk cId="4072050729" sldId="269"/>
            <ac:spMk id="13" creationId="{AF2F604E-43BE-4DC3-B983-E071523364F8}"/>
          </ac:spMkLst>
        </pc:spChg>
        <pc:spChg chg="add">
          <ac:chgData name="Joe Schaefer" userId="c44201cbb585ff2b" providerId="LiveId" clId="{77F86412-718A-4405-8648-81FC94E3B514}" dt="2020-12-08T16:55:35.693" v="1645" actId="26606"/>
          <ac:spMkLst>
            <pc:docMk/>
            <pc:sldMk cId="4072050729" sldId="269"/>
            <ac:spMk id="15" creationId="{08C9B587-E65E-4B52-B37C-ABEBB6E87928}"/>
          </ac:spMkLst>
        </pc:spChg>
        <pc:picChg chg="add">
          <ac:chgData name="Joe Schaefer" userId="c44201cbb585ff2b" providerId="LiveId" clId="{77F86412-718A-4405-8648-81FC94E3B514}" dt="2020-12-08T16:55:35.693" v="1645" actId="26606"/>
          <ac:picMkLst>
            <pc:docMk/>
            <pc:sldMk cId="4072050729" sldId="269"/>
            <ac:picMk id="5" creationId="{7306C22A-7E93-4AA6-A3FA-89C1AC4A1CF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FECA7-B65B-41FD-808F-F43A4CF3F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242886-E972-4F8D-9F89-A2681D200D80}">
      <dgm:prSet/>
      <dgm:spPr/>
      <dgm:t>
        <a:bodyPr/>
        <a:lstStyle/>
        <a:p>
          <a:r>
            <a:rPr lang="en-US"/>
            <a:t>What should we say about last week’s outages?</a:t>
          </a:r>
        </a:p>
      </dgm:t>
    </dgm:pt>
    <dgm:pt modelId="{7BB3295D-860D-498B-91B0-6D6C9C662102}" type="parTrans" cxnId="{B169FE56-E7A0-44B0-82FE-AE396D6C6550}">
      <dgm:prSet/>
      <dgm:spPr/>
      <dgm:t>
        <a:bodyPr/>
        <a:lstStyle/>
        <a:p>
          <a:endParaRPr lang="en-US"/>
        </a:p>
      </dgm:t>
    </dgm:pt>
    <dgm:pt modelId="{1CCFAC6D-0FA3-4D9D-9994-B530F8B2AA8D}" type="sibTrans" cxnId="{B169FE56-E7A0-44B0-82FE-AE396D6C6550}">
      <dgm:prSet/>
      <dgm:spPr/>
      <dgm:t>
        <a:bodyPr/>
        <a:lstStyle/>
        <a:p>
          <a:endParaRPr lang="en-US"/>
        </a:p>
      </dgm:t>
    </dgm:pt>
    <dgm:pt modelId="{30902ED4-F37B-4B3F-91AD-7AC1DAC1E764}">
      <dgm:prSet/>
      <dgm:spPr/>
      <dgm:t>
        <a:bodyPr/>
        <a:lstStyle/>
        <a:p>
          <a:r>
            <a:rPr lang="en-US"/>
            <a:t>Who should we say it to?</a:t>
          </a:r>
        </a:p>
      </dgm:t>
    </dgm:pt>
    <dgm:pt modelId="{36B135B1-7B3C-4D76-8BB6-9E62D692F965}" type="parTrans" cxnId="{E20C0DB1-D986-4C8B-BD02-C143FACDB6D1}">
      <dgm:prSet/>
      <dgm:spPr/>
      <dgm:t>
        <a:bodyPr/>
        <a:lstStyle/>
        <a:p>
          <a:endParaRPr lang="en-US"/>
        </a:p>
      </dgm:t>
    </dgm:pt>
    <dgm:pt modelId="{26EB7394-91AF-447C-ABA6-64306F2A1229}" type="sibTrans" cxnId="{E20C0DB1-D986-4C8B-BD02-C143FACDB6D1}">
      <dgm:prSet/>
      <dgm:spPr/>
      <dgm:t>
        <a:bodyPr/>
        <a:lstStyle/>
        <a:p>
          <a:endParaRPr lang="en-US"/>
        </a:p>
      </dgm:t>
    </dgm:pt>
    <dgm:pt modelId="{F4271857-8B2C-40FD-9F3D-67AB6AB5DC02}">
      <dgm:prSet/>
      <dgm:spPr/>
      <dgm:t>
        <a:bodyPr/>
        <a:lstStyle/>
        <a:p>
          <a:r>
            <a:rPr lang="en-US"/>
            <a:t>When should we say it?</a:t>
          </a:r>
        </a:p>
      </dgm:t>
    </dgm:pt>
    <dgm:pt modelId="{9B806FF2-26FD-4B72-8D41-34C67BF49C3A}" type="parTrans" cxnId="{F6BF3CFD-C631-4B27-B079-CFCC5CC31B32}">
      <dgm:prSet/>
      <dgm:spPr/>
      <dgm:t>
        <a:bodyPr/>
        <a:lstStyle/>
        <a:p>
          <a:endParaRPr lang="en-US"/>
        </a:p>
      </dgm:t>
    </dgm:pt>
    <dgm:pt modelId="{AFC1D6AB-0970-4C55-B04F-1D0C70D6F733}" type="sibTrans" cxnId="{F6BF3CFD-C631-4B27-B079-CFCC5CC31B32}">
      <dgm:prSet/>
      <dgm:spPr/>
      <dgm:t>
        <a:bodyPr/>
        <a:lstStyle/>
        <a:p>
          <a:endParaRPr lang="en-US"/>
        </a:p>
      </dgm:t>
    </dgm:pt>
    <dgm:pt modelId="{C8C5BC8B-B097-43C6-81EF-2927C9CF84D0}">
      <dgm:prSet/>
      <dgm:spPr/>
      <dgm:t>
        <a:bodyPr/>
        <a:lstStyle/>
        <a:p>
          <a:r>
            <a:rPr lang="en-US"/>
            <a:t>Who should participate in the authorship of the document?</a:t>
          </a:r>
        </a:p>
      </dgm:t>
    </dgm:pt>
    <dgm:pt modelId="{E91DF94C-C36B-4B14-A0C9-3A26FC05CBC9}" type="parTrans" cxnId="{CBC5FD64-C010-4FE9-9CA9-8FA42288FA54}">
      <dgm:prSet/>
      <dgm:spPr/>
      <dgm:t>
        <a:bodyPr/>
        <a:lstStyle/>
        <a:p>
          <a:endParaRPr lang="en-US"/>
        </a:p>
      </dgm:t>
    </dgm:pt>
    <dgm:pt modelId="{6FF7CA95-59C2-4D09-B2A4-E5B4140F369A}" type="sibTrans" cxnId="{CBC5FD64-C010-4FE9-9CA9-8FA42288FA54}">
      <dgm:prSet/>
      <dgm:spPr/>
      <dgm:t>
        <a:bodyPr/>
        <a:lstStyle/>
        <a:p>
          <a:endParaRPr lang="en-US"/>
        </a:p>
      </dgm:t>
    </dgm:pt>
    <dgm:pt modelId="{7E736B56-E2DE-4FBD-9847-5C3F009C842D}">
      <dgm:prSet/>
      <dgm:spPr/>
      <dgm:t>
        <a:bodyPr/>
        <a:lstStyle/>
        <a:p>
          <a:r>
            <a:rPr lang="en-US" dirty="0"/>
            <a:t>Why does any of this matter?</a:t>
          </a:r>
        </a:p>
      </dgm:t>
    </dgm:pt>
    <dgm:pt modelId="{D203314E-B3C8-48C0-BFC0-77BEC668BE51}" type="parTrans" cxnId="{EE54ED76-B426-4C5B-9843-D2589A3A3574}">
      <dgm:prSet/>
      <dgm:spPr/>
      <dgm:t>
        <a:bodyPr/>
        <a:lstStyle/>
        <a:p>
          <a:endParaRPr lang="en-US"/>
        </a:p>
      </dgm:t>
    </dgm:pt>
    <dgm:pt modelId="{AE78C5B6-9B0D-420D-8A98-29D4A2C0DC16}" type="sibTrans" cxnId="{EE54ED76-B426-4C5B-9843-D2589A3A3574}">
      <dgm:prSet/>
      <dgm:spPr/>
      <dgm:t>
        <a:bodyPr/>
        <a:lstStyle/>
        <a:p>
          <a:endParaRPr lang="en-US"/>
        </a:p>
      </dgm:t>
    </dgm:pt>
    <dgm:pt modelId="{1310DB2F-6B2D-4DC0-B90C-10EC46A614EC}" type="pres">
      <dgm:prSet presAssocID="{D8BFECA7-B65B-41FD-808F-F43A4CF3F4A9}" presName="root" presStyleCnt="0">
        <dgm:presLayoutVars>
          <dgm:dir/>
          <dgm:resizeHandles val="exact"/>
        </dgm:presLayoutVars>
      </dgm:prSet>
      <dgm:spPr/>
    </dgm:pt>
    <dgm:pt modelId="{7CB1883A-BFF9-4772-9FBB-B017FFBB337B}" type="pres">
      <dgm:prSet presAssocID="{52242886-E972-4F8D-9F89-A2681D200D80}" presName="compNode" presStyleCnt="0"/>
      <dgm:spPr/>
    </dgm:pt>
    <dgm:pt modelId="{8FC025E1-C028-463C-90F7-450362305F42}" type="pres">
      <dgm:prSet presAssocID="{52242886-E972-4F8D-9F89-A2681D200D80}" presName="bgRect" presStyleLbl="bgShp" presStyleIdx="0" presStyleCnt="5"/>
      <dgm:spPr/>
    </dgm:pt>
    <dgm:pt modelId="{D0FFD6FF-58DF-419A-81A5-44B1A713728C}" type="pres">
      <dgm:prSet presAssocID="{52242886-E972-4F8D-9F89-A2681D200D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9E377E-5CA8-486C-A2AE-FF30836ABF8B}" type="pres">
      <dgm:prSet presAssocID="{52242886-E972-4F8D-9F89-A2681D200D80}" presName="spaceRect" presStyleCnt="0"/>
      <dgm:spPr/>
    </dgm:pt>
    <dgm:pt modelId="{570CB1CA-E3E7-4A34-A2E2-F6567924B515}" type="pres">
      <dgm:prSet presAssocID="{52242886-E972-4F8D-9F89-A2681D200D80}" presName="parTx" presStyleLbl="revTx" presStyleIdx="0" presStyleCnt="5">
        <dgm:presLayoutVars>
          <dgm:chMax val="0"/>
          <dgm:chPref val="0"/>
        </dgm:presLayoutVars>
      </dgm:prSet>
      <dgm:spPr/>
    </dgm:pt>
    <dgm:pt modelId="{C85517C0-0036-499C-9616-D489F75BF852}" type="pres">
      <dgm:prSet presAssocID="{1CCFAC6D-0FA3-4D9D-9994-B530F8B2AA8D}" presName="sibTrans" presStyleCnt="0"/>
      <dgm:spPr/>
    </dgm:pt>
    <dgm:pt modelId="{6AD24891-F27F-4CB3-877F-027233CD6996}" type="pres">
      <dgm:prSet presAssocID="{30902ED4-F37B-4B3F-91AD-7AC1DAC1E764}" presName="compNode" presStyleCnt="0"/>
      <dgm:spPr/>
    </dgm:pt>
    <dgm:pt modelId="{CE5446AF-044F-4524-8ECF-43C7BF46467A}" type="pres">
      <dgm:prSet presAssocID="{30902ED4-F37B-4B3F-91AD-7AC1DAC1E764}" presName="bgRect" presStyleLbl="bgShp" presStyleIdx="1" presStyleCnt="5"/>
      <dgm:spPr/>
    </dgm:pt>
    <dgm:pt modelId="{1A60CE65-15D9-491E-BA0F-679B85E87DA4}" type="pres">
      <dgm:prSet presAssocID="{30902ED4-F37B-4B3F-91AD-7AC1DAC1E7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5A9B947-2F5F-4728-B068-6AF3121B3EDE}" type="pres">
      <dgm:prSet presAssocID="{30902ED4-F37B-4B3F-91AD-7AC1DAC1E764}" presName="spaceRect" presStyleCnt="0"/>
      <dgm:spPr/>
    </dgm:pt>
    <dgm:pt modelId="{47D4C30A-B283-4221-BD9A-B18B850BF029}" type="pres">
      <dgm:prSet presAssocID="{30902ED4-F37B-4B3F-91AD-7AC1DAC1E764}" presName="parTx" presStyleLbl="revTx" presStyleIdx="1" presStyleCnt="5">
        <dgm:presLayoutVars>
          <dgm:chMax val="0"/>
          <dgm:chPref val="0"/>
        </dgm:presLayoutVars>
      </dgm:prSet>
      <dgm:spPr/>
    </dgm:pt>
    <dgm:pt modelId="{86828675-A8ED-48FD-AFAE-F620AA900D32}" type="pres">
      <dgm:prSet presAssocID="{26EB7394-91AF-447C-ABA6-64306F2A1229}" presName="sibTrans" presStyleCnt="0"/>
      <dgm:spPr/>
    </dgm:pt>
    <dgm:pt modelId="{9EDA7927-F13A-4C63-B6E6-BF576DFE1414}" type="pres">
      <dgm:prSet presAssocID="{F4271857-8B2C-40FD-9F3D-67AB6AB5DC02}" presName="compNode" presStyleCnt="0"/>
      <dgm:spPr/>
    </dgm:pt>
    <dgm:pt modelId="{7C2E0BDB-D14A-4F80-B9E5-90EEA3CACB69}" type="pres">
      <dgm:prSet presAssocID="{F4271857-8B2C-40FD-9F3D-67AB6AB5DC02}" presName="bgRect" presStyleLbl="bgShp" presStyleIdx="2" presStyleCnt="5"/>
      <dgm:spPr/>
    </dgm:pt>
    <dgm:pt modelId="{55E76205-A553-467C-9D9D-85EC94F600F2}" type="pres">
      <dgm:prSet presAssocID="{F4271857-8B2C-40FD-9F3D-67AB6AB5DC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C70DCE9-91E0-4EDE-B26C-F322ED4CB8BC}" type="pres">
      <dgm:prSet presAssocID="{F4271857-8B2C-40FD-9F3D-67AB6AB5DC02}" presName="spaceRect" presStyleCnt="0"/>
      <dgm:spPr/>
    </dgm:pt>
    <dgm:pt modelId="{622B66D8-3119-4C6D-B635-0A598839A1D9}" type="pres">
      <dgm:prSet presAssocID="{F4271857-8B2C-40FD-9F3D-67AB6AB5DC02}" presName="parTx" presStyleLbl="revTx" presStyleIdx="2" presStyleCnt="5">
        <dgm:presLayoutVars>
          <dgm:chMax val="0"/>
          <dgm:chPref val="0"/>
        </dgm:presLayoutVars>
      </dgm:prSet>
      <dgm:spPr/>
    </dgm:pt>
    <dgm:pt modelId="{36470530-7488-46E2-AE7B-9A64492EE20F}" type="pres">
      <dgm:prSet presAssocID="{AFC1D6AB-0970-4C55-B04F-1D0C70D6F733}" presName="sibTrans" presStyleCnt="0"/>
      <dgm:spPr/>
    </dgm:pt>
    <dgm:pt modelId="{E31DDCD9-6EF2-4583-9326-191A0CD1D4E3}" type="pres">
      <dgm:prSet presAssocID="{C8C5BC8B-B097-43C6-81EF-2927C9CF84D0}" presName="compNode" presStyleCnt="0"/>
      <dgm:spPr/>
    </dgm:pt>
    <dgm:pt modelId="{EAEAED78-E4CB-405B-8511-549940005580}" type="pres">
      <dgm:prSet presAssocID="{C8C5BC8B-B097-43C6-81EF-2927C9CF84D0}" presName="bgRect" presStyleLbl="bgShp" presStyleIdx="3" presStyleCnt="5"/>
      <dgm:spPr/>
    </dgm:pt>
    <dgm:pt modelId="{4D81FF9F-EC11-4BB0-B648-2A6223147B5C}" type="pres">
      <dgm:prSet presAssocID="{C8C5BC8B-B097-43C6-81EF-2927C9CF84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12E681E-69E0-410A-B504-4BE37996DF7A}" type="pres">
      <dgm:prSet presAssocID="{C8C5BC8B-B097-43C6-81EF-2927C9CF84D0}" presName="spaceRect" presStyleCnt="0"/>
      <dgm:spPr/>
    </dgm:pt>
    <dgm:pt modelId="{FBF13C4A-EEAC-4179-8A85-2F5C7799FA23}" type="pres">
      <dgm:prSet presAssocID="{C8C5BC8B-B097-43C6-81EF-2927C9CF84D0}" presName="parTx" presStyleLbl="revTx" presStyleIdx="3" presStyleCnt="5">
        <dgm:presLayoutVars>
          <dgm:chMax val="0"/>
          <dgm:chPref val="0"/>
        </dgm:presLayoutVars>
      </dgm:prSet>
      <dgm:spPr/>
    </dgm:pt>
    <dgm:pt modelId="{2EBC1E45-454E-448D-8A13-B3AD398084A3}" type="pres">
      <dgm:prSet presAssocID="{6FF7CA95-59C2-4D09-B2A4-E5B4140F369A}" presName="sibTrans" presStyleCnt="0"/>
      <dgm:spPr/>
    </dgm:pt>
    <dgm:pt modelId="{DC950509-9756-4615-924F-000F8C585012}" type="pres">
      <dgm:prSet presAssocID="{7E736B56-E2DE-4FBD-9847-5C3F009C842D}" presName="compNode" presStyleCnt="0"/>
      <dgm:spPr/>
    </dgm:pt>
    <dgm:pt modelId="{C0DBCB5C-CC8F-4B69-A2D7-0CB033058687}" type="pres">
      <dgm:prSet presAssocID="{7E736B56-E2DE-4FBD-9847-5C3F009C842D}" presName="bgRect" presStyleLbl="bgShp" presStyleIdx="4" presStyleCnt="5"/>
      <dgm:spPr/>
    </dgm:pt>
    <dgm:pt modelId="{650CD183-EA5B-4D56-B6FE-12AA3D93B2D4}" type="pres">
      <dgm:prSet presAssocID="{7E736B56-E2DE-4FBD-9847-5C3F009C842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6796D8D-354E-4C2C-82A5-E2A24D185B77}" type="pres">
      <dgm:prSet presAssocID="{7E736B56-E2DE-4FBD-9847-5C3F009C842D}" presName="spaceRect" presStyleCnt="0"/>
      <dgm:spPr/>
    </dgm:pt>
    <dgm:pt modelId="{AA410D64-30DD-4B2C-9C85-6929014F14FB}" type="pres">
      <dgm:prSet presAssocID="{7E736B56-E2DE-4FBD-9847-5C3F009C842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251F010-31F5-4BB4-A2C2-1FED19F2634E}" type="presOf" srcId="{C8C5BC8B-B097-43C6-81EF-2927C9CF84D0}" destId="{FBF13C4A-EEAC-4179-8A85-2F5C7799FA23}" srcOrd="0" destOrd="0" presId="urn:microsoft.com/office/officeart/2018/2/layout/IconVerticalSolidList"/>
    <dgm:cxn modelId="{E7EEAC39-794C-4D9B-9681-99E55D530F4A}" type="presOf" srcId="{7E736B56-E2DE-4FBD-9847-5C3F009C842D}" destId="{AA410D64-30DD-4B2C-9C85-6929014F14FB}" srcOrd="0" destOrd="0" presId="urn:microsoft.com/office/officeart/2018/2/layout/IconVerticalSolidList"/>
    <dgm:cxn modelId="{CBC5FD64-C010-4FE9-9CA9-8FA42288FA54}" srcId="{D8BFECA7-B65B-41FD-808F-F43A4CF3F4A9}" destId="{C8C5BC8B-B097-43C6-81EF-2927C9CF84D0}" srcOrd="3" destOrd="0" parTransId="{E91DF94C-C36B-4B14-A0C9-3A26FC05CBC9}" sibTransId="{6FF7CA95-59C2-4D09-B2A4-E5B4140F369A}"/>
    <dgm:cxn modelId="{6E382B71-8DFB-4651-AAE8-0006834F7823}" type="presOf" srcId="{30902ED4-F37B-4B3F-91AD-7AC1DAC1E764}" destId="{47D4C30A-B283-4221-BD9A-B18B850BF029}" srcOrd="0" destOrd="0" presId="urn:microsoft.com/office/officeart/2018/2/layout/IconVerticalSolidList"/>
    <dgm:cxn modelId="{EE54ED76-B426-4C5B-9843-D2589A3A3574}" srcId="{D8BFECA7-B65B-41FD-808F-F43A4CF3F4A9}" destId="{7E736B56-E2DE-4FBD-9847-5C3F009C842D}" srcOrd="4" destOrd="0" parTransId="{D203314E-B3C8-48C0-BFC0-77BEC668BE51}" sibTransId="{AE78C5B6-9B0D-420D-8A98-29D4A2C0DC16}"/>
    <dgm:cxn modelId="{B169FE56-E7A0-44B0-82FE-AE396D6C6550}" srcId="{D8BFECA7-B65B-41FD-808F-F43A4CF3F4A9}" destId="{52242886-E972-4F8D-9F89-A2681D200D80}" srcOrd="0" destOrd="0" parTransId="{7BB3295D-860D-498B-91B0-6D6C9C662102}" sibTransId="{1CCFAC6D-0FA3-4D9D-9994-B530F8B2AA8D}"/>
    <dgm:cxn modelId="{7DEC3499-BDFE-46A6-8811-D5CD593464D3}" type="presOf" srcId="{D8BFECA7-B65B-41FD-808F-F43A4CF3F4A9}" destId="{1310DB2F-6B2D-4DC0-B90C-10EC46A614EC}" srcOrd="0" destOrd="0" presId="urn:microsoft.com/office/officeart/2018/2/layout/IconVerticalSolidList"/>
    <dgm:cxn modelId="{E60AB8AD-6C6C-4B6D-80D1-7D672D1FDA1B}" type="presOf" srcId="{F4271857-8B2C-40FD-9F3D-67AB6AB5DC02}" destId="{622B66D8-3119-4C6D-B635-0A598839A1D9}" srcOrd="0" destOrd="0" presId="urn:microsoft.com/office/officeart/2018/2/layout/IconVerticalSolidList"/>
    <dgm:cxn modelId="{E20C0DB1-D986-4C8B-BD02-C143FACDB6D1}" srcId="{D8BFECA7-B65B-41FD-808F-F43A4CF3F4A9}" destId="{30902ED4-F37B-4B3F-91AD-7AC1DAC1E764}" srcOrd="1" destOrd="0" parTransId="{36B135B1-7B3C-4D76-8BB6-9E62D692F965}" sibTransId="{26EB7394-91AF-447C-ABA6-64306F2A1229}"/>
    <dgm:cxn modelId="{BC412DD7-24FF-4199-A417-71E47FEA1E15}" type="presOf" srcId="{52242886-E972-4F8D-9F89-A2681D200D80}" destId="{570CB1CA-E3E7-4A34-A2E2-F6567924B515}" srcOrd="0" destOrd="0" presId="urn:microsoft.com/office/officeart/2018/2/layout/IconVerticalSolidList"/>
    <dgm:cxn modelId="{F6BF3CFD-C631-4B27-B079-CFCC5CC31B32}" srcId="{D8BFECA7-B65B-41FD-808F-F43A4CF3F4A9}" destId="{F4271857-8B2C-40FD-9F3D-67AB6AB5DC02}" srcOrd="2" destOrd="0" parTransId="{9B806FF2-26FD-4B72-8D41-34C67BF49C3A}" sibTransId="{AFC1D6AB-0970-4C55-B04F-1D0C70D6F733}"/>
    <dgm:cxn modelId="{302C6FD9-695E-4AB5-B22D-5DD05CA867BD}" type="presParOf" srcId="{1310DB2F-6B2D-4DC0-B90C-10EC46A614EC}" destId="{7CB1883A-BFF9-4772-9FBB-B017FFBB337B}" srcOrd="0" destOrd="0" presId="urn:microsoft.com/office/officeart/2018/2/layout/IconVerticalSolidList"/>
    <dgm:cxn modelId="{2DB83470-1A5F-4D0F-98AA-EF5FC731538D}" type="presParOf" srcId="{7CB1883A-BFF9-4772-9FBB-B017FFBB337B}" destId="{8FC025E1-C028-463C-90F7-450362305F42}" srcOrd="0" destOrd="0" presId="urn:microsoft.com/office/officeart/2018/2/layout/IconVerticalSolidList"/>
    <dgm:cxn modelId="{1C35470D-26EB-4BA3-956B-8CCC40EBCD83}" type="presParOf" srcId="{7CB1883A-BFF9-4772-9FBB-B017FFBB337B}" destId="{D0FFD6FF-58DF-419A-81A5-44B1A713728C}" srcOrd="1" destOrd="0" presId="urn:microsoft.com/office/officeart/2018/2/layout/IconVerticalSolidList"/>
    <dgm:cxn modelId="{5C47EE5F-3776-4FE6-B8E2-B38EC22FDEE9}" type="presParOf" srcId="{7CB1883A-BFF9-4772-9FBB-B017FFBB337B}" destId="{309E377E-5CA8-486C-A2AE-FF30836ABF8B}" srcOrd="2" destOrd="0" presId="urn:microsoft.com/office/officeart/2018/2/layout/IconVerticalSolidList"/>
    <dgm:cxn modelId="{3A2120B7-A0A2-44A2-A58A-F177991893FA}" type="presParOf" srcId="{7CB1883A-BFF9-4772-9FBB-B017FFBB337B}" destId="{570CB1CA-E3E7-4A34-A2E2-F6567924B515}" srcOrd="3" destOrd="0" presId="urn:microsoft.com/office/officeart/2018/2/layout/IconVerticalSolidList"/>
    <dgm:cxn modelId="{86FCB522-C085-4FAA-B888-941BC26AAFA2}" type="presParOf" srcId="{1310DB2F-6B2D-4DC0-B90C-10EC46A614EC}" destId="{C85517C0-0036-499C-9616-D489F75BF852}" srcOrd="1" destOrd="0" presId="urn:microsoft.com/office/officeart/2018/2/layout/IconVerticalSolidList"/>
    <dgm:cxn modelId="{26325CB1-D7FF-464A-B695-21147DC23D62}" type="presParOf" srcId="{1310DB2F-6B2D-4DC0-B90C-10EC46A614EC}" destId="{6AD24891-F27F-4CB3-877F-027233CD6996}" srcOrd="2" destOrd="0" presId="urn:microsoft.com/office/officeart/2018/2/layout/IconVerticalSolidList"/>
    <dgm:cxn modelId="{6D1AF338-6245-4193-A3DC-72A1C74CF581}" type="presParOf" srcId="{6AD24891-F27F-4CB3-877F-027233CD6996}" destId="{CE5446AF-044F-4524-8ECF-43C7BF46467A}" srcOrd="0" destOrd="0" presId="urn:microsoft.com/office/officeart/2018/2/layout/IconVerticalSolidList"/>
    <dgm:cxn modelId="{21ABD096-E66E-49F5-8B9D-FFE0DC18CBBB}" type="presParOf" srcId="{6AD24891-F27F-4CB3-877F-027233CD6996}" destId="{1A60CE65-15D9-491E-BA0F-679B85E87DA4}" srcOrd="1" destOrd="0" presId="urn:microsoft.com/office/officeart/2018/2/layout/IconVerticalSolidList"/>
    <dgm:cxn modelId="{B1E676AF-9AF8-4D2A-B670-9C3F77F3A955}" type="presParOf" srcId="{6AD24891-F27F-4CB3-877F-027233CD6996}" destId="{05A9B947-2F5F-4728-B068-6AF3121B3EDE}" srcOrd="2" destOrd="0" presId="urn:microsoft.com/office/officeart/2018/2/layout/IconVerticalSolidList"/>
    <dgm:cxn modelId="{AF30022C-1472-4A1C-8053-D8B4367D6FC9}" type="presParOf" srcId="{6AD24891-F27F-4CB3-877F-027233CD6996}" destId="{47D4C30A-B283-4221-BD9A-B18B850BF029}" srcOrd="3" destOrd="0" presId="urn:microsoft.com/office/officeart/2018/2/layout/IconVerticalSolidList"/>
    <dgm:cxn modelId="{9D11DF70-D595-4B87-93ED-72FEDBEA49E5}" type="presParOf" srcId="{1310DB2F-6B2D-4DC0-B90C-10EC46A614EC}" destId="{86828675-A8ED-48FD-AFAE-F620AA900D32}" srcOrd="3" destOrd="0" presId="urn:microsoft.com/office/officeart/2018/2/layout/IconVerticalSolidList"/>
    <dgm:cxn modelId="{6A96E560-FC9B-4063-9057-BF980AF893E7}" type="presParOf" srcId="{1310DB2F-6B2D-4DC0-B90C-10EC46A614EC}" destId="{9EDA7927-F13A-4C63-B6E6-BF576DFE1414}" srcOrd="4" destOrd="0" presId="urn:microsoft.com/office/officeart/2018/2/layout/IconVerticalSolidList"/>
    <dgm:cxn modelId="{428B8DD3-9C8F-47BA-915E-2CD29490FA4B}" type="presParOf" srcId="{9EDA7927-F13A-4C63-B6E6-BF576DFE1414}" destId="{7C2E0BDB-D14A-4F80-B9E5-90EEA3CACB69}" srcOrd="0" destOrd="0" presId="urn:microsoft.com/office/officeart/2018/2/layout/IconVerticalSolidList"/>
    <dgm:cxn modelId="{22E4B3DF-4EF1-4777-8779-6CD59A0814E8}" type="presParOf" srcId="{9EDA7927-F13A-4C63-B6E6-BF576DFE1414}" destId="{55E76205-A553-467C-9D9D-85EC94F600F2}" srcOrd="1" destOrd="0" presId="urn:microsoft.com/office/officeart/2018/2/layout/IconVerticalSolidList"/>
    <dgm:cxn modelId="{AB9470B4-A54B-4675-92D7-6E24BB851D87}" type="presParOf" srcId="{9EDA7927-F13A-4C63-B6E6-BF576DFE1414}" destId="{5C70DCE9-91E0-4EDE-B26C-F322ED4CB8BC}" srcOrd="2" destOrd="0" presId="urn:microsoft.com/office/officeart/2018/2/layout/IconVerticalSolidList"/>
    <dgm:cxn modelId="{B2DB30FD-F872-4EAF-A359-7837D79CAB23}" type="presParOf" srcId="{9EDA7927-F13A-4C63-B6E6-BF576DFE1414}" destId="{622B66D8-3119-4C6D-B635-0A598839A1D9}" srcOrd="3" destOrd="0" presId="urn:microsoft.com/office/officeart/2018/2/layout/IconVerticalSolidList"/>
    <dgm:cxn modelId="{9533774D-5D3F-4766-A3D6-06C390A89EAC}" type="presParOf" srcId="{1310DB2F-6B2D-4DC0-B90C-10EC46A614EC}" destId="{36470530-7488-46E2-AE7B-9A64492EE20F}" srcOrd="5" destOrd="0" presId="urn:microsoft.com/office/officeart/2018/2/layout/IconVerticalSolidList"/>
    <dgm:cxn modelId="{1E45E437-1F5B-4101-8D38-767026451423}" type="presParOf" srcId="{1310DB2F-6B2D-4DC0-B90C-10EC46A614EC}" destId="{E31DDCD9-6EF2-4583-9326-191A0CD1D4E3}" srcOrd="6" destOrd="0" presId="urn:microsoft.com/office/officeart/2018/2/layout/IconVerticalSolidList"/>
    <dgm:cxn modelId="{8B702581-8F81-4FF9-837F-4E7814B1DFA4}" type="presParOf" srcId="{E31DDCD9-6EF2-4583-9326-191A0CD1D4E3}" destId="{EAEAED78-E4CB-405B-8511-549940005580}" srcOrd="0" destOrd="0" presId="urn:microsoft.com/office/officeart/2018/2/layout/IconVerticalSolidList"/>
    <dgm:cxn modelId="{A5E0844F-9784-4D7A-B319-4E27BBFC4960}" type="presParOf" srcId="{E31DDCD9-6EF2-4583-9326-191A0CD1D4E3}" destId="{4D81FF9F-EC11-4BB0-B648-2A6223147B5C}" srcOrd="1" destOrd="0" presId="urn:microsoft.com/office/officeart/2018/2/layout/IconVerticalSolidList"/>
    <dgm:cxn modelId="{16BEBE6C-50A9-4193-A61F-2DA83F41DD8D}" type="presParOf" srcId="{E31DDCD9-6EF2-4583-9326-191A0CD1D4E3}" destId="{412E681E-69E0-410A-B504-4BE37996DF7A}" srcOrd="2" destOrd="0" presId="urn:microsoft.com/office/officeart/2018/2/layout/IconVerticalSolidList"/>
    <dgm:cxn modelId="{3619C2B7-3193-4EC4-B79C-638B62F41973}" type="presParOf" srcId="{E31DDCD9-6EF2-4583-9326-191A0CD1D4E3}" destId="{FBF13C4A-EEAC-4179-8A85-2F5C7799FA23}" srcOrd="3" destOrd="0" presId="urn:microsoft.com/office/officeart/2018/2/layout/IconVerticalSolidList"/>
    <dgm:cxn modelId="{402B58FB-C19B-4FDF-B90F-306BCF85CCFA}" type="presParOf" srcId="{1310DB2F-6B2D-4DC0-B90C-10EC46A614EC}" destId="{2EBC1E45-454E-448D-8A13-B3AD398084A3}" srcOrd="7" destOrd="0" presId="urn:microsoft.com/office/officeart/2018/2/layout/IconVerticalSolidList"/>
    <dgm:cxn modelId="{94967D9D-A5F3-4B60-BB36-DE6C88CC31F2}" type="presParOf" srcId="{1310DB2F-6B2D-4DC0-B90C-10EC46A614EC}" destId="{DC950509-9756-4615-924F-000F8C585012}" srcOrd="8" destOrd="0" presId="urn:microsoft.com/office/officeart/2018/2/layout/IconVerticalSolidList"/>
    <dgm:cxn modelId="{D9941995-BBC4-4E1B-8838-EE59EBF7AD4D}" type="presParOf" srcId="{DC950509-9756-4615-924F-000F8C585012}" destId="{C0DBCB5C-CC8F-4B69-A2D7-0CB033058687}" srcOrd="0" destOrd="0" presId="urn:microsoft.com/office/officeart/2018/2/layout/IconVerticalSolidList"/>
    <dgm:cxn modelId="{8BC91758-2506-40EC-83D2-6C8B82B16F75}" type="presParOf" srcId="{DC950509-9756-4615-924F-000F8C585012}" destId="{650CD183-EA5B-4D56-B6FE-12AA3D93B2D4}" srcOrd="1" destOrd="0" presId="urn:microsoft.com/office/officeart/2018/2/layout/IconVerticalSolidList"/>
    <dgm:cxn modelId="{42E60D45-0702-4A3D-8CE2-4DBAB9F43D87}" type="presParOf" srcId="{DC950509-9756-4615-924F-000F8C585012}" destId="{66796D8D-354E-4C2C-82A5-E2A24D185B77}" srcOrd="2" destOrd="0" presId="urn:microsoft.com/office/officeart/2018/2/layout/IconVerticalSolidList"/>
    <dgm:cxn modelId="{8B28DAE3-A038-431E-AE6D-FC287A77C99B}" type="presParOf" srcId="{DC950509-9756-4615-924F-000F8C585012}" destId="{AA410D64-30DD-4B2C-9C85-6929014F14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025E1-C028-463C-90F7-450362305F42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FD6FF-58DF-419A-81A5-44B1A713728C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CB1CA-E3E7-4A34-A2E2-F6567924B515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should we say about last week’s outages?</a:t>
          </a:r>
        </a:p>
      </dsp:txBody>
      <dsp:txXfrm>
        <a:off x="1087129" y="4418"/>
        <a:ext cx="5161270" cy="941237"/>
      </dsp:txXfrm>
    </dsp:sp>
    <dsp:sp modelId="{CE5446AF-044F-4524-8ECF-43C7BF46467A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0CE65-15D9-491E-BA0F-679B85E87DA4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C30A-B283-4221-BD9A-B18B850BF029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Who should we say it to?</a:t>
          </a:r>
        </a:p>
      </dsp:txBody>
      <dsp:txXfrm>
        <a:off x="1087129" y="1180965"/>
        <a:ext cx="5161270" cy="941237"/>
      </dsp:txXfrm>
    </dsp:sp>
    <dsp:sp modelId="{7C2E0BDB-D14A-4F80-B9E5-90EEA3CACB69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76205-A553-467C-9D9D-85EC94F600F2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B66D8-3119-4C6D-B635-0A598839A1D9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When should we say it?</a:t>
          </a:r>
        </a:p>
      </dsp:txBody>
      <dsp:txXfrm>
        <a:off x="1087129" y="2357512"/>
        <a:ext cx="5161270" cy="941237"/>
      </dsp:txXfrm>
    </dsp:sp>
    <dsp:sp modelId="{EAEAED78-E4CB-405B-8511-549940005580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1FF9F-EC11-4BB0-B648-2A6223147B5C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13C4A-EEAC-4179-8A85-2F5C7799FA23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Who should participate in the authorship of the document?</a:t>
          </a:r>
        </a:p>
      </dsp:txBody>
      <dsp:txXfrm>
        <a:off x="1087129" y="3534059"/>
        <a:ext cx="5161270" cy="941237"/>
      </dsp:txXfrm>
    </dsp:sp>
    <dsp:sp modelId="{C0DBCB5C-CC8F-4B69-A2D7-0CB033058687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CD183-EA5B-4D56-B6FE-12AA3D93B2D4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10D64-30DD-4B2C-9C85-6929014F14FB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Why does any of this matter?</a:t>
          </a:r>
        </a:p>
      </dsp:txBody>
      <dsp:txXfrm>
        <a:off x="1087129" y="4710606"/>
        <a:ext cx="5161270" cy="94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D8588-5640-454A-B0A9-BF8DE09729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0A16-26D5-4219-B711-1E5699DF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0A16-26D5-4219-B711-1E5699DFDE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D07-BB95-4AC6-B010-99C95613D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849F-252D-4C58-AC5F-EFEC4C17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69D5-EC81-4A5C-958E-E48942F2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0FAE-E6B9-45AD-896F-5B9D3A0D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80BF-5976-4BC3-9EDE-845FF48A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7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4863-FD62-4163-9E95-DBAC75D4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5F114-58CC-497C-948F-65E3BA593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6FE5-0079-4E93-B80F-01DB4367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13B-C815-47FA-B14E-25144E05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48EA-E4EB-4E87-95B0-52E7C836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98DF3-9616-42A5-92BD-816BE1450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19B84-4E47-4AAC-8657-723A0451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863B-13C4-450B-9768-28E6D20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C5CD-882B-4C9B-88AB-373428CD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EAF1-0035-41D5-9DDA-F5030B5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94B5-FA6C-48E0-95DB-A0325D8D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F17C-01D6-4556-80E0-EEC187EC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9963-825D-4DB4-BDAA-FC100B9F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823E-27A3-4A52-9223-B091D66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5895-9EAD-4602-9499-5C492DB0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A4C5-4203-4E14-B979-6698BC5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BCC4-B485-4A1F-A3D1-CF04028A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5F76-25D0-48F3-87FF-535D004C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EEF0-EECE-41F0-AA01-C2848A0B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7852-1FE8-4625-A6E3-D53D21B9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7BAA-E9A7-4D87-BBC5-2286C39A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FF1D-BC79-4EC0-AA78-528AA4430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170C-A5EF-4D3D-81FF-0E022714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2168-D7BC-4A77-AEC8-5F1CE7F3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CB57-8235-468A-B7E0-96CD5DA5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D3ACE-A99D-4ED7-A64F-F3A61869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20D6-0AAA-456B-93B4-2632C582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B4EC-9E96-4284-BDAB-658ADD6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D31C-479F-4284-B308-5F12DB81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59A9A-09C0-4606-B048-727B71323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4BE06-A892-4EC4-90FE-00C5998F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19227-0451-4F8D-BECC-0A71E28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FFF03-D2AF-4530-B6F9-C0AB5172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27882-3E18-46BB-B98F-B14397D3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73F5-38B8-4642-8D9C-7670CE1B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C1483-EE04-4FC4-B1BE-28F03984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F26E1-7683-4CB7-998A-3876E7B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EC609-1FB9-48DB-84D6-42F13083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A59BB-E97F-405A-AACC-0C3A92BF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E6A59-D1AC-4AB0-BF04-077ABED3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5EBA6-78C2-4E45-8875-25A394C3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CE1A-CA43-4F27-8FBE-27E976BB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D40E-4D14-4414-9621-341171CD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81CB-E8FC-482F-8AD5-0088AF7D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58D1-3D37-4878-8E1A-4B93E5F5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FC6C-A33D-42D1-872D-BD961316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2E67-EEFE-4E84-8CCC-BFCFF8F1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32CB-27B2-46AF-A9D4-FC1B3247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E3C1C-8696-4F35-A5C3-23A50553B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A761-CDC1-438E-AA6C-2DEE77AC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0AEEF-63C9-4D02-9561-4966CFF3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5F41-53DA-4149-9380-779EA174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C0F4-890C-482D-A147-8DE7F9C7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08CD7-F029-43EB-B686-D029D040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1B3FF-4376-4E6D-B16A-F09BEBB7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986-7AE8-4BC7-B7C9-E99749AE2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F239-9CD4-4619-92F7-130120D6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16D9-A844-457C-AFA9-3D4DB3F5E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apache.org/infra/search?q=incident" TargetMode="External"/><Relationship Id="rId2" Type="http://schemas.openxmlformats.org/officeDocument/2006/relationships/hyperlink" Target="https://blogs.apache.org/infra/entry/apache_org_04_09_20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3ACAF-AAC6-4E89-BEFF-DE40AB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HL DevOps Conversations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685D2-0B3C-45DB-B087-A3509DB62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Session #4: Postmortem Analysis</a:t>
            </a:r>
          </a:p>
          <a:p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F948-81AC-445E-A1A5-D2C2D834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Purpose of the Exercise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341B-3ED2-49FA-B3E6-C8952DD5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Timely </a:t>
            </a:r>
            <a:r>
              <a:rPr lang="en-US" b="1" dirty="0"/>
              <a:t>business</a:t>
            </a:r>
            <a:r>
              <a:rPr lang="en-US" dirty="0"/>
              <a:t> document, for a corporate-wide audience.  Business Impact is paramount in the communique.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Blameless, dispassionate “NTSB” style report of what happened, and why.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lessons learned and remediation steps, for future study.  Don’t repeat past mistakes!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1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4E9C-99E6-4090-96B0-D16F3BAA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Gold Standard: Apache Infra Incident Reports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66DD-EEFD-4ACE-A12B-4A4AA39B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hlinkClick r:id="rId2"/>
              </a:rPr>
              <a:t>https://blogs.apache.org/infra/entry/apache_org_04_09_2010</a:t>
            </a:r>
            <a:endParaRPr lang="en-US" dirty="0"/>
          </a:p>
          <a:p>
            <a:pPr lvl="1"/>
            <a:r>
              <a:rPr lang="en-US" dirty="0"/>
              <a:t>Jira zero-day -&gt; XSS -&gt; root shell</a:t>
            </a:r>
          </a:p>
          <a:p>
            <a:pPr lvl="1"/>
            <a:r>
              <a:rPr lang="en-US" dirty="0"/>
              <a:t>I was the dummy with Jira PW = </a:t>
            </a:r>
            <a:r>
              <a:rPr lang="en-US" dirty="0" err="1"/>
              <a:t>sudo</a:t>
            </a:r>
            <a:r>
              <a:rPr lang="en-US" dirty="0"/>
              <a:t> PW</a:t>
            </a:r>
          </a:p>
          <a:p>
            <a:pPr lvl="1"/>
            <a:r>
              <a:rPr lang="en-US" dirty="0"/>
              <a:t>Tons of tech lessons relevant to HL right now.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https://blogs.apache.org/infra/search?q=incident</a:t>
            </a:r>
            <a:endParaRPr lang="en-US" dirty="0"/>
          </a:p>
          <a:p>
            <a:pPr lvl="1"/>
            <a:r>
              <a:rPr lang="en-US" dirty="0"/>
              <a:t>Tracks my tenure at Apache as ops team lead</a:t>
            </a:r>
          </a:p>
        </p:txBody>
      </p:sp>
    </p:spTree>
    <p:extLst>
      <p:ext uri="{BB962C8B-B14F-4D97-AF65-F5344CB8AC3E}">
        <p14:creationId xmlns:p14="http://schemas.microsoft.com/office/powerpoint/2010/main" val="38063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585FA-2D81-4261-B770-D5E3AA5F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New Gold Standard at Honorlock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61D34D-E719-438A-89EB-9F8A33A52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06984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5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6C22A-7E93-4AA6-A3FA-89C1AC4A1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8" r="565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015EB-791D-4CC5-AFE0-AA17B438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 Security: A Network of Trust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05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191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HL DevOps Conversations</vt:lpstr>
      <vt:lpstr>Purpose of the Exercise </vt:lpstr>
      <vt:lpstr>The Gold Standard: Apache Infra Incident Reports</vt:lpstr>
      <vt:lpstr>The New Gold Standard at Honorlock</vt:lpstr>
      <vt:lpstr> Security: A Network of Trust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 DevOps Conversations</dc:title>
  <dc:creator>Joe Schaefer</dc:creator>
  <cp:lastModifiedBy>Joe Schaefer</cp:lastModifiedBy>
  <cp:revision>1</cp:revision>
  <dcterms:created xsi:type="dcterms:W3CDTF">2020-12-08T14:40:13Z</dcterms:created>
  <dcterms:modified xsi:type="dcterms:W3CDTF">2020-12-09T03:25:28Z</dcterms:modified>
</cp:coreProperties>
</file>