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8" r:id="rId3"/>
    <p:sldId id="267" r:id="rId4"/>
    <p:sldId id="257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D07A1A-DC66-48CB-87E3-2C5D35B8ED83}" v="4" dt="2020-12-01T03:24:52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Schaefer" userId="c44201cbb585ff2b" providerId="LiveId" clId="{90D07A1A-DC66-48CB-87E3-2C5D35B8ED83}"/>
    <pc:docChg chg="custSel mod addSld delSld modSld">
      <pc:chgData name="Joe Schaefer" userId="c44201cbb585ff2b" providerId="LiveId" clId="{90D07A1A-DC66-48CB-87E3-2C5D35B8ED83}" dt="2020-12-08T16:57:37.121" v="2682" actId="20577"/>
      <pc:docMkLst>
        <pc:docMk/>
      </pc:docMkLst>
      <pc:sldChg chg="addSp modSp mod setBg">
        <pc:chgData name="Joe Schaefer" userId="c44201cbb585ff2b" providerId="LiveId" clId="{90D07A1A-DC66-48CB-87E3-2C5D35B8ED83}" dt="2020-12-08T16:57:37.121" v="2682" actId="20577"/>
        <pc:sldMkLst>
          <pc:docMk/>
          <pc:sldMk cId="1475435848" sldId="256"/>
        </pc:sldMkLst>
        <pc:spChg chg="mod">
          <ac:chgData name="Joe Schaefer" userId="c44201cbb585ff2b" providerId="LiveId" clId="{90D07A1A-DC66-48CB-87E3-2C5D35B8ED83}" dt="2020-12-01T03:47:06.846" v="1974" actId="26606"/>
          <ac:spMkLst>
            <pc:docMk/>
            <pc:sldMk cId="1475435848" sldId="256"/>
            <ac:spMk id="2" creationId="{CA63ACAF-AAC6-4E89-BEFF-DE40ABF78621}"/>
          </ac:spMkLst>
        </pc:spChg>
        <pc:spChg chg="mod">
          <ac:chgData name="Joe Schaefer" userId="c44201cbb585ff2b" providerId="LiveId" clId="{90D07A1A-DC66-48CB-87E3-2C5D35B8ED83}" dt="2020-12-08T16:57:37.121" v="2682" actId="20577"/>
          <ac:spMkLst>
            <pc:docMk/>
            <pc:sldMk cId="1475435848" sldId="256"/>
            <ac:spMk id="3" creationId="{C4A685D2-0B3C-45DB-B087-A3509DB62323}"/>
          </ac:spMkLst>
        </pc:spChg>
        <pc:spChg chg="add">
          <ac:chgData name="Joe Schaefer" userId="c44201cbb585ff2b" providerId="LiveId" clId="{90D07A1A-DC66-48CB-87E3-2C5D35B8ED83}" dt="2020-12-01T03:47:06.846" v="1974" actId="26606"/>
          <ac:spMkLst>
            <pc:docMk/>
            <pc:sldMk cId="1475435848" sldId="256"/>
            <ac:spMk id="8" creationId="{D278ADA9-6383-4BDD-80D2-8899A402687B}"/>
          </ac:spMkLst>
        </pc:spChg>
        <pc:spChg chg="add">
          <ac:chgData name="Joe Schaefer" userId="c44201cbb585ff2b" providerId="LiveId" clId="{90D07A1A-DC66-48CB-87E3-2C5D35B8ED83}" dt="2020-12-01T03:47:06.846" v="1974" actId="26606"/>
          <ac:spMkLst>
            <pc:docMk/>
            <pc:sldMk cId="1475435848" sldId="256"/>
            <ac:spMk id="10" creationId="{484B7147-B0F6-40ED-B5A2-FF72BC8198B6}"/>
          </ac:spMkLst>
        </pc:spChg>
        <pc:spChg chg="add">
          <ac:chgData name="Joe Schaefer" userId="c44201cbb585ff2b" providerId="LiveId" clId="{90D07A1A-DC66-48CB-87E3-2C5D35B8ED83}" dt="2020-12-01T03:47:06.846" v="1974" actId="26606"/>
          <ac:spMkLst>
            <pc:docMk/>
            <pc:sldMk cId="1475435848" sldId="256"/>
            <ac:spMk id="12" creationId="{B36D2DE0-0628-4A9A-A59D-7BA8B5EB3022}"/>
          </ac:spMkLst>
        </pc:spChg>
        <pc:spChg chg="add">
          <ac:chgData name="Joe Schaefer" userId="c44201cbb585ff2b" providerId="LiveId" clId="{90D07A1A-DC66-48CB-87E3-2C5D35B8ED83}" dt="2020-12-01T03:47:06.846" v="1974" actId="26606"/>
          <ac:spMkLst>
            <pc:docMk/>
            <pc:sldMk cId="1475435848" sldId="256"/>
            <ac:spMk id="14" creationId="{48E405C9-94BE-41DA-928C-DEC9A8550E9F}"/>
          </ac:spMkLst>
        </pc:spChg>
        <pc:spChg chg="add">
          <ac:chgData name="Joe Schaefer" userId="c44201cbb585ff2b" providerId="LiveId" clId="{90D07A1A-DC66-48CB-87E3-2C5D35B8ED83}" dt="2020-12-01T03:47:06.846" v="1974" actId="26606"/>
          <ac:spMkLst>
            <pc:docMk/>
            <pc:sldMk cId="1475435848" sldId="256"/>
            <ac:spMk id="16" creationId="{D2091A72-D5BB-42AC-8FD3-F7747D90861E}"/>
          </ac:spMkLst>
        </pc:spChg>
        <pc:spChg chg="add">
          <ac:chgData name="Joe Schaefer" userId="c44201cbb585ff2b" providerId="LiveId" clId="{90D07A1A-DC66-48CB-87E3-2C5D35B8ED83}" dt="2020-12-01T03:47:06.846" v="1974" actId="26606"/>
          <ac:spMkLst>
            <pc:docMk/>
            <pc:sldMk cId="1475435848" sldId="256"/>
            <ac:spMk id="18" creationId="{6ED12BFC-A737-46AF-8411-481112D54B0C}"/>
          </ac:spMkLst>
        </pc:spChg>
      </pc:sldChg>
      <pc:sldChg chg="addSp modSp mod setBg">
        <pc:chgData name="Joe Schaefer" userId="c44201cbb585ff2b" providerId="LiveId" clId="{90D07A1A-DC66-48CB-87E3-2C5D35B8ED83}" dt="2020-12-02T17:43:16.528" v="2680" actId="20577"/>
        <pc:sldMkLst>
          <pc:docMk/>
          <pc:sldMk cId="3806380382" sldId="257"/>
        </pc:sldMkLst>
        <pc:spChg chg="mod">
          <ac:chgData name="Joe Schaefer" userId="c44201cbb585ff2b" providerId="LiveId" clId="{90D07A1A-DC66-48CB-87E3-2C5D35B8ED83}" dt="2020-12-01T03:43:09.561" v="1971" actId="26606"/>
          <ac:spMkLst>
            <pc:docMk/>
            <pc:sldMk cId="3806380382" sldId="257"/>
            <ac:spMk id="2" creationId="{DAED4E9C-99E6-4090-96B0-D16F3BAAC2C2}"/>
          </ac:spMkLst>
        </pc:spChg>
        <pc:spChg chg="mod">
          <ac:chgData name="Joe Schaefer" userId="c44201cbb585ff2b" providerId="LiveId" clId="{90D07A1A-DC66-48CB-87E3-2C5D35B8ED83}" dt="2020-12-02T17:43:16.528" v="2680" actId="20577"/>
          <ac:spMkLst>
            <pc:docMk/>
            <pc:sldMk cId="3806380382" sldId="257"/>
            <ac:spMk id="3" creationId="{294666DD-EEFD-4ACE-A12B-4A4AA39B66FB}"/>
          </ac:spMkLst>
        </pc:spChg>
        <pc:spChg chg="add">
          <ac:chgData name="Joe Schaefer" userId="c44201cbb585ff2b" providerId="LiveId" clId="{90D07A1A-DC66-48CB-87E3-2C5D35B8ED83}" dt="2020-12-01T03:43:09.561" v="1971" actId="26606"/>
          <ac:spMkLst>
            <pc:docMk/>
            <pc:sldMk cId="3806380382" sldId="257"/>
            <ac:spMk id="8" creationId="{907EF6B7-1338-4443-8C46-6A318D952DFD}"/>
          </ac:spMkLst>
        </pc:spChg>
        <pc:spChg chg="add">
          <ac:chgData name="Joe Schaefer" userId="c44201cbb585ff2b" providerId="LiveId" clId="{90D07A1A-DC66-48CB-87E3-2C5D35B8ED83}" dt="2020-12-01T03:43:09.561" v="1971" actId="26606"/>
          <ac:spMkLst>
            <pc:docMk/>
            <pc:sldMk cId="3806380382" sldId="257"/>
            <ac:spMk id="10" creationId="{DAAE4CDD-124C-4DCF-9584-B6033B545DD5}"/>
          </ac:spMkLst>
        </pc:spChg>
        <pc:spChg chg="add">
          <ac:chgData name="Joe Schaefer" userId="c44201cbb585ff2b" providerId="LiveId" clId="{90D07A1A-DC66-48CB-87E3-2C5D35B8ED83}" dt="2020-12-01T03:43:09.561" v="1971" actId="26606"/>
          <ac:spMkLst>
            <pc:docMk/>
            <pc:sldMk cId="3806380382" sldId="257"/>
            <ac:spMk id="12" creationId="{081E4A58-353D-44AE-B2FC-2A74E2E400F7}"/>
          </ac:spMkLst>
        </pc:spChg>
      </pc:sldChg>
      <pc:sldChg chg="del">
        <pc:chgData name="Joe Schaefer" userId="c44201cbb585ff2b" providerId="LiveId" clId="{90D07A1A-DC66-48CB-87E3-2C5D35B8ED83}" dt="2020-12-01T03:40:56.582" v="1916" actId="47"/>
        <pc:sldMkLst>
          <pc:docMk/>
          <pc:sldMk cId="82903005" sldId="258"/>
        </pc:sldMkLst>
      </pc:sldChg>
      <pc:sldChg chg="del">
        <pc:chgData name="Joe Schaefer" userId="c44201cbb585ff2b" providerId="LiveId" clId="{90D07A1A-DC66-48CB-87E3-2C5D35B8ED83}" dt="2020-12-01T03:40:57.723" v="1917" actId="47"/>
        <pc:sldMkLst>
          <pc:docMk/>
          <pc:sldMk cId="1790396973" sldId="259"/>
        </pc:sldMkLst>
      </pc:sldChg>
      <pc:sldChg chg="del">
        <pc:chgData name="Joe Schaefer" userId="c44201cbb585ff2b" providerId="LiveId" clId="{90D07A1A-DC66-48CB-87E3-2C5D35B8ED83}" dt="2020-12-01T03:40:57.961" v="1918" actId="47"/>
        <pc:sldMkLst>
          <pc:docMk/>
          <pc:sldMk cId="722336434" sldId="260"/>
        </pc:sldMkLst>
      </pc:sldChg>
      <pc:sldChg chg="del">
        <pc:chgData name="Joe Schaefer" userId="c44201cbb585ff2b" providerId="LiveId" clId="{90D07A1A-DC66-48CB-87E3-2C5D35B8ED83}" dt="2020-12-01T03:11:11.420" v="24" actId="2696"/>
        <pc:sldMkLst>
          <pc:docMk/>
          <pc:sldMk cId="3346029041" sldId="264"/>
        </pc:sldMkLst>
      </pc:sldChg>
      <pc:sldChg chg="del">
        <pc:chgData name="Joe Schaefer" userId="c44201cbb585ff2b" providerId="LiveId" clId="{90D07A1A-DC66-48CB-87E3-2C5D35B8ED83}" dt="2020-12-01T03:11:03.303" v="23" actId="2696"/>
        <pc:sldMkLst>
          <pc:docMk/>
          <pc:sldMk cId="2631864722" sldId="265"/>
        </pc:sldMkLst>
      </pc:sldChg>
      <pc:sldChg chg="del">
        <pc:chgData name="Joe Schaefer" userId="c44201cbb585ff2b" providerId="LiveId" clId="{90D07A1A-DC66-48CB-87E3-2C5D35B8ED83}" dt="2020-12-01T03:11:14.708" v="25" actId="2696"/>
        <pc:sldMkLst>
          <pc:docMk/>
          <pc:sldMk cId="2005566083" sldId="266"/>
        </pc:sldMkLst>
      </pc:sldChg>
      <pc:sldChg chg="addSp modSp mod setBg">
        <pc:chgData name="Joe Schaefer" userId="c44201cbb585ff2b" providerId="LiveId" clId="{90D07A1A-DC66-48CB-87E3-2C5D35B8ED83}" dt="2020-12-01T03:44:01.010" v="1972" actId="26606"/>
        <pc:sldMkLst>
          <pc:docMk/>
          <pc:sldMk cId="3686216191" sldId="267"/>
        </pc:sldMkLst>
        <pc:spChg chg="mod">
          <ac:chgData name="Joe Schaefer" userId="c44201cbb585ff2b" providerId="LiveId" clId="{90D07A1A-DC66-48CB-87E3-2C5D35B8ED83}" dt="2020-12-01T03:44:01.010" v="1972" actId="26606"/>
          <ac:spMkLst>
            <pc:docMk/>
            <pc:sldMk cId="3686216191" sldId="267"/>
            <ac:spMk id="2" creationId="{78A6F948-81AC-445E-A1A5-D2C2D834AFBC}"/>
          </ac:spMkLst>
        </pc:spChg>
        <pc:spChg chg="mod">
          <ac:chgData name="Joe Schaefer" userId="c44201cbb585ff2b" providerId="LiveId" clId="{90D07A1A-DC66-48CB-87E3-2C5D35B8ED83}" dt="2020-12-01T03:44:01.010" v="1972" actId="26606"/>
          <ac:spMkLst>
            <pc:docMk/>
            <pc:sldMk cId="3686216191" sldId="267"/>
            <ac:spMk id="3" creationId="{C909341B-3ED2-49FA-B3E6-C8952DD56944}"/>
          </ac:spMkLst>
        </pc:spChg>
        <pc:spChg chg="add">
          <ac:chgData name="Joe Schaefer" userId="c44201cbb585ff2b" providerId="LiveId" clId="{90D07A1A-DC66-48CB-87E3-2C5D35B8ED83}" dt="2020-12-01T03:44:01.010" v="1972" actId="26606"/>
          <ac:spMkLst>
            <pc:docMk/>
            <pc:sldMk cId="3686216191" sldId="267"/>
            <ac:spMk id="8" creationId="{1709F1D5-B0F1-4714-A239-E5B61C161915}"/>
          </ac:spMkLst>
        </pc:spChg>
        <pc:spChg chg="add">
          <ac:chgData name="Joe Schaefer" userId="c44201cbb585ff2b" providerId="LiveId" clId="{90D07A1A-DC66-48CB-87E3-2C5D35B8ED83}" dt="2020-12-01T03:44:01.010" v="1972" actId="26606"/>
          <ac:spMkLst>
            <pc:docMk/>
            <pc:sldMk cId="3686216191" sldId="267"/>
            <ac:spMk id="10" creationId="{228FB460-D3FF-4440-A020-05982A09E517}"/>
          </ac:spMkLst>
        </pc:spChg>
        <pc:spChg chg="add">
          <ac:chgData name="Joe Schaefer" userId="c44201cbb585ff2b" providerId="LiveId" clId="{90D07A1A-DC66-48CB-87E3-2C5D35B8ED83}" dt="2020-12-01T03:44:01.010" v="1972" actId="26606"/>
          <ac:spMkLst>
            <pc:docMk/>
            <pc:sldMk cId="3686216191" sldId="267"/>
            <ac:spMk id="12" creationId="{14847E93-7DC1-4D4B-8829-B19AA7137C50}"/>
          </ac:spMkLst>
        </pc:spChg>
        <pc:spChg chg="add">
          <ac:chgData name="Joe Schaefer" userId="c44201cbb585ff2b" providerId="LiveId" clId="{90D07A1A-DC66-48CB-87E3-2C5D35B8ED83}" dt="2020-12-01T03:44:01.010" v="1972" actId="26606"/>
          <ac:spMkLst>
            <pc:docMk/>
            <pc:sldMk cId="3686216191" sldId="267"/>
            <ac:spMk id="14" creationId="{5566D6E1-03A1-4D73-A4E0-35D74D568A04}"/>
          </ac:spMkLst>
        </pc:spChg>
        <pc:spChg chg="add">
          <ac:chgData name="Joe Schaefer" userId="c44201cbb585ff2b" providerId="LiveId" clId="{90D07A1A-DC66-48CB-87E3-2C5D35B8ED83}" dt="2020-12-01T03:44:01.010" v="1972" actId="26606"/>
          <ac:spMkLst>
            <pc:docMk/>
            <pc:sldMk cId="3686216191" sldId="267"/>
            <ac:spMk id="16" creationId="{9F835A99-04AC-494A-A572-AFE8413CC938}"/>
          </ac:spMkLst>
        </pc:spChg>
        <pc:spChg chg="add">
          <ac:chgData name="Joe Schaefer" userId="c44201cbb585ff2b" providerId="LiveId" clId="{90D07A1A-DC66-48CB-87E3-2C5D35B8ED83}" dt="2020-12-01T03:44:01.010" v="1972" actId="26606"/>
          <ac:spMkLst>
            <pc:docMk/>
            <pc:sldMk cId="3686216191" sldId="267"/>
            <ac:spMk id="18" creationId="{7B786209-1B0B-4CA9-9BDD-F7327066A84D}"/>
          </ac:spMkLst>
        </pc:spChg>
        <pc:spChg chg="add">
          <ac:chgData name="Joe Schaefer" userId="c44201cbb585ff2b" providerId="LiveId" clId="{90D07A1A-DC66-48CB-87E3-2C5D35B8ED83}" dt="2020-12-01T03:44:01.010" v="1972" actId="26606"/>
          <ac:spMkLst>
            <pc:docMk/>
            <pc:sldMk cId="3686216191" sldId="267"/>
            <ac:spMk id="20" creationId="{2D2964BB-484D-45AE-AD66-D407D0629652}"/>
          </ac:spMkLst>
        </pc:spChg>
        <pc:spChg chg="add">
          <ac:chgData name="Joe Schaefer" userId="c44201cbb585ff2b" providerId="LiveId" clId="{90D07A1A-DC66-48CB-87E3-2C5D35B8ED83}" dt="2020-12-01T03:44:01.010" v="1972" actId="26606"/>
          <ac:spMkLst>
            <pc:docMk/>
            <pc:sldMk cId="3686216191" sldId="267"/>
            <ac:spMk id="22" creationId="{6691AC69-A76E-4DAB-B565-468B6B87ACF3}"/>
          </ac:spMkLst>
        </pc:spChg>
      </pc:sldChg>
      <pc:sldChg chg="addSp modSp mod setBg">
        <pc:chgData name="Joe Schaefer" userId="c44201cbb585ff2b" providerId="LiveId" clId="{90D07A1A-DC66-48CB-87E3-2C5D35B8ED83}" dt="2020-12-01T03:46:11.847" v="1973" actId="26606"/>
        <pc:sldMkLst>
          <pc:docMk/>
          <pc:sldMk cId="3162389014" sldId="268"/>
        </pc:sldMkLst>
        <pc:spChg chg="mod">
          <ac:chgData name="Joe Schaefer" userId="c44201cbb585ff2b" providerId="LiveId" clId="{90D07A1A-DC66-48CB-87E3-2C5D35B8ED83}" dt="2020-12-01T03:46:11.847" v="1973" actId="26606"/>
          <ac:spMkLst>
            <pc:docMk/>
            <pc:sldMk cId="3162389014" sldId="268"/>
            <ac:spMk id="2" creationId="{8583AFE0-9D62-4818-A120-EC3A770D2763}"/>
          </ac:spMkLst>
        </pc:spChg>
        <pc:spChg chg="mod">
          <ac:chgData name="Joe Schaefer" userId="c44201cbb585ff2b" providerId="LiveId" clId="{90D07A1A-DC66-48CB-87E3-2C5D35B8ED83}" dt="2020-12-01T03:46:11.847" v="1973" actId="26606"/>
          <ac:spMkLst>
            <pc:docMk/>
            <pc:sldMk cId="3162389014" sldId="268"/>
            <ac:spMk id="3" creationId="{8BB13E78-693E-420F-B0F8-9267C2EAD5F0}"/>
          </ac:spMkLst>
        </pc:spChg>
        <pc:spChg chg="add">
          <ac:chgData name="Joe Schaefer" userId="c44201cbb585ff2b" providerId="LiveId" clId="{90D07A1A-DC66-48CB-87E3-2C5D35B8ED83}" dt="2020-12-01T03:46:11.847" v="1973" actId="26606"/>
          <ac:spMkLst>
            <pc:docMk/>
            <pc:sldMk cId="3162389014" sldId="268"/>
            <ac:spMk id="11" creationId="{A7AE9375-4664-4DB2-922D-2782A6E439AC}"/>
          </ac:spMkLst>
        </pc:spChg>
        <pc:spChg chg="add">
          <ac:chgData name="Joe Schaefer" userId="c44201cbb585ff2b" providerId="LiveId" clId="{90D07A1A-DC66-48CB-87E3-2C5D35B8ED83}" dt="2020-12-01T03:46:11.847" v="1973" actId="26606"/>
          <ac:spMkLst>
            <pc:docMk/>
            <pc:sldMk cId="3162389014" sldId="268"/>
            <ac:spMk id="15" creationId="{C87417AF-190E-4D6E-AFA6-7D3E84B0B430}"/>
          </ac:spMkLst>
        </pc:spChg>
        <pc:spChg chg="add">
          <ac:chgData name="Joe Schaefer" userId="c44201cbb585ff2b" providerId="LiveId" clId="{90D07A1A-DC66-48CB-87E3-2C5D35B8ED83}" dt="2020-12-01T03:46:11.847" v="1973" actId="26606"/>
          <ac:spMkLst>
            <pc:docMk/>
            <pc:sldMk cId="3162389014" sldId="268"/>
            <ac:spMk id="17" creationId="{80B30ED8-273E-4C07-8568-2FE5CC5C483D}"/>
          </ac:spMkLst>
        </pc:spChg>
        <pc:picChg chg="add mod ord">
          <ac:chgData name="Joe Schaefer" userId="c44201cbb585ff2b" providerId="LiveId" clId="{90D07A1A-DC66-48CB-87E3-2C5D35B8ED83}" dt="2020-12-01T03:46:11.847" v="1973" actId="26606"/>
          <ac:picMkLst>
            <pc:docMk/>
            <pc:sldMk cId="3162389014" sldId="268"/>
            <ac:picMk id="4" creationId="{276E9CF6-2454-4A7A-83AF-2DC046844E67}"/>
          </ac:picMkLst>
        </pc:picChg>
        <pc:picChg chg="add mod">
          <ac:chgData name="Joe Schaefer" userId="c44201cbb585ff2b" providerId="LiveId" clId="{90D07A1A-DC66-48CB-87E3-2C5D35B8ED83}" dt="2020-12-01T03:46:11.847" v="1973" actId="26606"/>
          <ac:picMkLst>
            <pc:docMk/>
            <pc:sldMk cId="3162389014" sldId="268"/>
            <ac:picMk id="6" creationId="{CB813D76-DEC7-4574-8794-E3DB41334711}"/>
          </ac:picMkLst>
        </pc:picChg>
        <pc:cxnChg chg="add">
          <ac:chgData name="Joe Schaefer" userId="c44201cbb585ff2b" providerId="LiveId" clId="{90D07A1A-DC66-48CB-87E3-2C5D35B8ED83}" dt="2020-12-01T03:46:11.847" v="1973" actId="26606"/>
          <ac:cxnSpMkLst>
            <pc:docMk/>
            <pc:sldMk cId="3162389014" sldId="268"/>
            <ac:cxnSpMk id="13" creationId="{EE504C98-6397-41C1-A8D8-2D9C4ED307E0}"/>
          </ac:cxnSpMkLst>
        </pc:cxnChg>
      </pc:sldChg>
      <pc:sldChg chg="addSp modSp new mod setBg">
        <pc:chgData name="Joe Schaefer" userId="c44201cbb585ff2b" providerId="LiveId" clId="{90D07A1A-DC66-48CB-87E3-2C5D35B8ED83}" dt="2020-12-02T03:23:03.188" v="2662" actId="20577"/>
        <pc:sldMkLst>
          <pc:docMk/>
          <pc:sldMk cId="2959288057" sldId="269"/>
        </pc:sldMkLst>
        <pc:spChg chg="mod">
          <ac:chgData name="Joe Schaefer" userId="c44201cbb585ff2b" providerId="LiveId" clId="{90D07A1A-DC66-48CB-87E3-2C5D35B8ED83}" dt="2020-12-01T14:29:22.346" v="2635" actId="20577"/>
          <ac:spMkLst>
            <pc:docMk/>
            <pc:sldMk cId="2959288057" sldId="269"/>
            <ac:spMk id="2" creationId="{0D3D4F63-9ED5-4A4E-9B8B-F4E64DBEBCCA}"/>
          </ac:spMkLst>
        </pc:spChg>
        <pc:spChg chg="mod">
          <ac:chgData name="Joe Schaefer" userId="c44201cbb585ff2b" providerId="LiveId" clId="{90D07A1A-DC66-48CB-87E3-2C5D35B8ED83}" dt="2020-12-02T03:23:03.188" v="2662" actId="20577"/>
          <ac:spMkLst>
            <pc:docMk/>
            <pc:sldMk cId="2959288057" sldId="269"/>
            <ac:spMk id="3" creationId="{DE419300-3E1F-4154-B7DA-D981206672E3}"/>
          </ac:spMkLst>
        </pc:spChg>
        <pc:spChg chg="add">
          <ac:chgData name="Joe Schaefer" userId="c44201cbb585ff2b" providerId="LiveId" clId="{90D07A1A-DC66-48CB-87E3-2C5D35B8ED83}" dt="2020-12-01T14:28:43.966" v="2604" actId="26606"/>
          <ac:spMkLst>
            <pc:docMk/>
            <pc:sldMk cId="2959288057" sldId="269"/>
            <ac:spMk id="10" creationId="{AFA67CD3-AB4E-4A7A-BEB8-53C445D8C44E}"/>
          </ac:spMkLst>
        </pc:spChg>
        <pc:spChg chg="add">
          <ac:chgData name="Joe Schaefer" userId="c44201cbb585ff2b" providerId="LiveId" clId="{90D07A1A-DC66-48CB-87E3-2C5D35B8ED83}" dt="2020-12-01T14:28:43.966" v="2604" actId="26606"/>
          <ac:spMkLst>
            <pc:docMk/>
            <pc:sldMk cId="2959288057" sldId="269"/>
            <ac:spMk id="14" creationId="{339C8D78-A644-462F-B674-F440635E5353}"/>
          </ac:spMkLst>
        </pc:spChg>
        <pc:picChg chg="add">
          <ac:chgData name="Joe Schaefer" userId="c44201cbb585ff2b" providerId="LiveId" clId="{90D07A1A-DC66-48CB-87E3-2C5D35B8ED83}" dt="2020-12-01T14:28:43.966" v="2604" actId="26606"/>
          <ac:picMkLst>
            <pc:docMk/>
            <pc:sldMk cId="2959288057" sldId="269"/>
            <ac:picMk id="7" creationId="{C0BB86A0-B3C4-4CBB-BEE2-C907B8016B53}"/>
          </ac:picMkLst>
        </pc:picChg>
        <pc:picChg chg="add">
          <ac:chgData name="Joe Schaefer" userId="c44201cbb585ff2b" providerId="LiveId" clId="{90D07A1A-DC66-48CB-87E3-2C5D35B8ED83}" dt="2020-12-01T14:28:43.966" v="2604" actId="26606"/>
          <ac:picMkLst>
            <pc:docMk/>
            <pc:sldMk cId="2959288057" sldId="269"/>
            <ac:picMk id="12" creationId="{07CF545F-9C2E-4446-97CD-AD92990C2B6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D8588-5640-454A-B0A9-BF8DE09729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B0A16-26D5-4219-B711-1E5699DF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9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B0A16-26D5-4219-B711-1E5699DFDE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6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0D07-BB95-4AC6-B010-99C95613D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5849F-252D-4C58-AC5F-EFEC4C177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469D5-EC81-4A5C-958E-E48942F2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70FAE-E6B9-45AD-896F-5B9D3A0D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680BF-5976-4BC3-9EDE-845FF48A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7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4863-FD62-4163-9E95-DBAC75D4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5F114-58CC-497C-948F-65E3BA593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86FE5-0079-4E93-B80F-01DB4367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5413B-C815-47FA-B14E-25144E05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048EA-E4EB-4E87-95B0-52E7C836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0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98DF3-9616-42A5-92BD-816BE1450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19B84-4E47-4AAC-8657-723A0451B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2863B-13C4-450B-9768-28E6D20F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9C5CD-882B-4C9B-88AB-373428CD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5EAF1-0035-41D5-9DDA-F5030B56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1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94B5-FA6C-48E0-95DB-A0325D8D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8F17C-01D6-4556-80E0-EEC187EC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C9963-825D-4DB4-BDAA-FC100B9F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F823E-27A3-4A52-9223-B091D66F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D5895-9EAD-4602-9499-5C492DB0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A4C5-4203-4E14-B979-6698BC5F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7BCC4-B485-4A1F-A3D1-CF04028A1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45F76-25D0-48F3-87FF-535D004C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2EEF0-EECE-41F0-AA01-C2848A0B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E7852-1FE8-4625-A6E3-D53D21B9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1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7BAA-E9A7-4D87-BBC5-2286C39A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FFF1D-BC79-4EC0-AA78-528AA4430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8170C-A5EF-4D3D-81FF-0E0227149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B2168-D7BC-4A77-AEC8-5F1CE7F3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4CB57-8235-468A-B7E0-96CD5DA5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D3ACE-A99D-4ED7-A64F-F3A61869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1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20D6-0AAA-456B-93B4-2632C582B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B4EC-9E96-4284-BDAB-658ADD61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CD31C-479F-4284-B308-5F12DB81C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59A9A-09C0-4606-B048-727B71323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4BE06-A892-4EC4-90FE-00C5998F6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19227-0451-4F8D-BECC-0A71E28A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FFF03-D2AF-4530-B6F9-C0AB5172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27882-3E18-46BB-B98F-B14397D3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6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73F5-38B8-4642-8D9C-7670CE1B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C1483-EE04-4FC4-B1BE-28F03984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F26E1-7683-4CB7-998A-3876E7BB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EC609-1FB9-48DB-84D6-42F13083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5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A59BB-E97F-405A-AACC-0C3A92BF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E6A59-D1AC-4AB0-BF04-077ABED3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5EBA6-78C2-4E45-8875-25A394C3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CE1A-CA43-4F27-8FBE-27E976BB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ED40E-4D14-4414-9621-341171CD7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181CB-E8FC-482F-8AD5-0088AF7DD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F58D1-3D37-4878-8E1A-4B93E5F5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AFC6C-A33D-42D1-872D-BD961316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D2E67-EEFE-4E84-8CCC-BFCFF8F1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4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32CB-27B2-46AF-A9D4-FC1B3247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E3C1C-8696-4F35-A5C3-23A50553B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DA761-CDC1-438E-AA6C-2DEE77AC5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0AEEF-63C9-4D02-9561-4966CFF3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8B8F-B69D-4AC4-AA0B-AE2E389E1C2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65F41-53DA-4149-9380-779EA174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BC0F4-890C-482D-A147-8DE7F9C7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4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08CD7-F029-43EB-B686-D029D040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1B3FF-4376-4E6D-B16A-F09BEBB7C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0986-7AE8-4BC7-B7C9-E99749AE2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98B8F-B69D-4AC4-AA0B-AE2E389E1C2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6F239-9CD4-4619-92F7-130120D66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16D9-A844-457C-AFA9-3D4DB3F5E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A6847-0DD5-4605-A52D-D62BC38A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1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suf4/home" TargetMode="External"/><Relationship Id="rId2" Type="http://schemas.openxmlformats.org/officeDocument/2006/relationships/hyperlink" Target="https://github.com/SunStarSys/p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3ACAF-AAC6-4E89-BEFF-DE40ABF78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HL DevOps Conversations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685D2-0B3C-45DB-B087-A3509DB62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/>
              <a:t>Session #3: </a:t>
            </a:r>
            <a:r>
              <a:rPr lang="en-US" dirty="0"/>
              <a:t>DevOps Automation Basics</a:t>
            </a:r>
          </a:p>
          <a:p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3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3AFE0-9D62-4818-A120-EC3A770D2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 The 2021 Q2 Future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3E78-693E-420F-B0F8-9267C2EAD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B813D76-DEC7-4574-8794-E3DB41334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8021" y="369913"/>
            <a:ext cx="2262984" cy="278453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E9CF6-2454-4A7A-83AF-2DC046844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715" y="3730267"/>
            <a:ext cx="2784532" cy="278453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6F948-81AC-445E-A1A5-D2C2D834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 The Journey of a Thousand Li Begins….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341B-3ED2-49FA-B3E6-C8952DD56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dirty="0"/>
              <a:t>Baby Steps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pty</a:t>
            </a:r>
            <a:r>
              <a:rPr lang="en-US" dirty="0"/>
              <a:t> (master branch): </a:t>
            </a:r>
            <a:r>
              <a:rPr lang="en-US" dirty="0">
                <a:hlinkClick r:id="rId2"/>
              </a:rPr>
              <a:t>https://github.com/SunStarSys/pty</a:t>
            </a:r>
            <a:endParaRPr lang="en-US" dirty="0"/>
          </a:p>
          <a:p>
            <a:pPr lvl="1"/>
            <a:r>
              <a:rPr lang="en-US" dirty="0"/>
              <a:t>Clone home (</a:t>
            </a:r>
            <a:r>
              <a:rPr lang="en-US" dirty="0" err="1"/>
              <a:t>wsl</a:t>
            </a:r>
            <a:r>
              <a:rPr lang="en-US" dirty="0"/>
              <a:t> branch):   </a:t>
            </a:r>
            <a:r>
              <a:rPr lang="en-US" dirty="0">
                <a:hlinkClick r:id="rId3"/>
              </a:rPr>
              <a:t>https://github.com/joesuf4/home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SSH and Terminals, Oh My!</a:t>
            </a:r>
          </a:p>
          <a:p>
            <a:pPr lvl="1"/>
            <a:r>
              <a:rPr lang="en-US" dirty="0"/>
              <a:t>Raw Mode for pass-thru operation</a:t>
            </a:r>
          </a:p>
          <a:p>
            <a:pPr lvl="1"/>
            <a:r>
              <a:rPr lang="en-US" dirty="0"/>
              <a:t>What, Where, and How (Terminals)</a:t>
            </a:r>
          </a:p>
          <a:p>
            <a:pPr lvl="1"/>
            <a:r>
              <a:rPr lang="en-US" dirty="0"/>
              <a:t>AWS </a:t>
            </a:r>
            <a:r>
              <a:rPr lang="en-US" dirty="0" err="1"/>
              <a:t>ssm</a:t>
            </a:r>
            <a:r>
              <a:rPr lang="en-US" dirty="0"/>
              <a:t> Integration (aka throwing away the </a:t>
            </a:r>
            <a:r>
              <a:rPr lang="en-US" dirty="0" err="1"/>
              <a:t>ssm</a:t>
            </a:r>
            <a:r>
              <a:rPr lang="en-US" dirty="0"/>
              <a:t> terminal interface for good)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1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D4E9C-99E6-4090-96B0-D16F3BAA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 The Big Picture:  Context Matters!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66DD-EEFD-4ACE-A12B-4A4AA39B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 err="1"/>
              <a:t>WalkThru</a:t>
            </a:r>
            <a:r>
              <a:rPr lang="en-US" dirty="0"/>
              <a:t> of my home </a:t>
            </a:r>
            <a:r>
              <a:rPr lang="en-US" dirty="0" err="1"/>
              <a:t>dir</a:t>
            </a:r>
            <a:r>
              <a:rPr lang="en-US" dirty="0"/>
              <a:t> (</a:t>
            </a:r>
            <a:r>
              <a:rPr lang="en-US" dirty="0" err="1"/>
              <a:t>wsl</a:t>
            </a:r>
            <a:r>
              <a:rPr lang="en-US" dirty="0"/>
              <a:t> branch)</a:t>
            </a:r>
          </a:p>
          <a:p>
            <a:pPr lvl="1"/>
            <a:r>
              <a:rPr lang="en-US" dirty="0"/>
              <a:t>bin/ssm_honorlock.sh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ssh</a:t>
            </a:r>
            <a:r>
              <a:rPr lang="en-US" dirty="0"/>
              <a:t>/config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awsrc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Getting Up and Running</a:t>
            </a:r>
          </a:p>
          <a:p>
            <a:pPr lvl="1"/>
            <a:r>
              <a:rPr lang="en-US" dirty="0"/>
              <a:t>echo . ~/.</a:t>
            </a:r>
            <a:r>
              <a:rPr lang="en-US" dirty="0" err="1"/>
              <a:t>awsrc</a:t>
            </a:r>
            <a:r>
              <a:rPr lang="en-US" dirty="0"/>
              <a:t> &gt;&gt; ~/.$(</a:t>
            </a:r>
            <a:r>
              <a:rPr lang="en-US" dirty="0" err="1"/>
              <a:t>basename</a:t>
            </a:r>
            <a:r>
              <a:rPr lang="en-US" dirty="0"/>
              <a:t> $SHELL)</a:t>
            </a:r>
            <a:r>
              <a:rPr lang="en-US" dirty="0" err="1"/>
              <a:t>rc</a:t>
            </a:r>
            <a:endParaRPr lang="en-US" dirty="0"/>
          </a:p>
          <a:p>
            <a:pPr lvl="1"/>
            <a:r>
              <a:rPr lang="en-US" dirty="0"/>
              <a:t>Copy the above files over to your $HOME tree.</a:t>
            </a:r>
          </a:p>
          <a:p>
            <a:pPr lvl="1"/>
            <a:r>
              <a:rPr lang="en-US" dirty="0"/>
              <a:t>. ~/.</a:t>
            </a:r>
            <a:r>
              <a:rPr lang="en-US" dirty="0" err="1"/>
              <a:t>awsrc</a:t>
            </a:r>
            <a:endParaRPr lang="en-US" dirty="0"/>
          </a:p>
          <a:p>
            <a:pPr lvl="1"/>
            <a:r>
              <a:rPr lang="en-US" dirty="0"/>
              <a:t>Let the games begin!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8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3D4F63-9ED5-4A4E-9B8B-F4E64DBE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000000"/>
                </a:solidFill>
              </a:rPr>
              <a:t> </a:t>
            </a:r>
            <a:r>
              <a:rPr lang="en-US" sz="4100">
                <a:solidFill>
                  <a:srgbClr val="000000"/>
                </a:solidFill>
              </a:rPr>
              <a:t>Ansible Outline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C0BB86A0-B3C4-4CBB-BEE2-C907B8016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19300-3E1F-4154-B7DA-D98120667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lnSpcReduction="10000"/>
          </a:bodyPr>
          <a:lstStyle/>
          <a:p>
            <a:r>
              <a:rPr lang="en-US" sz="1700" dirty="0">
                <a:solidFill>
                  <a:srgbClr val="000000"/>
                </a:solidFill>
              </a:rPr>
              <a:t>Basics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YAML: Organized into playbooks, roles, and inventories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Agentless (plain old </a:t>
            </a:r>
            <a:r>
              <a:rPr lang="en-US" sz="1700" dirty="0" err="1">
                <a:solidFill>
                  <a:srgbClr val="000000"/>
                </a:solidFill>
              </a:rPr>
              <a:t>ssh</a:t>
            </a:r>
            <a:r>
              <a:rPr lang="en-US" sz="1700" dirty="0">
                <a:solidFill>
                  <a:srgbClr val="000000"/>
                </a:solidFill>
              </a:rPr>
              <a:t>, no other target host prerequisites)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Idempotent</a:t>
            </a:r>
          </a:p>
          <a:p>
            <a:r>
              <a:rPr lang="en-US" sz="1700" dirty="0">
                <a:solidFill>
                  <a:srgbClr val="000000"/>
                </a:solidFill>
              </a:rPr>
              <a:t>Inventory Management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Pets -&gt; Cattle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Per-profile / Per-environment Dynamic Inventory Lists</a:t>
            </a:r>
          </a:p>
          <a:p>
            <a:r>
              <a:rPr lang="en-US" sz="1700" dirty="0">
                <a:solidFill>
                  <a:srgbClr val="000000"/>
                </a:solidFill>
              </a:rPr>
              <a:t>Playbooks</a:t>
            </a:r>
          </a:p>
          <a:p>
            <a:r>
              <a:rPr lang="en-US" sz="1700" dirty="0">
                <a:solidFill>
                  <a:srgbClr val="000000"/>
                </a:solidFill>
              </a:rPr>
              <a:t>Roles</a:t>
            </a:r>
          </a:p>
          <a:p>
            <a:r>
              <a:rPr lang="en-US" sz="1700" dirty="0">
                <a:solidFill>
                  <a:srgbClr val="000000"/>
                </a:solidFill>
              </a:rPr>
              <a:t>Vaults</a:t>
            </a:r>
          </a:p>
          <a:p>
            <a:endParaRPr 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28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197</Words>
  <Application>Microsoft Office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HL DevOps Conversations</vt:lpstr>
      <vt:lpstr> The 2021 Q2 Future</vt:lpstr>
      <vt:lpstr> The Journey of a Thousand Li Begins….</vt:lpstr>
      <vt:lpstr> The Big Picture:  Context Matters!</vt:lpstr>
      <vt:lpstr> Ansible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 DevOps Conversations</dc:title>
  <dc:creator>Joe Schaefer</dc:creator>
  <cp:lastModifiedBy>Joe Schaefer</cp:lastModifiedBy>
  <cp:revision>1</cp:revision>
  <dcterms:created xsi:type="dcterms:W3CDTF">2020-12-01T03:46:11Z</dcterms:created>
  <dcterms:modified xsi:type="dcterms:W3CDTF">2020-12-08T16:57:39Z</dcterms:modified>
</cp:coreProperties>
</file>