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chaefer" userId="c44201cbb585ff2b" providerId="LiveId" clId="{DE407FF3-59EA-4F14-AA79-2D5DC0CDD119}"/>
    <pc:docChg chg="modSld">
      <pc:chgData name="Joe Schaefer" userId="c44201cbb585ff2b" providerId="LiveId" clId="{DE407FF3-59EA-4F14-AA79-2D5DC0CDD119}" dt="2020-11-19T20:55:51.748" v="26" actId="20577"/>
      <pc:docMkLst>
        <pc:docMk/>
      </pc:docMkLst>
      <pc:sldChg chg="modSp mod">
        <pc:chgData name="Joe Schaefer" userId="c44201cbb585ff2b" providerId="LiveId" clId="{DE407FF3-59EA-4F14-AA79-2D5DC0CDD119}" dt="2020-11-19T19:34:52.926" v="19" actId="20577"/>
        <pc:sldMkLst>
          <pc:docMk/>
          <pc:sldMk cId="3806380382" sldId="257"/>
        </pc:sldMkLst>
        <pc:spChg chg="mod">
          <ac:chgData name="Joe Schaefer" userId="c44201cbb585ff2b" providerId="LiveId" clId="{DE407FF3-59EA-4F14-AA79-2D5DC0CDD119}" dt="2020-11-19T19:34:52.926" v="19" actId="20577"/>
          <ac:spMkLst>
            <pc:docMk/>
            <pc:sldMk cId="3806380382" sldId="257"/>
            <ac:spMk id="3" creationId="{294666DD-EEFD-4ACE-A12B-4A4AA39B66FB}"/>
          </ac:spMkLst>
        </pc:spChg>
      </pc:sldChg>
      <pc:sldChg chg="modSp mod">
        <pc:chgData name="Joe Schaefer" userId="c44201cbb585ff2b" providerId="LiveId" clId="{DE407FF3-59EA-4F14-AA79-2D5DC0CDD119}" dt="2020-11-19T20:55:51.748" v="26" actId="20577"/>
        <pc:sldMkLst>
          <pc:docMk/>
          <pc:sldMk cId="1281742600" sldId="263"/>
        </pc:sldMkLst>
        <pc:spChg chg="mod">
          <ac:chgData name="Joe Schaefer" userId="c44201cbb585ff2b" providerId="LiveId" clId="{DE407FF3-59EA-4F14-AA79-2D5DC0CDD119}" dt="2020-11-19T20:55:51.748" v="26" actId="20577"/>
          <ac:spMkLst>
            <pc:docMk/>
            <pc:sldMk cId="1281742600" sldId="263"/>
            <ac:spMk id="3" creationId="{AB9E287C-3CA5-4B5F-85C0-B8D07640BAEA}"/>
          </ac:spMkLst>
        </pc:spChg>
      </pc:sldChg>
    </pc:docChg>
  </pc:docChgLst>
  <pc:docChgLst>
    <pc:chgData name="Joe Schaefer" userId="c44201cbb585ff2b" providerId="LiveId" clId="{5649F28F-22C5-7942-AE9F-40BA9AA1F240}"/>
    <pc:docChg chg="modSld">
      <pc:chgData name="Joe Schaefer" userId="c44201cbb585ff2b" providerId="LiveId" clId="{5649F28F-22C5-7942-AE9F-40BA9AA1F240}" dt="2020-11-20T01:59:03.837" v="1" actId="1076"/>
      <pc:docMkLst>
        <pc:docMk/>
      </pc:docMkLst>
      <pc:sldChg chg="modSp">
        <pc:chgData name="Joe Schaefer" userId="c44201cbb585ff2b" providerId="LiveId" clId="{5649F28F-22C5-7942-AE9F-40BA9AA1F240}" dt="2020-11-20T01:59:03.837" v="1" actId="1076"/>
        <pc:sldMkLst>
          <pc:docMk/>
          <pc:sldMk cId="82903005" sldId="258"/>
        </pc:sldMkLst>
        <pc:spChg chg="mod">
          <ac:chgData name="Joe Schaefer" userId="c44201cbb585ff2b" providerId="LiveId" clId="{5649F28F-22C5-7942-AE9F-40BA9AA1F240}" dt="2020-11-20T01:59:03.837" v="1" actId="1076"/>
          <ac:spMkLst>
            <pc:docMk/>
            <pc:sldMk cId="82903005" sldId="258"/>
            <ac:spMk id="3" creationId="{71BE18DE-909C-495A-ADB7-D7C5B46392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D8588-5640-454A-B0A9-BF8DE09729D4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0A16-26D5-4219-B711-1E5699DF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0A16-26D5-4219-B711-1E5699DFD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D07-BB95-4AC6-B010-99C95613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849F-252D-4C58-AC5F-EFEC4C17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69D5-EC81-4A5C-958E-E48942F2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0FAE-E6B9-45AD-896F-5B9D3A0D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80BF-5976-4BC3-9EDE-845FF48A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7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4863-FD62-4163-9E95-DBAC75D4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F114-58CC-497C-948F-65E3BA593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6FE5-0079-4E93-B80F-01DB4367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13B-C815-47FA-B14E-25144E05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48EA-E4EB-4E87-95B0-52E7C83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98DF3-9616-42A5-92BD-816BE1450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19B84-4E47-4AAC-8657-723A0451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863B-13C4-450B-9768-28E6D20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C5CD-882B-4C9B-88AB-373428CD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EAF1-0035-41D5-9DDA-F5030B5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94B5-FA6C-48E0-95DB-A0325D8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F17C-01D6-4556-80E0-EEC187EC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9963-825D-4DB4-BDAA-FC100B9F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823E-27A3-4A52-9223-B091D66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5895-9EAD-4602-9499-5C492DB0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A4C5-4203-4E14-B979-6698BC5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BCC4-B485-4A1F-A3D1-CF04028A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5F76-25D0-48F3-87FF-535D004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EEF0-EECE-41F0-AA01-C2848A0B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852-1FE8-4625-A6E3-D53D21B9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7BAA-E9A7-4D87-BBC5-2286C39A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F1D-BC79-4EC0-AA78-528AA4430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170C-A5EF-4D3D-81FF-0E022714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2168-D7BC-4A77-AEC8-5F1CE7F3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CB57-8235-468A-B7E0-96CD5DA5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D3ACE-A99D-4ED7-A64F-F3A61869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0D6-0AAA-456B-93B4-2632C58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B4EC-9E96-4284-BDAB-658ADD6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D31C-479F-4284-B308-5F12DB81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9A9A-09C0-4606-B048-727B7132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4BE06-A892-4EC4-90FE-00C5998F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19227-0451-4F8D-BECC-0A71E28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FFF03-D2AF-4530-B6F9-C0AB5172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27882-3E18-46BB-B98F-B14397D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73F5-38B8-4642-8D9C-7670CE1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C1483-EE04-4FC4-B1BE-28F03984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F26E1-7683-4CB7-998A-3876E7B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EC609-1FB9-48DB-84D6-42F1308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59BB-E97F-405A-AACC-0C3A92BF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E6A59-D1AC-4AB0-BF04-077ABED3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5EBA6-78C2-4E45-8875-25A394C3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CE1A-CA43-4F27-8FBE-27E976BB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D40E-4D14-4414-9621-341171CD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81CB-E8FC-482F-8AD5-0088AF7D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58D1-3D37-4878-8E1A-4B93E5F5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FC6C-A33D-42D1-872D-BD96131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2E67-EEFE-4E84-8CCC-BFCFF8F1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32CB-27B2-46AF-A9D4-FC1B3247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3C1C-8696-4F35-A5C3-23A50553B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A761-CDC1-438E-AA6C-2DEE77AC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AEEF-63C9-4D02-9561-4966CFF3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5F41-53DA-4149-9380-779EA174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C0F4-890C-482D-A147-8DE7F9C7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08CD7-F029-43EB-B686-D029D040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1B3FF-4376-4E6D-B16A-F09BEBB7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986-7AE8-4BC7-B7C9-E99749AE2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8B8F-B69D-4AC4-AA0B-AE2E389E1C2B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F239-9CD4-4619-92F7-130120D6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6D9-A844-457C-AFA9-3D4DB3F5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ACAF-AAC6-4E89-BEFF-DE40ABF78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HL DevOps 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85D2-0B3C-45DB-B087-A3509DB62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#1: DevOps Tracing - Tooling and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3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4E9C-99E6-4090-96B0-D16F3BAA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Big Picture:  Context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66DD-EEFD-4ACE-A12B-4A4AA39B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UNIX Systems: AT&amp;T – Thompson, Kernighan and Ritchie - born in the 1970’s.</a:t>
            </a:r>
          </a:p>
          <a:p>
            <a:pPr lvl="1"/>
            <a:r>
              <a:rPr lang="en-US" dirty="0"/>
              <a:t>Implemented in C</a:t>
            </a:r>
          </a:p>
          <a:p>
            <a:pPr lvl="2"/>
            <a:r>
              <a:rPr lang="en-US" dirty="0"/>
              <a:t>Linear, Sequential (Virtual) Memory Model</a:t>
            </a:r>
          </a:p>
          <a:p>
            <a:pPr lvl="2"/>
            <a:r>
              <a:rPr lang="en-US" dirty="0"/>
              <a:t>Everything not in RAM is (in) a File: Somewhere, Somehow, and maybe even RAM too!</a:t>
            </a:r>
          </a:p>
          <a:p>
            <a:pPr lvl="1"/>
            <a:r>
              <a:rPr lang="en-US" dirty="0"/>
              <a:t>Multi-User</a:t>
            </a:r>
          </a:p>
          <a:p>
            <a:pPr lvl="1"/>
            <a:r>
              <a:rPr lang="en-US" dirty="0"/>
              <a:t>Multi-Process</a:t>
            </a:r>
          </a:p>
          <a:p>
            <a:pPr lvl="1"/>
            <a:r>
              <a:rPr lang="en-US" dirty="0"/>
              <a:t>Open and Shared for Collaboration by Default</a:t>
            </a:r>
          </a:p>
          <a:p>
            <a:r>
              <a:rPr lang="en-US" dirty="0"/>
              <a:t>Context-Sensitive Interfaces</a:t>
            </a:r>
          </a:p>
          <a:p>
            <a:pPr lvl="1"/>
            <a:r>
              <a:rPr lang="en-US" dirty="0"/>
              <a:t>Consoles and Terminals</a:t>
            </a:r>
          </a:p>
          <a:p>
            <a:pPr lvl="1"/>
            <a:r>
              <a:rPr lang="en-US" dirty="0"/>
              <a:t>Shells and Processes</a:t>
            </a:r>
          </a:p>
          <a:p>
            <a:pPr lvl="2"/>
            <a:r>
              <a:rPr lang="en-US" dirty="0"/>
              <a:t>Job Control: Fork, Exec, Pipeline, Co-Processing</a:t>
            </a:r>
          </a:p>
          <a:p>
            <a:pPr lvl="2"/>
            <a:r>
              <a:rPr lang="en-US" dirty="0"/>
              <a:t>IPC and Berkeley Sockets</a:t>
            </a:r>
          </a:p>
          <a:p>
            <a:pPr lvl="1"/>
            <a:r>
              <a:rPr lang="en-US" dirty="0"/>
              <a:t>Users, Groups, and Roles</a:t>
            </a:r>
          </a:p>
          <a:p>
            <a:pPr lvl="1"/>
            <a:r>
              <a:rPr lang="en-US" dirty="0"/>
              <a:t>Context Switching</a:t>
            </a:r>
          </a:p>
          <a:p>
            <a:pPr lvl="2"/>
            <a:r>
              <a:rPr lang="en-US" dirty="0"/>
              <a:t>Kernel Interrupts (IRQs) and Event Handling</a:t>
            </a:r>
          </a:p>
          <a:p>
            <a:pPr lvl="2"/>
            <a:r>
              <a:rPr lang="en-US" dirty="0"/>
              <a:t>Process Interrupts: System Calls via </a:t>
            </a:r>
            <a:r>
              <a:rPr lang="en-US" dirty="0" err="1"/>
              <a:t>libc</a:t>
            </a:r>
            <a:r>
              <a:rPr lang="en-US" dirty="0"/>
              <a:t>, Signals</a:t>
            </a:r>
          </a:p>
          <a:p>
            <a:pPr lvl="2"/>
            <a:r>
              <a:rPr lang="en-US" dirty="0"/>
              <a:t>POSIX Threads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1C9A-E147-4F0C-8D3B-49BF386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Thematic Example 1: Joe’s S-Corp Infra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18DE-909C-495A-ADB7-D7C5B463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444" y="1690688"/>
            <a:ext cx="10515600" cy="4351338"/>
          </a:xfrm>
        </p:spPr>
        <p:txBody>
          <a:bodyPr/>
          <a:lstStyle/>
          <a:p>
            <a:r>
              <a:rPr lang="en-US" dirty="0"/>
              <a:t>Solaris 11.4</a:t>
            </a:r>
          </a:p>
          <a:p>
            <a:pPr lvl="1"/>
            <a:r>
              <a:rPr lang="en-US" dirty="0"/>
              <a:t>ZFS</a:t>
            </a:r>
          </a:p>
          <a:p>
            <a:pPr lvl="2"/>
            <a:r>
              <a:rPr lang="en-US" dirty="0"/>
              <a:t>Robust, Scalable, Networked, Fast, Painless!</a:t>
            </a:r>
          </a:p>
          <a:p>
            <a:pPr lvl="1"/>
            <a:r>
              <a:rPr lang="en-US" dirty="0"/>
              <a:t>Zones (Virtualization “Containers”)</a:t>
            </a:r>
          </a:p>
          <a:p>
            <a:pPr lvl="2"/>
            <a:r>
              <a:rPr lang="en-US" dirty="0"/>
              <a:t>www</a:t>
            </a:r>
          </a:p>
          <a:p>
            <a:pPr lvl="2"/>
            <a:r>
              <a:rPr lang="en-US" dirty="0" err="1"/>
              <a:t>cms</a:t>
            </a:r>
            <a:r>
              <a:rPr lang="en-US" dirty="0"/>
              <a:t>-build</a:t>
            </a:r>
          </a:p>
          <a:p>
            <a:pPr lvl="1"/>
            <a:r>
              <a:rPr lang="en-US" dirty="0" err="1"/>
              <a:t>DTrace</a:t>
            </a:r>
            <a:r>
              <a:rPr lang="en-US" dirty="0"/>
              <a:t> (dynamic kernel-centric tracing system)</a:t>
            </a:r>
          </a:p>
          <a:p>
            <a:r>
              <a:rPr lang="en-US" dirty="0"/>
              <a:t>Hub (</a:t>
            </a:r>
            <a:r>
              <a:rPr lang="en-US" dirty="0" err="1"/>
              <a:t>zeus</a:t>
            </a:r>
            <a:r>
              <a:rPr lang="en-US" dirty="0"/>
              <a:t>) and Spoke (OCI Regional) Model</a:t>
            </a:r>
          </a:p>
          <a:p>
            <a:pPr lvl="1"/>
            <a:r>
              <a:rPr lang="en-US" dirty="0"/>
              <a:t>VPN-based</a:t>
            </a:r>
          </a:p>
          <a:p>
            <a:pPr lvl="1"/>
            <a:r>
              <a:rPr lang="en-US" dirty="0"/>
              <a:t>Zero-Trust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8290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5206-EA3A-49C3-85FD-E0B654D7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Thematic Example 2: Joe’s Windows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4AAD-CF95-4235-A199-ED7F9613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Windows 10 Professional – Windows Insider “dev” Flight</a:t>
            </a:r>
          </a:p>
          <a:p>
            <a:pPr lvl="1"/>
            <a:r>
              <a:rPr lang="en-US" dirty="0"/>
              <a:t>Bleeding Edge – often with dud releases</a:t>
            </a:r>
          </a:p>
          <a:p>
            <a:pPr lvl="1"/>
            <a:r>
              <a:rPr lang="en-US" dirty="0"/>
              <a:t>Painless Kernel Rollback!</a:t>
            </a:r>
          </a:p>
          <a:p>
            <a:r>
              <a:rPr lang="en-US" dirty="0"/>
              <a:t>WSL (2)</a:t>
            </a:r>
          </a:p>
          <a:p>
            <a:pPr lvl="1"/>
            <a:r>
              <a:rPr lang="en-US" dirty="0"/>
              <a:t>PowerShell controlled with `</a:t>
            </a:r>
            <a:r>
              <a:rPr lang="en-US" dirty="0" err="1"/>
              <a:t>wsl</a:t>
            </a:r>
            <a:r>
              <a:rPr lang="en-US" dirty="0"/>
              <a:t>` Command</a:t>
            </a:r>
          </a:p>
          <a:p>
            <a:pPr lvl="1"/>
            <a:r>
              <a:rPr lang="en-US" dirty="0"/>
              <a:t>Ubuntu 20.04 installed</a:t>
            </a:r>
          </a:p>
          <a:p>
            <a:r>
              <a:rPr lang="en-US" dirty="0"/>
              <a:t>UNIX Toolchain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zsh</a:t>
            </a:r>
            <a:endParaRPr lang="en-US" dirty="0"/>
          </a:p>
          <a:p>
            <a:pPr lvl="1"/>
            <a:r>
              <a:rPr lang="en-US" dirty="0" err="1"/>
              <a:t>emac</a:t>
            </a:r>
            <a:endParaRPr lang="en-US" dirty="0"/>
          </a:p>
          <a:p>
            <a:pPr lvl="1"/>
            <a:r>
              <a:rPr lang="en-US" dirty="0"/>
              <a:t>screen</a:t>
            </a:r>
          </a:p>
          <a:p>
            <a:pPr lvl="1"/>
            <a:r>
              <a:rPr lang="en-US" dirty="0" err="1"/>
              <a:t>pty</a:t>
            </a:r>
            <a:endParaRPr lang="en-US" dirty="0"/>
          </a:p>
          <a:p>
            <a:pPr lvl="1"/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 err="1"/>
              <a:t>orthrus</a:t>
            </a:r>
            <a:endParaRPr lang="en-US" dirty="0"/>
          </a:p>
          <a:p>
            <a:pPr lvl="1"/>
            <a:r>
              <a:rPr lang="en-US" dirty="0" err="1"/>
              <a:t>htop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9624-1361-43F8-92CA-1890826D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htop</a:t>
            </a:r>
            <a:r>
              <a:rPr lang="en-US" dirty="0"/>
              <a:t> on WSL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3D26-3205-4E5C-A030-586E7B0D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Terminal UI top-matter</a:t>
            </a:r>
          </a:p>
          <a:p>
            <a:pPr lvl="1"/>
            <a:r>
              <a:rPr lang="en-US" dirty="0"/>
              <a:t>CPUs and </a:t>
            </a:r>
            <a:r>
              <a:rPr lang="en-US" dirty="0" err="1"/>
              <a:t>HyperThreading</a:t>
            </a:r>
            <a:endParaRPr lang="en-US" dirty="0"/>
          </a:p>
          <a:p>
            <a:pPr lvl="1"/>
            <a:r>
              <a:rPr lang="en-US" dirty="0"/>
              <a:t>Memory Stats</a:t>
            </a:r>
          </a:p>
          <a:p>
            <a:pPr lvl="1"/>
            <a:r>
              <a:rPr lang="en-US" dirty="0"/>
              <a:t>Process/Load Avg. Overview</a:t>
            </a:r>
          </a:p>
          <a:p>
            <a:r>
              <a:rPr lang="en-US" dirty="0"/>
              <a:t>Process List</a:t>
            </a:r>
          </a:p>
          <a:p>
            <a:pPr lvl="1"/>
            <a:r>
              <a:rPr lang="en-US" dirty="0"/>
              <a:t>Threads vs. Processes</a:t>
            </a:r>
          </a:p>
          <a:p>
            <a:pPr lvl="1"/>
            <a:r>
              <a:rPr lang="en-US" dirty="0"/>
              <a:t>Tree View ‘t’ or ‘F5’</a:t>
            </a:r>
          </a:p>
          <a:p>
            <a:pPr lvl="1"/>
            <a:r>
              <a:rPr lang="en-US" dirty="0"/>
              <a:t>Searching ‘/’ or ‘F3’, and Filtering ‘F4’</a:t>
            </a:r>
          </a:p>
          <a:p>
            <a:pPr lvl="1"/>
            <a:r>
              <a:rPr lang="en-US" dirty="0"/>
              <a:t>Killing ‘k’ or ‘F9’</a:t>
            </a:r>
          </a:p>
          <a:p>
            <a:pPr lvl="1"/>
            <a:r>
              <a:rPr lang="en-US" dirty="0"/>
              <a:t>Listing Process Environment ‘e’</a:t>
            </a:r>
          </a:p>
          <a:p>
            <a:pPr lvl="1"/>
            <a:r>
              <a:rPr lang="en-US" dirty="0"/>
              <a:t>Listing Open Files ‘l’</a:t>
            </a:r>
          </a:p>
          <a:p>
            <a:pPr lvl="1"/>
            <a:r>
              <a:rPr lang="en-US" dirty="0"/>
              <a:t>System Call Tracing ‘s’</a:t>
            </a:r>
          </a:p>
        </p:txBody>
      </p:sp>
    </p:spTree>
    <p:extLst>
      <p:ext uri="{BB962C8B-B14F-4D97-AF65-F5344CB8AC3E}">
        <p14:creationId xmlns:p14="http://schemas.microsoft.com/office/powerpoint/2010/main" val="72233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B9A-B8BC-4498-9499-D5562E7E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strace</a:t>
            </a:r>
            <a:r>
              <a:rPr lang="en-US" dirty="0"/>
              <a:t> – System Call Tracing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3E19-18F8-4E05-9A4B-EBD320E2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Calls, Userland versus </a:t>
            </a:r>
            <a:r>
              <a:rPr lang="en-US" dirty="0" err="1"/>
              <a:t>Systemland</a:t>
            </a:r>
            <a:r>
              <a:rPr lang="en-US" dirty="0"/>
              <a:t> CPU instruction execution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strace</a:t>
            </a:r>
            <a:r>
              <a:rPr lang="en-US" dirty="0"/>
              <a:t> – Instrumentation on the </a:t>
            </a:r>
            <a:r>
              <a:rPr lang="en-US" dirty="0" err="1"/>
              <a:t>UserLand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) side.</a:t>
            </a:r>
          </a:p>
          <a:p>
            <a:pPr lvl="1"/>
            <a:r>
              <a:rPr lang="en-US" dirty="0"/>
              <a:t>Modes of operation</a:t>
            </a:r>
          </a:p>
          <a:p>
            <a:pPr lvl="2"/>
            <a:r>
              <a:rPr lang="en-US" dirty="0"/>
              <a:t>Wrapper call</a:t>
            </a:r>
          </a:p>
          <a:p>
            <a:pPr lvl="2"/>
            <a:r>
              <a:rPr lang="en-US" dirty="0"/>
              <a:t>Dynamically Hook into an existing </a:t>
            </a:r>
            <a:r>
              <a:rPr lang="en-US" dirty="0" err="1"/>
              <a:t>pid</a:t>
            </a:r>
            <a:r>
              <a:rPr lang="en-US" dirty="0"/>
              <a:t> (must have valid user permissions on 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Bare bones, real time process/thread system call dump to STDERR.</a:t>
            </a:r>
          </a:p>
        </p:txBody>
      </p:sp>
    </p:spTree>
    <p:extLst>
      <p:ext uri="{BB962C8B-B14F-4D97-AF65-F5344CB8AC3E}">
        <p14:creationId xmlns:p14="http://schemas.microsoft.com/office/powerpoint/2010/main" val="21514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CEB7-3E81-4E58-AB27-16E11D08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htop</a:t>
            </a:r>
            <a:r>
              <a:rPr lang="en-US" dirty="0"/>
              <a:t> on Joe’s S-Corp Infra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945-EE85-4269-B79B-3A10E2D4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Solaris vs. Linux </a:t>
            </a:r>
            <a:r>
              <a:rPr lang="en-US" dirty="0" err="1"/>
              <a:t>htop</a:t>
            </a:r>
            <a:r>
              <a:rPr lang="en-US" dirty="0"/>
              <a:t> deltas</a:t>
            </a:r>
          </a:p>
          <a:p>
            <a:pPr lvl="1"/>
            <a:r>
              <a:rPr lang="en-US" dirty="0"/>
              <a:t>Solaris LWP vs. Linux Threads</a:t>
            </a:r>
          </a:p>
          <a:p>
            <a:pPr lvl="1"/>
            <a:r>
              <a:rPr lang="en-US" dirty="0"/>
              <a:t>‘s’: Solaris truss vs. Linux </a:t>
            </a:r>
            <a:r>
              <a:rPr lang="en-US" dirty="0" err="1"/>
              <a:t>strace</a:t>
            </a:r>
            <a:endParaRPr lang="en-US" dirty="0"/>
          </a:p>
          <a:p>
            <a:pPr lvl="1"/>
            <a:r>
              <a:rPr lang="en-US" dirty="0"/>
              <a:t>‘l’: Solaris </a:t>
            </a:r>
            <a:r>
              <a:rPr lang="en-US" dirty="0" err="1"/>
              <a:t>pmap</a:t>
            </a:r>
            <a:r>
              <a:rPr lang="en-US" dirty="0"/>
              <a:t> + </a:t>
            </a:r>
            <a:r>
              <a:rPr lang="en-US" dirty="0" err="1"/>
              <a:t>pfiles</a:t>
            </a:r>
            <a:r>
              <a:rPr lang="en-US" dirty="0"/>
              <a:t> vs. Linux </a:t>
            </a:r>
            <a:r>
              <a:rPr lang="en-US" dirty="0" err="1"/>
              <a:t>lsof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htop</a:t>
            </a:r>
            <a:r>
              <a:rPr lang="en-US" dirty="0"/>
              <a:t> on </a:t>
            </a:r>
            <a:r>
              <a:rPr lang="en-US" dirty="0" err="1"/>
              <a:t>zeus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htop</a:t>
            </a:r>
            <a:r>
              <a:rPr lang="en-US" dirty="0"/>
              <a:t> in an OCI regional www Zone</a:t>
            </a:r>
          </a:p>
        </p:txBody>
      </p:sp>
    </p:spTree>
    <p:extLst>
      <p:ext uri="{BB962C8B-B14F-4D97-AF65-F5344CB8AC3E}">
        <p14:creationId xmlns:p14="http://schemas.microsoft.com/office/powerpoint/2010/main" val="381724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E153-9000-4740-9057-B55A00F1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Dynamic Kernel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287C-3CA5-4B5F-85C0-B8D07640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DTrace</a:t>
            </a:r>
            <a:endParaRPr lang="en-US" dirty="0"/>
          </a:p>
          <a:p>
            <a:pPr lvl="1"/>
            <a:r>
              <a:rPr lang="en-US" dirty="0"/>
              <a:t>C/C++ Kernel-level Tracing and Profiling</a:t>
            </a:r>
          </a:p>
          <a:p>
            <a:pPr lvl="1"/>
            <a:r>
              <a:rPr lang="en-US" dirty="0"/>
              <a:t>User-level Hooks and Probes on function entry and exit</a:t>
            </a:r>
          </a:p>
          <a:p>
            <a:pPr lvl="1"/>
            <a:r>
              <a:rPr lang="en-US" dirty="0"/>
              <a:t>Native Dynamic Programming Language support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dtrace</a:t>
            </a:r>
            <a:r>
              <a:rPr lang="en-US" dirty="0"/>
              <a:t> – programmable interface for awk-like scripting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bpftrace</a:t>
            </a:r>
            <a:r>
              <a:rPr lang="en-US" dirty="0"/>
              <a:t> – </a:t>
            </a:r>
            <a:r>
              <a:rPr lang="en-US" dirty="0" err="1"/>
              <a:t>DTrace</a:t>
            </a:r>
            <a:r>
              <a:rPr lang="en-US" dirty="0"/>
              <a:t> Port </a:t>
            </a:r>
            <a:r>
              <a:rPr lang="en-US"/>
              <a:t>to Linux (5.3+)</a:t>
            </a:r>
            <a:endParaRPr lang="en-US" dirty="0"/>
          </a:p>
          <a:p>
            <a:pPr lvl="1"/>
            <a:r>
              <a:rPr lang="en-US" dirty="0"/>
              <a:t>Berkeley Packet Filter Kernel Hooks and Probes</a:t>
            </a:r>
          </a:p>
          <a:p>
            <a:pPr lvl="1"/>
            <a:r>
              <a:rPr lang="en-US" dirty="0"/>
              <a:t>Kernel Module-based (enabled on Ubuntu by default)</a:t>
            </a:r>
          </a:p>
          <a:p>
            <a:pPr lvl="1"/>
            <a:r>
              <a:rPr lang="en-US" dirty="0"/>
              <a:t>Road Map for Dy-Lang support</a:t>
            </a:r>
          </a:p>
        </p:txBody>
      </p:sp>
    </p:spTree>
    <p:extLst>
      <p:ext uri="{BB962C8B-B14F-4D97-AF65-F5344CB8AC3E}">
        <p14:creationId xmlns:p14="http://schemas.microsoft.com/office/powerpoint/2010/main" val="128174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482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HL DevOps Conversations</vt:lpstr>
      <vt:lpstr> The Big Picture:  Context Matters!</vt:lpstr>
      <vt:lpstr> Thematic Example 1: Joe’s S-Corp Infra </vt:lpstr>
      <vt:lpstr> Thematic Example 2: Joe’s Windows Laptop</vt:lpstr>
      <vt:lpstr>htop on WSL</vt:lpstr>
      <vt:lpstr> strace – System Call Tracing on Linux</vt:lpstr>
      <vt:lpstr> htop on Joe’s S-Corp Infra</vt:lpstr>
      <vt:lpstr> Dynamic Kernel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 DevOps Conversations</dc:title>
  <dc:creator>Joe Schaefer</dc:creator>
  <cp:lastModifiedBy>Joe Schaefer</cp:lastModifiedBy>
  <cp:revision>3</cp:revision>
  <dcterms:created xsi:type="dcterms:W3CDTF">2020-11-19T15:01:21Z</dcterms:created>
  <dcterms:modified xsi:type="dcterms:W3CDTF">2020-11-20T01:59:04Z</dcterms:modified>
</cp:coreProperties>
</file>