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66" r:id="rId5"/>
    <p:sldId id="268" r:id="rId6"/>
    <p:sldId id="267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0FAF4-BC25-4430-BF62-3B24FA5C4095}" v="7" dt="2020-11-22T18:23:14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chaefer" userId="c44201cbb585ff2b" providerId="LiveId" clId="{6F70FAF4-BC25-4430-BF62-3B24FA5C4095}"/>
    <pc:docChg chg="undo custSel mod addSld delSld modSld">
      <pc:chgData name="Joe Schaefer" userId="c44201cbb585ff2b" providerId="LiveId" clId="{6F70FAF4-BC25-4430-BF62-3B24FA5C4095}" dt="2020-11-26T15:47:35.826" v="2807" actId="20577"/>
      <pc:docMkLst>
        <pc:docMk/>
      </pc:docMkLst>
      <pc:sldChg chg="modSp mod">
        <pc:chgData name="Joe Schaefer" userId="c44201cbb585ff2b" providerId="LiveId" clId="{6F70FAF4-BC25-4430-BF62-3B24FA5C4095}" dt="2020-11-22T17:52:03.377" v="58" actId="20577"/>
        <pc:sldMkLst>
          <pc:docMk/>
          <pc:sldMk cId="1475435848" sldId="256"/>
        </pc:sldMkLst>
        <pc:spChg chg="mod">
          <ac:chgData name="Joe Schaefer" userId="c44201cbb585ff2b" providerId="LiveId" clId="{6F70FAF4-BC25-4430-BF62-3B24FA5C4095}" dt="2020-11-22T17:52:03.377" v="58" actId="20577"/>
          <ac:spMkLst>
            <pc:docMk/>
            <pc:sldMk cId="1475435848" sldId="256"/>
            <ac:spMk id="3" creationId="{C4A685D2-0B3C-45DB-B087-A3509DB62323}"/>
          </ac:spMkLst>
        </pc:spChg>
      </pc:sldChg>
      <pc:sldChg chg="modSp mod">
        <pc:chgData name="Joe Schaefer" userId="c44201cbb585ff2b" providerId="LiveId" clId="{6F70FAF4-BC25-4430-BF62-3B24FA5C4095}" dt="2020-11-24T01:54:42.763" v="2784" actId="20577"/>
        <pc:sldMkLst>
          <pc:docMk/>
          <pc:sldMk cId="3806380382" sldId="257"/>
        </pc:sldMkLst>
        <pc:spChg chg="mod">
          <ac:chgData name="Joe Schaefer" userId="c44201cbb585ff2b" providerId="LiveId" clId="{6F70FAF4-BC25-4430-BF62-3B24FA5C4095}" dt="2020-11-24T01:54:42.763" v="2784" actId="20577"/>
          <ac:spMkLst>
            <pc:docMk/>
            <pc:sldMk cId="3806380382" sldId="257"/>
            <ac:spMk id="3" creationId="{294666DD-EEFD-4ACE-A12B-4A4AA39B66FB}"/>
          </ac:spMkLst>
        </pc:spChg>
      </pc:sldChg>
      <pc:sldChg chg="del">
        <pc:chgData name="Joe Schaefer" userId="c44201cbb585ff2b" providerId="LiveId" clId="{6F70FAF4-BC25-4430-BF62-3B24FA5C4095}" dt="2020-11-22T18:30:38.711" v="2022" actId="47"/>
        <pc:sldMkLst>
          <pc:docMk/>
          <pc:sldMk cId="215141087" sldId="261"/>
        </pc:sldMkLst>
      </pc:sldChg>
      <pc:sldChg chg="del">
        <pc:chgData name="Joe Schaefer" userId="c44201cbb585ff2b" providerId="LiveId" clId="{6F70FAF4-BC25-4430-BF62-3B24FA5C4095}" dt="2020-11-22T18:30:45.210" v="2023" actId="47"/>
        <pc:sldMkLst>
          <pc:docMk/>
          <pc:sldMk cId="3817248560" sldId="262"/>
        </pc:sldMkLst>
      </pc:sldChg>
      <pc:sldChg chg="del">
        <pc:chgData name="Joe Schaefer" userId="c44201cbb585ff2b" providerId="LiveId" clId="{6F70FAF4-BC25-4430-BF62-3B24FA5C4095}" dt="2020-11-22T18:30:55.444" v="2024" actId="2696"/>
        <pc:sldMkLst>
          <pc:docMk/>
          <pc:sldMk cId="1281742600" sldId="263"/>
        </pc:sldMkLst>
      </pc:sldChg>
      <pc:sldChg chg="addSp delSp modSp new mod">
        <pc:chgData name="Joe Schaefer" userId="c44201cbb585ff2b" providerId="LiveId" clId="{6F70FAF4-BC25-4430-BF62-3B24FA5C4095}" dt="2020-11-22T18:34:22.325" v="2081" actId="20577"/>
        <pc:sldMkLst>
          <pc:docMk/>
          <pc:sldMk cId="3346029041" sldId="264"/>
        </pc:sldMkLst>
        <pc:spChg chg="mod">
          <ac:chgData name="Joe Schaefer" userId="c44201cbb585ff2b" providerId="LiveId" clId="{6F70FAF4-BC25-4430-BF62-3B24FA5C4095}" dt="2020-11-22T18:34:22.325" v="2081" actId="20577"/>
          <ac:spMkLst>
            <pc:docMk/>
            <pc:sldMk cId="3346029041" sldId="264"/>
            <ac:spMk id="2" creationId="{14D36ACB-71F1-4D9B-96D8-2E5E4917CA9A}"/>
          </ac:spMkLst>
        </pc:spChg>
        <pc:spChg chg="del">
          <ac:chgData name="Joe Schaefer" userId="c44201cbb585ff2b" providerId="LiveId" clId="{6F70FAF4-BC25-4430-BF62-3B24FA5C4095}" dt="2020-11-22T18:08:53.291" v="1426" actId="931"/>
          <ac:spMkLst>
            <pc:docMk/>
            <pc:sldMk cId="3346029041" sldId="264"/>
            <ac:spMk id="3" creationId="{FEB4E349-84BE-4457-A9D8-C2AE56EEC6A8}"/>
          </ac:spMkLst>
        </pc:spChg>
        <pc:spChg chg="add mod">
          <ac:chgData name="Joe Schaefer" userId="c44201cbb585ff2b" providerId="LiveId" clId="{6F70FAF4-BC25-4430-BF62-3B24FA5C4095}" dt="2020-11-22T18:14:05.961" v="1600" actId="1076"/>
          <ac:spMkLst>
            <pc:docMk/>
            <pc:sldMk cId="3346029041" sldId="264"/>
            <ac:spMk id="6" creationId="{87D2235E-5FA5-42B4-BCBA-93154778A785}"/>
          </ac:spMkLst>
        </pc:spChg>
        <pc:spChg chg="add mod">
          <ac:chgData name="Joe Schaefer" userId="c44201cbb585ff2b" providerId="LiveId" clId="{6F70FAF4-BC25-4430-BF62-3B24FA5C4095}" dt="2020-11-22T18:17:31.376" v="1625" actId="207"/>
          <ac:spMkLst>
            <pc:docMk/>
            <pc:sldMk cId="3346029041" sldId="264"/>
            <ac:spMk id="7" creationId="{352697C8-2C31-4EDF-8EEB-B94476D1082B}"/>
          </ac:spMkLst>
        </pc:spChg>
        <pc:picChg chg="add mod">
          <ac:chgData name="Joe Schaefer" userId="c44201cbb585ff2b" providerId="LiveId" clId="{6F70FAF4-BC25-4430-BF62-3B24FA5C4095}" dt="2020-11-22T18:16:47.643" v="1623" actId="1076"/>
          <ac:picMkLst>
            <pc:docMk/>
            <pc:sldMk cId="3346029041" sldId="264"/>
            <ac:picMk id="5" creationId="{9D0F8331-0744-4F6E-9F3E-6C0015111247}"/>
          </ac:picMkLst>
        </pc:picChg>
      </pc:sldChg>
      <pc:sldChg chg="addSp delSp modSp new mod setBg">
        <pc:chgData name="Joe Schaefer" userId="c44201cbb585ff2b" providerId="LiveId" clId="{6F70FAF4-BC25-4430-BF62-3B24FA5C4095}" dt="2020-11-22T18:11:52.330" v="1587" actId="26606"/>
        <pc:sldMkLst>
          <pc:docMk/>
          <pc:sldMk cId="2631864722" sldId="265"/>
        </pc:sldMkLst>
        <pc:spChg chg="mod">
          <ac:chgData name="Joe Schaefer" userId="c44201cbb585ff2b" providerId="LiveId" clId="{6F70FAF4-BC25-4430-BF62-3B24FA5C4095}" dt="2020-11-22T18:11:52.330" v="1587" actId="26606"/>
          <ac:spMkLst>
            <pc:docMk/>
            <pc:sldMk cId="2631864722" sldId="265"/>
            <ac:spMk id="2" creationId="{E1A40213-8E03-4557-9033-B03F4DC5298C}"/>
          </ac:spMkLst>
        </pc:spChg>
        <pc:spChg chg="del">
          <ac:chgData name="Joe Schaefer" userId="c44201cbb585ff2b" providerId="LiveId" clId="{6F70FAF4-BC25-4430-BF62-3B24FA5C4095}" dt="2020-11-22T18:11:52.330" v="1587" actId="26606"/>
          <ac:spMkLst>
            <pc:docMk/>
            <pc:sldMk cId="2631864722" sldId="265"/>
            <ac:spMk id="3" creationId="{C46983F7-F886-461C-A4A3-0E3110FD163F}"/>
          </ac:spMkLst>
        </pc:spChg>
        <pc:spChg chg="add">
          <ac:chgData name="Joe Schaefer" userId="c44201cbb585ff2b" providerId="LiveId" clId="{6F70FAF4-BC25-4430-BF62-3B24FA5C4095}" dt="2020-11-22T18:11:52.330" v="1587" actId="26606"/>
          <ac:spMkLst>
            <pc:docMk/>
            <pc:sldMk cId="2631864722" sldId="265"/>
            <ac:spMk id="10" creationId="{35555856-9970-4BC3-9AA9-6A917F53AFBD}"/>
          </ac:spMkLst>
        </pc:spChg>
        <pc:spChg chg="add">
          <ac:chgData name="Joe Schaefer" userId="c44201cbb585ff2b" providerId="LiveId" clId="{6F70FAF4-BC25-4430-BF62-3B24FA5C4095}" dt="2020-11-22T18:11:52.330" v="1587" actId="26606"/>
          <ac:spMkLst>
            <pc:docMk/>
            <pc:sldMk cId="2631864722" sldId="265"/>
            <ac:spMk id="14" creationId="{13722DD7-BA73-4776-93A3-94491FEF7260}"/>
          </ac:spMkLst>
        </pc:spChg>
        <pc:picChg chg="add">
          <ac:chgData name="Joe Schaefer" userId="c44201cbb585ff2b" providerId="LiveId" clId="{6F70FAF4-BC25-4430-BF62-3B24FA5C4095}" dt="2020-11-22T18:11:52.330" v="1587" actId="26606"/>
          <ac:picMkLst>
            <pc:docMk/>
            <pc:sldMk cId="2631864722" sldId="265"/>
            <ac:picMk id="7" creationId="{2CB7D78A-7F74-4809-92A4-33C12D254520}"/>
          </ac:picMkLst>
        </pc:picChg>
        <pc:picChg chg="add">
          <ac:chgData name="Joe Schaefer" userId="c44201cbb585ff2b" providerId="LiveId" clId="{6F70FAF4-BC25-4430-BF62-3B24FA5C4095}" dt="2020-11-22T18:11:52.330" v="1587" actId="26606"/>
          <ac:picMkLst>
            <pc:docMk/>
            <pc:sldMk cId="2631864722" sldId="265"/>
            <ac:picMk id="12" creationId="{7F487851-BFAF-46D8-A1ED-50CAD6E46F59}"/>
          </ac:picMkLst>
        </pc:picChg>
      </pc:sldChg>
      <pc:sldChg chg="addSp delSp modSp new mod">
        <pc:chgData name="Joe Schaefer" userId="c44201cbb585ff2b" providerId="LiveId" clId="{6F70FAF4-BC25-4430-BF62-3B24FA5C4095}" dt="2020-11-22T18:34:15.386" v="2078" actId="20577"/>
        <pc:sldMkLst>
          <pc:docMk/>
          <pc:sldMk cId="2005566083" sldId="266"/>
        </pc:sldMkLst>
        <pc:spChg chg="mod">
          <ac:chgData name="Joe Schaefer" userId="c44201cbb585ff2b" providerId="LiveId" clId="{6F70FAF4-BC25-4430-BF62-3B24FA5C4095}" dt="2020-11-22T18:34:15.386" v="2078" actId="20577"/>
          <ac:spMkLst>
            <pc:docMk/>
            <pc:sldMk cId="2005566083" sldId="266"/>
            <ac:spMk id="2" creationId="{564CC0B1-6A6A-4F4A-82F3-472E4150709A}"/>
          </ac:spMkLst>
        </pc:spChg>
        <pc:spChg chg="del">
          <ac:chgData name="Joe Schaefer" userId="c44201cbb585ff2b" providerId="LiveId" clId="{6F70FAF4-BC25-4430-BF62-3B24FA5C4095}" dt="2020-11-22T18:18:46.053" v="1728" actId="931"/>
          <ac:spMkLst>
            <pc:docMk/>
            <pc:sldMk cId="2005566083" sldId="266"/>
            <ac:spMk id="3" creationId="{C99BF632-BD88-4073-95B7-521453215514}"/>
          </ac:spMkLst>
        </pc:spChg>
        <pc:spChg chg="add mod">
          <ac:chgData name="Joe Schaefer" userId="c44201cbb585ff2b" providerId="LiveId" clId="{6F70FAF4-BC25-4430-BF62-3B24FA5C4095}" dt="2020-11-22T18:22:18.381" v="1776" actId="1076"/>
          <ac:spMkLst>
            <pc:docMk/>
            <pc:sldMk cId="2005566083" sldId="266"/>
            <ac:spMk id="6" creationId="{15249E73-54EA-49C6-8629-C4942DDF05A8}"/>
          </ac:spMkLst>
        </pc:spChg>
        <pc:spChg chg="add mod">
          <ac:chgData name="Joe Schaefer" userId="c44201cbb585ff2b" providerId="LiveId" clId="{6F70FAF4-BC25-4430-BF62-3B24FA5C4095}" dt="2020-11-22T18:26:42.195" v="1937" actId="1076"/>
          <ac:spMkLst>
            <pc:docMk/>
            <pc:sldMk cId="2005566083" sldId="266"/>
            <ac:spMk id="9" creationId="{CCE108C1-C49E-4C33-9173-BC62C7D1CBFA}"/>
          </ac:spMkLst>
        </pc:spChg>
        <pc:spChg chg="add mod">
          <ac:chgData name="Joe Schaefer" userId="c44201cbb585ff2b" providerId="LiveId" clId="{6F70FAF4-BC25-4430-BF62-3B24FA5C4095}" dt="2020-11-22T18:26:03.590" v="1906" actId="20577"/>
          <ac:spMkLst>
            <pc:docMk/>
            <pc:sldMk cId="2005566083" sldId="266"/>
            <ac:spMk id="10" creationId="{4BD84E4A-7A83-44CF-A5FA-3DBBCA68DCBA}"/>
          </ac:spMkLst>
        </pc:spChg>
        <pc:picChg chg="add mod">
          <ac:chgData name="Joe Schaefer" userId="c44201cbb585ff2b" providerId="LiveId" clId="{6F70FAF4-BC25-4430-BF62-3B24FA5C4095}" dt="2020-11-22T18:25:31.511" v="1902" actId="1076"/>
          <ac:picMkLst>
            <pc:docMk/>
            <pc:sldMk cId="2005566083" sldId="266"/>
            <ac:picMk id="5" creationId="{36604EAB-FBC6-4D83-9349-C8CF29A6CAD4}"/>
          </ac:picMkLst>
        </pc:picChg>
        <pc:cxnChg chg="add">
          <ac:chgData name="Joe Schaefer" userId="c44201cbb585ff2b" providerId="LiveId" clId="{6F70FAF4-BC25-4430-BF62-3B24FA5C4095}" dt="2020-11-22T18:21:56.815" v="1775" actId="11529"/>
          <ac:cxnSpMkLst>
            <pc:docMk/>
            <pc:sldMk cId="2005566083" sldId="266"/>
            <ac:cxnSpMk id="8" creationId="{2C940E2F-5D80-4886-A763-527C40A4159F}"/>
          </ac:cxnSpMkLst>
        </pc:cxnChg>
      </pc:sldChg>
      <pc:sldChg chg="modSp new mod">
        <pc:chgData name="Joe Schaefer" userId="c44201cbb585ff2b" providerId="LiveId" clId="{6F70FAF4-BC25-4430-BF62-3B24FA5C4095}" dt="2020-11-26T15:47:35.826" v="2807" actId="20577"/>
        <pc:sldMkLst>
          <pc:docMk/>
          <pc:sldMk cId="3686216191" sldId="267"/>
        </pc:sldMkLst>
        <pc:spChg chg="mod">
          <ac:chgData name="Joe Schaefer" userId="c44201cbb585ff2b" providerId="LiveId" clId="{6F70FAF4-BC25-4430-BF62-3B24FA5C4095}" dt="2020-11-23T16:49:46.127" v="2184" actId="20577"/>
          <ac:spMkLst>
            <pc:docMk/>
            <pc:sldMk cId="3686216191" sldId="267"/>
            <ac:spMk id="2" creationId="{78A6F948-81AC-445E-A1A5-D2C2D834AFBC}"/>
          </ac:spMkLst>
        </pc:spChg>
        <pc:spChg chg="mod">
          <ac:chgData name="Joe Schaefer" userId="c44201cbb585ff2b" providerId="LiveId" clId="{6F70FAF4-BC25-4430-BF62-3B24FA5C4095}" dt="2020-11-26T15:47:35.826" v="2807" actId="20577"/>
          <ac:spMkLst>
            <pc:docMk/>
            <pc:sldMk cId="3686216191" sldId="267"/>
            <ac:spMk id="3" creationId="{C909341B-3ED2-49FA-B3E6-C8952DD56944}"/>
          </ac:spMkLst>
        </pc:spChg>
      </pc:sldChg>
      <pc:sldChg chg="modSp new mod">
        <pc:chgData name="Joe Schaefer" userId="c44201cbb585ff2b" providerId="LiveId" clId="{6F70FAF4-BC25-4430-BF62-3B24FA5C4095}" dt="2020-11-23T16:55:10.060" v="2596" actId="20577"/>
        <pc:sldMkLst>
          <pc:docMk/>
          <pc:sldMk cId="3162389014" sldId="268"/>
        </pc:sldMkLst>
        <pc:spChg chg="mod">
          <ac:chgData name="Joe Schaefer" userId="c44201cbb585ff2b" providerId="LiveId" clId="{6F70FAF4-BC25-4430-BF62-3B24FA5C4095}" dt="2020-11-23T16:54:25.861" v="2587" actId="20577"/>
          <ac:spMkLst>
            <pc:docMk/>
            <pc:sldMk cId="3162389014" sldId="268"/>
            <ac:spMk id="2" creationId="{8583AFE0-9D62-4818-A120-EC3A770D2763}"/>
          </ac:spMkLst>
        </pc:spChg>
        <pc:spChg chg="mod">
          <ac:chgData name="Joe Schaefer" userId="c44201cbb585ff2b" providerId="LiveId" clId="{6F70FAF4-BC25-4430-BF62-3B24FA5C4095}" dt="2020-11-23T16:55:10.060" v="2596" actId="20577"/>
          <ac:spMkLst>
            <pc:docMk/>
            <pc:sldMk cId="3162389014" sldId="268"/>
            <ac:spMk id="3" creationId="{8BB13E78-693E-420F-B0F8-9267C2EAD5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D8588-5640-454A-B0A9-BF8DE09729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0A16-26D5-4219-B711-1E5699DF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0A16-26D5-4219-B711-1E5699DFD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D07-BB95-4AC6-B010-99C95613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849F-252D-4C58-AC5F-EFEC4C17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69D5-EC81-4A5C-958E-E48942F2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0FAE-E6B9-45AD-896F-5B9D3A0D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80BF-5976-4BC3-9EDE-845FF48A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7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4863-FD62-4163-9E95-DBAC75D4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F114-58CC-497C-948F-65E3BA593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6FE5-0079-4E93-B80F-01DB4367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13B-C815-47FA-B14E-25144E05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48EA-E4EB-4E87-95B0-52E7C83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98DF3-9616-42A5-92BD-816BE1450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19B84-4E47-4AAC-8657-723A0451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863B-13C4-450B-9768-28E6D20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C5CD-882B-4C9B-88AB-373428CD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EAF1-0035-41D5-9DDA-F5030B5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94B5-FA6C-48E0-95DB-A0325D8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F17C-01D6-4556-80E0-EEC187EC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9963-825D-4DB4-BDAA-FC100B9F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823E-27A3-4A52-9223-B091D66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5895-9EAD-4602-9499-5C492DB0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A4C5-4203-4E14-B979-6698BC5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BCC4-B485-4A1F-A3D1-CF04028A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5F76-25D0-48F3-87FF-535D004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EEF0-EECE-41F0-AA01-C2848A0B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852-1FE8-4625-A6E3-D53D21B9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7BAA-E9A7-4D87-BBC5-2286C39A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F1D-BC79-4EC0-AA78-528AA4430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170C-A5EF-4D3D-81FF-0E022714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2168-D7BC-4A77-AEC8-5F1CE7F3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CB57-8235-468A-B7E0-96CD5DA5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D3ACE-A99D-4ED7-A64F-F3A61869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0D6-0AAA-456B-93B4-2632C58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B4EC-9E96-4284-BDAB-658ADD6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D31C-479F-4284-B308-5F12DB81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9A9A-09C0-4606-B048-727B7132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4BE06-A892-4EC4-90FE-00C5998F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19227-0451-4F8D-BECC-0A71E28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FFF03-D2AF-4530-B6F9-C0AB5172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27882-3E18-46BB-B98F-B14397D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73F5-38B8-4642-8D9C-7670CE1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C1483-EE04-4FC4-B1BE-28F03984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F26E1-7683-4CB7-998A-3876E7B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EC609-1FB9-48DB-84D6-42F1308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59BB-E97F-405A-AACC-0C3A92BF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E6A59-D1AC-4AB0-BF04-077ABED3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5EBA6-78C2-4E45-8875-25A394C3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CE1A-CA43-4F27-8FBE-27E976BB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D40E-4D14-4414-9621-341171CD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81CB-E8FC-482F-8AD5-0088AF7D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58D1-3D37-4878-8E1A-4B93E5F5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FC6C-A33D-42D1-872D-BD96131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2E67-EEFE-4E84-8CCC-BFCFF8F1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32CB-27B2-46AF-A9D4-FC1B3247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3C1C-8696-4F35-A5C3-23A50553B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A761-CDC1-438E-AA6C-2DEE77AC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AEEF-63C9-4D02-9561-4966CFF3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5F41-53DA-4149-9380-779EA174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C0F4-890C-482D-A147-8DE7F9C7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08CD7-F029-43EB-B686-D029D040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1B3FF-4376-4E6D-B16A-F09BEBB7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986-7AE8-4BC7-B7C9-E99749AE2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8B8F-B69D-4AC4-AA0B-AE2E389E1C2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F239-9CD4-4619-92F7-130120D6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6D9-A844-457C-AFA9-3D4DB3F5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ACAF-AAC6-4E89-BEFF-DE40ABF78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HL DevOps 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85D2-0B3C-45DB-B087-A3509DB62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#2: DevOps Security Primer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3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9624-1361-43F8-92CA-1890826D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htop</a:t>
            </a:r>
            <a:r>
              <a:rPr lang="en-US" dirty="0"/>
              <a:t> on WSL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3D26-3205-4E5C-A030-586E7B0D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Terminal UI top-matter</a:t>
            </a:r>
          </a:p>
          <a:p>
            <a:pPr lvl="1"/>
            <a:r>
              <a:rPr lang="en-US" dirty="0"/>
              <a:t>CPUs and </a:t>
            </a:r>
            <a:r>
              <a:rPr lang="en-US" dirty="0" err="1"/>
              <a:t>HyperThreading</a:t>
            </a:r>
            <a:endParaRPr lang="en-US" dirty="0"/>
          </a:p>
          <a:p>
            <a:pPr lvl="1"/>
            <a:r>
              <a:rPr lang="en-US" dirty="0"/>
              <a:t>Memory Stats</a:t>
            </a:r>
          </a:p>
          <a:p>
            <a:pPr lvl="1"/>
            <a:r>
              <a:rPr lang="en-US" dirty="0"/>
              <a:t>Process/Load Avg. Overview</a:t>
            </a:r>
          </a:p>
          <a:p>
            <a:r>
              <a:rPr lang="en-US" dirty="0"/>
              <a:t>Process List</a:t>
            </a:r>
          </a:p>
          <a:p>
            <a:pPr lvl="1"/>
            <a:r>
              <a:rPr lang="en-US" dirty="0"/>
              <a:t>Threads vs. Processes</a:t>
            </a:r>
          </a:p>
          <a:p>
            <a:pPr lvl="1"/>
            <a:r>
              <a:rPr lang="en-US" dirty="0"/>
              <a:t>Tree View ‘t’ or ‘F5’</a:t>
            </a:r>
          </a:p>
          <a:p>
            <a:pPr lvl="1"/>
            <a:r>
              <a:rPr lang="en-US" dirty="0"/>
              <a:t>Searching ‘/’ or ‘F3’, and Filtering ‘F4’</a:t>
            </a:r>
          </a:p>
          <a:p>
            <a:pPr lvl="1"/>
            <a:r>
              <a:rPr lang="en-US" dirty="0"/>
              <a:t>Killing ‘k’ or ‘F9’</a:t>
            </a:r>
          </a:p>
          <a:p>
            <a:pPr lvl="1"/>
            <a:r>
              <a:rPr lang="en-US" dirty="0"/>
              <a:t>Listing Process Environment ‘e’</a:t>
            </a:r>
          </a:p>
          <a:p>
            <a:pPr lvl="1"/>
            <a:r>
              <a:rPr lang="en-US" dirty="0"/>
              <a:t>Listing Open Files ‘l’</a:t>
            </a:r>
          </a:p>
          <a:p>
            <a:pPr lvl="1"/>
            <a:r>
              <a:rPr lang="en-US" dirty="0"/>
              <a:t>System Call Tracing ‘s’</a:t>
            </a:r>
          </a:p>
        </p:txBody>
      </p:sp>
    </p:spTree>
    <p:extLst>
      <p:ext uri="{BB962C8B-B14F-4D97-AF65-F5344CB8AC3E}">
        <p14:creationId xmlns:p14="http://schemas.microsoft.com/office/powerpoint/2010/main" val="7223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40213-8E03-4557-9033-B03F4DC5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AT&amp;T Bell Labs UNIX Crew (1970s era)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oading">
            <a:extLst>
              <a:ext uri="{FF2B5EF4-FFF2-40B4-BE49-F238E27FC236}">
                <a16:creationId xmlns:a16="http://schemas.microsoft.com/office/drawing/2014/main" id="{2CB7D78A-7F74-4809-92A4-33C12D254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18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6ACB-71F1-4D9B-96D8-2E5E4917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Sun Solaris Engineering Teams (~1990’s)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D0F8331-0744-4F6E-9F3E-6C0015111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2235E-5FA5-42B4-BCBA-93154778A785}"/>
              </a:ext>
            </a:extLst>
          </p:cNvPr>
          <p:cNvSpPr txBox="1"/>
          <p:nvPr/>
        </p:nvSpPr>
        <p:spPr>
          <a:xfrm>
            <a:off x="4616245" y="3631962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697C8-2C31-4EDF-8EEB-B94476D1082B}"/>
              </a:ext>
            </a:extLst>
          </p:cNvPr>
          <p:cNvSpPr txBox="1"/>
          <p:nvPr/>
        </p:nvSpPr>
        <p:spPr>
          <a:xfrm>
            <a:off x="6444341" y="3631962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 Admins</a:t>
            </a:r>
          </a:p>
        </p:txBody>
      </p:sp>
    </p:spTree>
    <p:extLst>
      <p:ext uri="{BB962C8B-B14F-4D97-AF65-F5344CB8AC3E}">
        <p14:creationId xmlns:p14="http://schemas.microsoft.com/office/powerpoint/2010/main" val="334602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C0B1-6A6A-4F4A-82F3-472E415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Teams at Google / Facebook (~2010+)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6604EAB-FBC6-4D83-9349-C8CF29A6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49E73-54EA-49C6-8629-C4942DDF05A8}"/>
              </a:ext>
            </a:extLst>
          </p:cNvPr>
          <p:cNvSpPr txBox="1"/>
          <p:nvPr/>
        </p:nvSpPr>
        <p:spPr>
          <a:xfrm>
            <a:off x="8524568" y="1825625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Here!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40E2F-5D80-4886-A763-527C40A4159F}"/>
              </a:ext>
            </a:extLst>
          </p:cNvPr>
          <p:cNvCxnSpPr/>
          <p:nvPr/>
        </p:nvCxnSpPr>
        <p:spPr>
          <a:xfrm flipH="1">
            <a:off x="6400800" y="2042652"/>
            <a:ext cx="2123768" cy="75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E108C1-C49E-4C33-9173-BC62C7D1CBFA}"/>
              </a:ext>
            </a:extLst>
          </p:cNvPr>
          <p:cNvSpPr txBox="1"/>
          <p:nvPr/>
        </p:nvSpPr>
        <p:spPr>
          <a:xfrm>
            <a:off x="4047196" y="3281517"/>
            <a:ext cx="2168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Stack Developers</a:t>
            </a:r>
          </a:p>
          <a:p>
            <a:r>
              <a:rPr lang="en-US" dirty="0"/>
              <a:t>/ System Engineers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84E4A-7A83-44CF-A5FA-3DBBCA68DCBA}"/>
              </a:ext>
            </a:extLst>
          </p:cNvPr>
          <p:cNvSpPr txBox="1"/>
          <p:nvPr/>
        </p:nvSpPr>
        <p:spPr>
          <a:xfrm>
            <a:off x="6777777" y="4339878"/>
            <a:ext cx="2520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Site Reliability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/  Production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20055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AFE0-9D62-4818-A120-EC3A770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Next Big Idea (~2030)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E78-693E-420F-B0F8-9267C2EA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238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F948-81AC-445E-A1A5-D2C2D834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Combustion Engine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341B-3ED2-49FA-B3E6-C8952DD5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Developers: The Pistons (Fuel Injectors, Spark Plug, </a:t>
            </a:r>
            <a:r>
              <a:rPr lang="en-US" dirty="0" err="1"/>
              <a:t>SuperCharger</a:t>
            </a:r>
            <a:r>
              <a:rPr lang="en-US" dirty="0"/>
              <a:t>?)</a:t>
            </a:r>
          </a:p>
          <a:p>
            <a:r>
              <a:rPr lang="en-US" dirty="0"/>
              <a:t>Ops: The Cylinders (and Block ?)</a:t>
            </a:r>
          </a:p>
          <a:p>
            <a:r>
              <a:rPr lang="en-US" dirty="0"/>
              <a:t>Orchestration: Timing Chain and CAM Shaft / Valve Operation</a:t>
            </a:r>
          </a:p>
          <a:p>
            <a:r>
              <a:rPr lang="en-US" dirty="0"/>
              <a:t>DevOps: The Crank Shaft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1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4E9C-99E6-4090-96B0-D16F3BAA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Big Picture:  Context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66DD-EEFD-4ACE-A12B-4A4AA39B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UNIX Systems: AT&amp;T – Thompson, Kernighan and Ritchie - born in the 1970’s.</a:t>
            </a:r>
          </a:p>
          <a:p>
            <a:pPr lvl="1"/>
            <a:r>
              <a:rPr lang="en-US" dirty="0"/>
              <a:t>Implemented in C</a:t>
            </a:r>
          </a:p>
          <a:p>
            <a:pPr lvl="2"/>
            <a:r>
              <a:rPr lang="en-US" dirty="0"/>
              <a:t>Linear, Sequential (Virtual) Memory Model</a:t>
            </a:r>
          </a:p>
          <a:p>
            <a:pPr lvl="2"/>
            <a:r>
              <a:rPr lang="en-US" dirty="0"/>
              <a:t>Everything not in RAM is (in) a File: Somewhere, Somehow, and maybe even RAM too!</a:t>
            </a:r>
          </a:p>
          <a:p>
            <a:pPr lvl="1"/>
            <a:r>
              <a:rPr lang="en-US" dirty="0"/>
              <a:t>Multi-User</a:t>
            </a:r>
          </a:p>
          <a:p>
            <a:pPr lvl="1"/>
            <a:r>
              <a:rPr lang="en-US" dirty="0"/>
              <a:t>Multi-Process</a:t>
            </a:r>
          </a:p>
          <a:p>
            <a:pPr lvl="1"/>
            <a:r>
              <a:rPr lang="en-US" dirty="0"/>
              <a:t>Open and Shared for Collaboration by Default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Context-Sensitive Security Model</a:t>
            </a:r>
          </a:p>
          <a:p>
            <a:pPr lvl="1"/>
            <a:r>
              <a:rPr lang="en-US" dirty="0"/>
              <a:t>Host Security</a:t>
            </a:r>
          </a:p>
          <a:p>
            <a:pPr lvl="2"/>
            <a:r>
              <a:rPr lang="en-US" dirty="0"/>
              <a:t> enforced by the kernel, at the context boundaries</a:t>
            </a:r>
          </a:p>
          <a:p>
            <a:pPr lvl="2"/>
            <a:r>
              <a:rPr lang="en-US" dirty="0"/>
              <a:t>Full Disk Encryption  </a:t>
            </a:r>
          </a:p>
          <a:p>
            <a:pPr lvl="1"/>
            <a:r>
              <a:rPr lang="en-US" dirty="0"/>
              <a:t>Network Security</a:t>
            </a:r>
          </a:p>
          <a:p>
            <a:pPr lvl="2"/>
            <a:r>
              <a:rPr lang="en-US" dirty="0"/>
              <a:t>Enforced by OS (kernel + root-level services - packet filter/firewall/</a:t>
            </a:r>
            <a:r>
              <a:rPr lang="en-US" dirty="0" err="1"/>
              <a:t>vpn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Wire Protocol Session Encryption</a:t>
            </a:r>
          </a:p>
          <a:p>
            <a:pPr lvl="1"/>
            <a:r>
              <a:rPr lang="en-US" dirty="0"/>
              <a:t>Web Application Security</a:t>
            </a:r>
          </a:p>
          <a:p>
            <a:pPr lvl="2"/>
            <a:r>
              <a:rPr lang="en-US" dirty="0"/>
              <a:t>Grafting Sessions onto Stateless (HTTP) Protocol (w/ Cookies &amp; Capability URLs)</a:t>
            </a:r>
          </a:p>
          <a:p>
            <a:pPr lvl="2"/>
            <a:r>
              <a:rPr lang="en-US" dirty="0"/>
              <a:t>Controlling and Sanitizing Tainted Data (*before* Changing Context w/ it)</a:t>
            </a:r>
          </a:p>
          <a:p>
            <a:pPr lvl="2"/>
            <a:r>
              <a:rPr lang="en-US" dirty="0"/>
              <a:t>Encryption: Data at Rest vs. Data in Transit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1C9A-E147-4F0C-8D3B-49BF386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Thematic Example 1: Joe’s S-Corp Infra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18DE-909C-495A-ADB7-D7C5B463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444" y="1690688"/>
            <a:ext cx="10515600" cy="4351338"/>
          </a:xfrm>
        </p:spPr>
        <p:txBody>
          <a:bodyPr/>
          <a:lstStyle/>
          <a:p>
            <a:r>
              <a:rPr lang="en-US" dirty="0"/>
              <a:t>Solaris 11.4</a:t>
            </a:r>
          </a:p>
          <a:p>
            <a:pPr lvl="1"/>
            <a:r>
              <a:rPr lang="en-US" dirty="0"/>
              <a:t>ZFS</a:t>
            </a:r>
          </a:p>
          <a:p>
            <a:pPr lvl="2"/>
            <a:r>
              <a:rPr lang="en-US" dirty="0"/>
              <a:t>Robust, Scalable, Networked, Fast, Painless!</a:t>
            </a:r>
          </a:p>
          <a:p>
            <a:pPr lvl="1"/>
            <a:r>
              <a:rPr lang="en-US" dirty="0"/>
              <a:t>Zones (Virtualization “Containers”)</a:t>
            </a:r>
          </a:p>
          <a:p>
            <a:pPr lvl="2"/>
            <a:r>
              <a:rPr lang="en-US" dirty="0"/>
              <a:t>www</a:t>
            </a:r>
          </a:p>
          <a:p>
            <a:pPr lvl="2"/>
            <a:r>
              <a:rPr lang="en-US" dirty="0" err="1"/>
              <a:t>cms</a:t>
            </a:r>
            <a:r>
              <a:rPr lang="en-US" dirty="0"/>
              <a:t>-build</a:t>
            </a:r>
          </a:p>
          <a:p>
            <a:pPr lvl="1"/>
            <a:r>
              <a:rPr lang="en-US" dirty="0" err="1"/>
              <a:t>DTrace</a:t>
            </a:r>
            <a:r>
              <a:rPr lang="en-US" dirty="0"/>
              <a:t> (dynamic kernel-centric tracing system)</a:t>
            </a:r>
          </a:p>
          <a:p>
            <a:r>
              <a:rPr lang="en-US" dirty="0"/>
              <a:t>Hub (</a:t>
            </a:r>
            <a:r>
              <a:rPr lang="en-US" dirty="0" err="1"/>
              <a:t>zeus</a:t>
            </a:r>
            <a:r>
              <a:rPr lang="en-US" dirty="0"/>
              <a:t>) and Spoke (OCI Regional) Model</a:t>
            </a:r>
          </a:p>
          <a:p>
            <a:pPr lvl="1"/>
            <a:r>
              <a:rPr lang="en-US" dirty="0"/>
              <a:t>VPN-based</a:t>
            </a:r>
          </a:p>
          <a:p>
            <a:pPr lvl="1"/>
            <a:r>
              <a:rPr lang="en-US" dirty="0"/>
              <a:t>Zero-Trust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8290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5206-EA3A-49C3-85FD-E0B654D7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Thematic Example 2: Joe’s Windows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4AAD-CF95-4235-A199-ED7F9613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Windows 10 Professional – Windows Insider “dev” Flight</a:t>
            </a:r>
          </a:p>
          <a:p>
            <a:pPr lvl="1"/>
            <a:r>
              <a:rPr lang="en-US" dirty="0"/>
              <a:t>Bleeding Edge – often with dud releases</a:t>
            </a:r>
          </a:p>
          <a:p>
            <a:pPr lvl="1"/>
            <a:r>
              <a:rPr lang="en-US" dirty="0"/>
              <a:t>Painless Kernel Rollback!</a:t>
            </a:r>
          </a:p>
          <a:p>
            <a:r>
              <a:rPr lang="en-US" dirty="0"/>
              <a:t>WSL (2)</a:t>
            </a:r>
          </a:p>
          <a:p>
            <a:pPr lvl="1"/>
            <a:r>
              <a:rPr lang="en-US" dirty="0"/>
              <a:t>PowerShell controlled with `</a:t>
            </a:r>
            <a:r>
              <a:rPr lang="en-US" dirty="0" err="1"/>
              <a:t>wsl</a:t>
            </a:r>
            <a:r>
              <a:rPr lang="en-US" dirty="0"/>
              <a:t>` Command</a:t>
            </a:r>
          </a:p>
          <a:p>
            <a:pPr lvl="1"/>
            <a:r>
              <a:rPr lang="en-US" dirty="0"/>
              <a:t>Ubuntu 20.04 installed</a:t>
            </a:r>
          </a:p>
          <a:p>
            <a:r>
              <a:rPr lang="en-US" dirty="0"/>
              <a:t>UNIX Toolchain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zsh</a:t>
            </a:r>
            <a:endParaRPr lang="en-US" dirty="0"/>
          </a:p>
          <a:p>
            <a:pPr lvl="1"/>
            <a:r>
              <a:rPr lang="en-US" dirty="0" err="1"/>
              <a:t>emac</a:t>
            </a:r>
            <a:endParaRPr lang="en-US" dirty="0"/>
          </a:p>
          <a:p>
            <a:pPr lvl="1"/>
            <a:r>
              <a:rPr lang="en-US" dirty="0"/>
              <a:t>screen</a:t>
            </a:r>
          </a:p>
          <a:p>
            <a:pPr lvl="1"/>
            <a:r>
              <a:rPr lang="en-US" dirty="0" err="1"/>
              <a:t>pty</a:t>
            </a:r>
            <a:endParaRPr lang="en-US" dirty="0"/>
          </a:p>
          <a:p>
            <a:pPr lvl="1"/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 err="1"/>
              <a:t>orthrus</a:t>
            </a:r>
            <a:endParaRPr lang="en-US" dirty="0"/>
          </a:p>
          <a:p>
            <a:pPr lvl="1"/>
            <a:r>
              <a:rPr lang="en-US" dirty="0" err="1"/>
              <a:t>htop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431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HL DevOps Conversations</vt:lpstr>
      <vt:lpstr> AT&amp;T Bell Labs UNIX Crew (1970s era)</vt:lpstr>
      <vt:lpstr>  Sun Solaris Engineering Teams (~1990’s)</vt:lpstr>
      <vt:lpstr>DevOps Teams at Google / Facebook (~2010+)</vt:lpstr>
      <vt:lpstr> The Next Big Idea (~2030)</vt:lpstr>
      <vt:lpstr> The Combustion Engine Analogy</vt:lpstr>
      <vt:lpstr> The Big Picture:  Context Matters!</vt:lpstr>
      <vt:lpstr> Thematic Example 1: Joe’s S-Corp Infra </vt:lpstr>
      <vt:lpstr> Thematic Example 2: Joe’s Windows Laptop</vt:lpstr>
      <vt:lpstr>htop on WSL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 DevOps Conversations</dc:title>
  <dc:creator>Joe Schaefer</dc:creator>
  <cp:lastModifiedBy>Joe Schaefer</cp:lastModifiedBy>
  <cp:revision>1</cp:revision>
  <dcterms:created xsi:type="dcterms:W3CDTF">2020-11-22T18:11:52Z</dcterms:created>
  <dcterms:modified xsi:type="dcterms:W3CDTF">2020-11-26T15:47:53Z</dcterms:modified>
</cp:coreProperties>
</file>