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388" r:id="rId2"/>
    <p:sldId id="302" r:id="rId3"/>
    <p:sldId id="356" r:id="rId4"/>
    <p:sldId id="335" r:id="rId5"/>
    <p:sldId id="336" r:id="rId6"/>
    <p:sldId id="358" r:id="rId7"/>
    <p:sldId id="337" r:id="rId8"/>
    <p:sldId id="386" r:id="rId9"/>
    <p:sldId id="339" r:id="rId10"/>
    <p:sldId id="341" r:id="rId11"/>
  </p:sldIdLst>
  <p:sldSz cx="12192000" cy="6858000"/>
  <p:notesSz cx="7104063" cy="10234613"/>
  <p:embeddedFontLst>
    <p:embeddedFont>
      <p:font typeface="Consolas" panose="020B0609020204030204" pitchFamily="49" charset="0"/>
      <p:regular r:id="rId12"/>
      <p:bold r:id="rId13"/>
      <p:italic r:id="rId14"/>
      <p:boldItalic r:id="rId15"/>
    </p:embeddedFont>
    <p:embeddedFont>
      <p:font typeface="맑은 고딕" panose="020B0503020000020004" pitchFamily="50" charset="-127"/>
      <p:regular r:id="rId16"/>
      <p:bold r:id="rId17"/>
    </p:embeddedFont>
    <p:embeddedFont>
      <p:font typeface="NanumGothic" panose="020B0600000101010101" charset="-127"/>
      <p:regular r:id="rId1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ongupak" initials="d" lastIdx="13" clrIdx="0">
    <p:extLst>
      <p:ext uri="{19B8F6BF-5375-455C-9EA6-DF929625EA0E}">
        <p15:presenceInfo xmlns:p15="http://schemas.microsoft.com/office/powerpoint/2012/main" userId="dongupak" providerId="None"/>
      </p:ext>
    </p:extLst>
  </p:cmAuthor>
  <p:cmAuthor id="2" name="it" initials="i" lastIdx="1" clrIdx="1">
    <p:extLst>
      <p:ext uri="{19B8F6BF-5375-455C-9EA6-DF929625EA0E}">
        <p15:presenceInfo xmlns:p15="http://schemas.microsoft.com/office/powerpoint/2012/main" userId="it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EC18C41-3619-4737-929E-6A24E0BA1F50}" v="19" dt="2022-11-07T01:17:33.625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1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cebcdd3f-733e-4af1-b963-9742717e494c" providerId="ADAL" clId="{1DC8B773-97E9-4BFB-AD76-7B1BBFA3CE24}"/>
    <pc:docChg chg="undo custSel addSld delSld modSld">
      <pc:chgData name=" " userId="cebcdd3f-733e-4af1-b963-9742717e494c" providerId="ADAL" clId="{1DC8B773-97E9-4BFB-AD76-7B1BBFA3CE24}" dt="2020-11-20T12:00:08.132" v="1684" actId="1076"/>
      <pc:docMkLst>
        <pc:docMk/>
      </pc:docMkLst>
      <pc:sldChg chg="addSp modSp">
        <pc:chgData name=" " userId="cebcdd3f-733e-4af1-b963-9742717e494c" providerId="ADAL" clId="{1DC8B773-97E9-4BFB-AD76-7B1BBFA3CE24}" dt="2020-11-20T11:14:37.656" v="134" actId="404"/>
        <pc:sldMkLst>
          <pc:docMk/>
          <pc:sldMk cId="25190376" sldId="302"/>
        </pc:sldMkLst>
        <pc:spChg chg="add mod">
          <ac:chgData name=" " userId="cebcdd3f-733e-4af1-b963-9742717e494c" providerId="ADAL" clId="{1DC8B773-97E9-4BFB-AD76-7B1BBFA3CE24}" dt="2020-11-20T11:12:17.399" v="23" actId="6549"/>
          <ac:spMkLst>
            <pc:docMk/>
            <pc:sldMk cId="25190376" sldId="302"/>
            <ac:spMk id="2" creationId="{EAAFDA8B-549A-469B-8288-EDBE73B645A5}"/>
          </ac:spMkLst>
        </pc:spChg>
        <pc:spChg chg="add mod">
          <ac:chgData name=" " userId="cebcdd3f-733e-4af1-b963-9742717e494c" providerId="ADAL" clId="{1DC8B773-97E9-4BFB-AD76-7B1BBFA3CE24}" dt="2020-11-20T11:14:33.876" v="133" actId="404"/>
          <ac:spMkLst>
            <pc:docMk/>
            <pc:sldMk cId="25190376" sldId="302"/>
            <ac:spMk id="3" creationId="{3BCEC333-25DE-489E-9530-FDB26A4B4205}"/>
          </ac:spMkLst>
        </pc:spChg>
        <pc:spChg chg="add mod">
          <ac:chgData name=" " userId="cebcdd3f-733e-4af1-b963-9742717e494c" providerId="ADAL" clId="{1DC8B773-97E9-4BFB-AD76-7B1BBFA3CE24}" dt="2020-11-20T11:14:37.656" v="134" actId="404"/>
          <ac:spMkLst>
            <pc:docMk/>
            <pc:sldMk cId="25190376" sldId="302"/>
            <ac:spMk id="8" creationId="{F46A16CC-6D4D-434D-9256-E45388EDDCDB}"/>
          </ac:spMkLst>
        </pc:spChg>
        <pc:graphicFrameChg chg="mod modGraphic">
          <ac:chgData name=" " userId="cebcdd3f-733e-4af1-b963-9742717e494c" providerId="ADAL" clId="{1DC8B773-97E9-4BFB-AD76-7B1BBFA3CE24}" dt="2020-11-20T11:12:44.840" v="31" actId="20577"/>
          <ac:graphicFrameMkLst>
            <pc:docMk/>
            <pc:sldMk cId="25190376" sldId="302"/>
            <ac:graphicFrameMk id="23" creationId="{4485D6B0-3386-644F-8D98-A61C06841194}"/>
          </ac:graphicFrameMkLst>
        </pc:graphicFrameChg>
        <pc:picChg chg="mod">
          <ac:chgData name=" " userId="cebcdd3f-733e-4af1-b963-9742717e494c" providerId="ADAL" clId="{1DC8B773-97E9-4BFB-AD76-7B1BBFA3CE24}" dt="2020-11-20T11:13:06.506" v="32" actId="14100"/>
          <ac:picMkLst>
            <pc:docMk/>
            <pc:sldMk cId="25190376" sldId="302"/>
            <ac:picMk id="2050" creationId="{E75325EF-35A3-0544-A0A6-487F8DB72D78}"/>
          </ac:picMkLst>
        </pc:picChg>
      </pc:sldChg>
      <pc:sldChg chg="modSp">
        <pc:chgData name=" " userId="cebcdd3f-733e-4af1-b963-9742717e494c" providerId="ADAL" clId="{1DC8B773-97E9-4BFB-AD76-7B1BBFA3CE24}" dt="2020-11-20T11:11:19.170" v="8" actId="113"/>
        <pc:sldMkLst>
          <pc:docMk/>
          <pc:sldMk cId="3396687646" sldId="327"/>
        </pc:sldMkLst>
        <pc:spChg chg="mod">
          <ac:chgData name=" " userId="cebcdd3f-733e-4af1-b963-9742717e494c" providerId="ADAL" clId="{1DC8B773-97E9-4BFB-AD76-7B1BBFA3CE24}" dt="2020-11-20T11:11:19.170" v="8" actId="113"/>
          <ac:spMkLst>
            <pc:docMk/>
            <pc:sldMk cId="3396687646" sldId="327"/>
            <ac:spMk id="3" creationId="{C4E618CF-20CE-C24E-A275-DE0A3933911E}"/>
          </ac:spMkLst>
        </pc:spChg>
      </pc:sldChg>
      <pc:sldChg chg="addSp modSp">
        <pc:chgData name=" " userId="cebcdd3f-733e-4af1-b963-9742717e494c" providerId="ADAL" clId="{1DC8B773-97E9-4BFB-AD76-7B1BBFA3CE24}" dt="2020-11-20T11:17:43.191" v="204" actId="1076"/>
        <pc:sldMkLst>
          <pc:docMk/>
          <pc:sldMk cId="4230589007" sldId="335"/>
        </pc:sldMkLst>
        <pc:spChg chg="add mod">
          <ac:chgData name=" " userId="cebcdd3f-733e-4af1-b963-9742717e494c" providerId="ADAL" clId="{1DC8B773-97E9-4BFB-AD76-7B1BBFA3CE24}" dt="2020-11-20T11:17:02.665" v="196" actId="20577"/>
          <ac:spMkLst>
            <pc:docMk/>
            <pc:sldMk cId="4230589007" sldId="335"/>
            <ac:spMk id="2" creationId="{971DE7C2-E7ED-468D-9EE6-7C7D2F2878C8}"/>
          </ac:spMkLst>
        </pc:spChg>
        <pc:spChg chg="add mod">
          <ac:chgData name=" " userId="cebcdd3f-733e-4af1-b963-9742717e494c" providerId="ADAL" clId="{1DC8B773-97E9-4BFB-AD76-7B1BBFA3CE24}" dt="2020-11-20T11:17:43.191" v="204" actId="1076"/>
          <ac:spMkLst>
            <pc:docMk/>
            <pc:sldMk cId="4230589007" sldId="335"/>
            <ac:spMk id="3" creationId="{3FBD1C13-08AB-4B02-8880-91D6D97D73F3}"/>
          </ac:spMkLst>
        </pc:spChg>
        <pc:picChg chg="mod">
          <ac:chgData name=" " userId="cebcdd3f-733e-4af1-b963-9742717e494c" providerId="ADAL" clId="{1DC8B773-97E9-4BFB-AD76-7B1BBFA3CE24}" dt="2020-11-20T11:17:26.904" v="199" actId="1076"/>
          <ac:picMkLst>
            <pc:docMk/>
            <pc:sldMk cId="4230589007" sldId="335"/>
            <ac:picMk id="4098" creationId="{35476D27-C1C4-D040-AC0F-A02A8C0B5CE5}"/>
          </ac:picMkLst>
        </pc:picChg>
      </pc:sldChg>
      <pc:sldChg chg="addSp modSp">
        <pc:chgData name=" " userId="cebcdd3f-733e-4af1-b963-9742717e494c" providerId="ADAL" clId="{1DC8B773-97E9-4BFB-AD76-7B1BBFA3CE24}" dt="2020-11-20T11:21:00.600" v="304" actId="207"/>
        <pc:sldMkLst>
          <pc:docMk/>
          <pc:sldMk cId="1320710845" sldId="336"/>
        </pc:sldMkLst>
        <pc:spChg chg="add mod">
          <ac:chgData name=" " userId="cebcdd3f-733e-4af1-b963-9742717e494c" providerId="ADAL" clId="{1DC8B773-97E9-4BFB-AD76-7B1BBFA3CE24}" dt="2020-11-20T11:20:10.377" v="260" actId="403"/>
          <ac:spMkLst>
            <pc:docMk/>
            <pc:sldMk cId="1320710845" sldId="336"/>
            <ac:spMk id="2" creationId="{F1D17CE3-8553-46CF-981D-0CE8D6BE1909}"/>
          </ac:spMkLst>
        </pc:spChg>
        <pc:spChg chg="add mod">
          <ac:chgData name=" " userId="cebcdd3f-733e-4af1-b963-9742717e494c" providerId="ADAL" clId="{1DC8B773-97E9-4BFB-AD76-7B1BBFA3CE24}" dt="2020-11-20T11:21:00.600" v="304" actId="207"/>
          <ac:spMkLst>
            <pc:docMk/>
            <pc:sldMk cId="1320710845" sldId="336"/>
            <ac:spMk id="3" creationId="{7EDAA675-7800-43F2-8FC7-43C731077A38}"/>
          </ac:spMkLst>
        </pc:spChg>
        <pc:picChg chg="mod">
          <ac:chgData name=" " userId="cebcdd3f-733e-4af1-b963-9742717e494c" providerId="ADAL" clId="{1DC8B773-97E9-4BFB-AD76-7B1BBFA3CE24}" dt="2020-11-20T11:19:44.865" v="252" actId="1076"/>
          <ac:picMkLst>
            <pc:docMk/>
            <pc:sldMk cId="1320710845" sldId="336"/>
            <ac:picMk id="7" creationId="{5AC72FAC-3E2A-CB48-86D9-3BDD45180B28}"/>
          </ac:picMkLst>
        </pc:picChg>
      </pc:sldChg>
      <pc:sldChg chg="addSp delSp modSp">
        <pc:chgData name=" " userId="cebcdd3f-733e-4af1-b963-9742717e494c" providerId="ADAL" clId="{1DC8B773-97E9-4BFB-AD76-7B1BBFA3CE24}" dt="2020-11-20T11:25:34.439" v="466" actId="478"/>
        <pc:sldMkLst>
          <pc:docMk/>
          <pc:sldMk cId="2420322336" sldId="337"/>
        </pc:sldMkLst>
        <pc:spChg chg="add mod">
          <ac:chgData name=" " userId="cebcdd3f-733e-4af1-b963-9742717e494c" providerId="ADAL" clId="{1DC8B773-97E9-4BFB-AD76-7B1BBFA3CE24}" dt="2020-11-20T11:23:36.013" v="435" actId="12"/>
          <ac:spMkLst>
            <pc:docMk/>
            <pc:sldMk cId="2420322336" sldId="337"/>
            <ac:spMk id="2" creationId="{444872E2-34A3-4165-895E-5D84259D0B63}"/>
          </ac:spMkLst>
        </pc:spChg>
        <pc:spChg chg="add mod">
          <ac:chgData name=" " userId="cebcdd3f-733e-4af1-b963-9742717e494c" providerId="ADAL" clId="{1DC8B773-97E9-4BFB-AD76-7B1BBFA3CE24}" dt="2020-11-20T11:23:55.300" v="442" actId="20577"/>
          <ac:spMkLst>
            <pc:docMk/>
            <pc:sldMk cId="2420322336" sldId="337"/>
            <ac:spMk id="3" creationId="{D6A82C28-792A-4DBE-AB75-7B587D99DBF8}"/>
          </ac:spMkLst>
        </pc:spChg>
        <pc:spChg chg="mod">
          <ac:chgData name=" " userId="cebcdd3f-733e-4af1-b963-9742717e494c" providerId="ADAL" clId="{1DC8B773-97E9-4BFB-AD76-7B1BBFA3CE24}" dt="2020-11-20T11:23:25.442" v="432"/>
          <ac:spMkLst>
            <pc:docMk/>
            <pc:sldMk cId="2420322336" sldId="337"/>
            <ac:spMk id="5" creationId="{00000000-0000-0000-0000-000000000000}"/>
          </ac:spMkLst>
        </pc:spChg>
        <pc:spChg chg="add mod">
          <ac:chgData name=" " userId="cebcdd3f-733e-4af1-b963-9742717e494c" providerId="ADAL" clId="{1DC8B773-97E9-4BFB-AD76-7B1BBFA3CE24}" dt="2020-11-20T11:25:08.373" v="462" actId="20577"/>
          <ac:spMkLst>
            <pc:docMk/>
            <pc:sldMk cId="2420322336" sldId="337"/>
            <ac:spMk id="6" creationId="{0769150B-E2ED-4321-9935-B60E9399FDE3}"/>
          </ac:spMkLst>
        </pc:spChg>
        <pc:picChg chg="mod">
          <ac:chgData name=" " userId="cebcdd3f-733e-4af1-b963-9742717e494c" providerId="ADAL" clId="{1DC8B773-97E9-4BFB-AD76-7B1BBFA3CE24}" dt="2020-11-20T11:22:47.669" v="427" actId="1076"/>
          <ac:picMkLst>
            <pc:docMk/>
            <pc:sldMk cId="2420322336" sldId="337"/>
            <ac:picMk id="8" creationId="{07E2B7D4-5C45-0A44-A3B0-7FC56D15D007}"/>
          </ac:picMkLst>
        </pc:picChg>
        <pc:picChg chg="mod">
          <ac:chgData name=" " userId="cebcdd3f-733e-4af1-b963-9742717e494c" providerId="ADAL" clId="{1DC8B773-97E9-4BFB-AD76-7B1BBFA3CE24}" dt="2020-11-20T11:24:04.820" v="443" actId="1076"/>
          <ac:picMkLst>
            <pc:docMk/>
            <pc:sldMk cId="2420322336" sldId="337"/>
            <ac:picMk id="9" creationId="{BC986612-888D-964A-A179-E983891345F1}"/>
          </ac:picMkLst>
        </pc:picChg>
        <pc:picChg chg="mod">
          <ac:chgData name=" " userId="cebcdd3f-733e-4af1-b963-9742717e494c" providerId="ADAL" clId="{1DC8B773-97E9-4BFB-AD76-7B1BBFA3CE24}" dt="2020-11-20T11:25:16.086" v="463" actId="1076"/>
          <ac:picMkLst>
            <pc:docMk/>
            <pc:sldMk cId="2420322336" sldId="337"/>
            <ac:picMk id="10" creationId="{3E3D8376-9D27-2B42-8820-E9CC5C72A43E}"/>
          </ac:picMkLst>
        </pc:picChg>
        <pc:picChg chg="del mod">
          <ac:chgData name=" " userId="cebcdd3f-733e-4af1-b963-9742717e494c" providerId="ADAL" clId="{1DC8B773-97E9-4BFB-AD76-7B1BBFA3CE24}" dt="2020-11-20T11:25:34.439" v="466" actId="478"/>
          <ac:picMkLst>
            <pc:docMk/>
            <pc:sldMk cId="2420322336" sldId="337"/>
            <ac:picMk id="11" creationId="{80E44167-03B6-4746-BCD7-44E0143FFDD3}"/>
          </ac:picMkLst>
        </pc:picChg>
        <pc:picChg chg="del mod">
          <ac:chgData name=" " userId="cebcdd3f-733e-4af1-b963-9742717e494c" providerId="ADAL" clId="{1DC8B773-97E9-4BFB-AD76-7B1BBFA3CE24}" dt="2020-11-20T11:25:34.439" v="466" actId="478"/>
          <ac:picMkLst>
            <pc:docMk/>
            <pc:sldMk cId="2420322336" sldId="337"/>
            <ac:picMk id="12" creationId="{A97E2A92-54F8-DA43-9471-DEF0422F7439}"/>
          </ac:picMkLst>
        </pc:picChg>
        <pc:picChg chg="del mod">
          <ac:chgData name=" " userId="cebcdd3f-733e-4af1-b963-9742717e494c" providerId="ADAL" clId="{1DC8B773-97E9-4BFB-AD76-7B1BBFA3CE24}" dt="2020-11-20T11:25:34.439" v="466" actId="478"/>
          <ac:picMkLst>
            <pc:docMk/>
            <pc:sldMk cId="2420322336" sldId="337"/>
            <ac:picMk id="13" creationId="{503F172D-F728-A644-BBBA-EC51D2B92646}"/>
          </ac:picMkLst>
        </pc:picChg>
        <pc:picChg chg="mod">
          <ac:chgData name=" " userId="cebcdd3f-733e-4af1-b963-9742717e494c" providerId="ADAL" clId="{1DC8B773-97E9-4BFB-AD76-7B1BBFA3CE24}" dt="2020-11-20T11:22:56.262" v="428" actId="1076"/>
          <ac:picMkLst>
            <pc:docMk/>
            <pc:sldMk cId="2420322336" sldId="337"/>
            <ac:picMk id="7170" creationId="{EA943CBB-2DD2-0343-A240-9E91B28E67F0}"/>
          </ac:picMkLst>
        </pc:picChg>
      </pc:sldChg>
      <pc:sldChg chg="modSp">
        <pc:chgData name=" " userId="cebcdd3f-733e-4af1-b963-9742717e494c" providerId="ADAL" clId="{1DC8B773-97E9-4BFB-AD76-7B1BBFA3CE24}" dt="2020-11-20T11:28:42.773" v="906" actId="732"/>
        <pc:sldMkLst>
          <pc:docMk/>
          <pc:sldMk cId="863981921" sldId="339"/>
        </pc:sldMkLst>
        <pc:picChg chg="mod modCrop">
          <ac:chgData name=" " userId="cebcdd3f-733e-4af1-b963-9742717e494c" providerId="ADAL" clId="{1DC8B773-97E9-4BFB-AD76-7B1BBFA3CE24}" dt="2020-11-20T11:28:42.773" v="906" actId="732"/>
          <ac:picMkLst>
            <pc:docMk/>
            <pc:sldMk cId="863981921" sldId="339"/>
            <ac:picMk id="6" creationId="{00000000-0000-0000-0000-000000000000}"/>
          </ac:picMkLst>
        </pc:picChg>
      </pc:sldChg>
      <pc:sldChg chg="addSp modSp">
        <pc:chgData name=" " userId="cebcdd3f-733e-4af1-b963-9742717e494c" providerId="ADAL" clId="{1DC8B773-97E9-4BFB-AD76-7B1BBFA3CE24}" dt="2020-11-20T11:30:28.718" v="912" actId="14100"/>
        <pc:sldMkLst>
          <pc:docMk/>
          <pc:sldMk cId="1870933330" sldId="341"/>
        </pc:sldMkLst>
        <pc:picChg chg="mod">
          <ac:chgData name=" " userId="cebcdd3f-733e-4af1-b963-9742717e494c" providerId="ADAL" clId="{1DC8B773-97E9-4BFB-AD76-7B1BBFA3CE24}" dt="2020-11-20T11:30:28.718" v="912" actId="14100"/>
          <ac:picMkLst>
            <pc:docMk/>
            <pc:sldMk cId="1870933330" sldId="341"/>
            <ac:picMk id="2" creationId="{00000000-0000-0000-0000-000000000000}"/>
          </ac:picMkLst>
        </pc:picChg>
        <pc:picChg chg="add mod">
          <ac:chgData name=" " userId="cebcdd3f-733e-4af1-b963-9742717e494c" providerId="ADAL" clId="{1DC8B773-97E9-4BFB-AD76-7B1BBFA3CE24}" dt="2020-11-20T11:30:23.663" v="910" actId="1076"/>
          <ac:picMkLst>
            <pc:docMk/>
            <pc:sldMk cId="1870933330" sldId="341"/>
            <ac:picMk id="3" creationId="{D8F128A9-6DBF-4EA9-B68B-189E61236476}"/>
          </ac:picMkLst>
        </pc:picChg>
      </pc:sldChg>
      <pc:sldChg chg="addSp delSp modSp">
        <pc:chgData name=" " userId="cebcdd3f-733e-4af1-b963-9742717e494c" providerId="ADAL" clId="{1DC8B773-97E9-4BFB-AD76-7B1BBFA3CE24}" dt="2020-11-20T11:33:46.087" v="963" actId="14100"/>
        <pc:sldMkLst>
          <pc:docMk/>
          <pc:sldMk cId="2188901185" sldId="343"/>
        </pc:sldMkLst>
        <pc:spChg chg="add del">
          <ac:chgData name=" " userId="cebcdd3f-733e-4af1-b963-9742717e494c" providerId="ADAL" clId="{1DC8B773-97E9-4BFB-AD76-7B1BBFA3CE24}" dt="2020-11-20T11:31:25.131" v="914" actId="478"/>
          <ac:spMkLst>
            <pc:docMk/>
            <pc:sldMk cId="2188901185" sldId="343"/>
            <ac:spMk id="2" creationId="{51A97B13-C6F8-4AC3-BB28-642AFE33C7F6}"/>
          </ac:spMkLst>
        </pc:spChg>
        <pc:spChg chg="add mod">
          <ac:chgData name=" " userId="cebcdd3f-733e-4af1-b963-9742717e494c" providerId="ADAL" clId="{1DC8B773-97E9-4BFB-AD76-7B1BBFA3CE24}" dt="2020-11-20T11:32:47.385" v="959" actId="403"/>
          <ac:spMkLst>
            <pc:docMk/>
            <pc:sldMk cId="2188901185" sldId="343"/>
            <ac:spMk id="3" creationId="{BB3FCC9F-7ADA-4188-9368-C3C142607CEA}"/>
          </ac:spMkLst>
        </pc:spChg>
        <pc:picChg chg="add mod">
          <ac:chgData name=" " userId="cebcdd3f-733e-4af1-b963-9742717e494c" providerId="ADAL" clId="{1DC8B773-97E9-4BFB-AD76-7B1BBFA3CE24}" dt="2020-11-20T11:33:46.087" v="963" actId="14100"/>
          <ac:picMkLst>
            <pc:docMk/>
            <pc:sldMk cId="2188901185" sldId="343"/>
            <ac:picMk id="6" creationId="{8E988C60-7BA6-465C-A413-FF572DBF14C1}"/>
          </ac:picMkLst>
        </pc:picChg>
        <pc:picChg chg="del">
          <ac:chgData name=" " userId="cebcdd3f-733e-4af1-b963-9742717e494c" providerId="ADAL" clId="{1DC8B773-97E9-4BFB-AD76-7B1BBFA3CE24}" dt="2020-11-20T11:33:16.943" v="960" actId="478"/>
          <ac:picMkLst>
            <pc:docMk/>
            <pc:sldMk cId="2188901185" sldId="343"/>
            <ac:picMk id="9" creationId="{1C689575-8812-9A48-BA77-6BE5EB432DD2}"/>
          </ac:picMkLst>
        </pc:picChg>
        <pc:picChg chg="add del">
          <ac:chgData name=" " userId="cebcdd3f-733e-4af1-b963-9742717e494c" providerId="ADAL" clId="{1DC8B773-97E9-4BFB-AD76-7B1BBFA3CE24}" dt="2020-11-20T11:31:25.131" v="914" actId="478"/>
          <ac:picMkLst>
            <pc:docMk/>
            <pc:sldMk cId="2188901185" sldId="343"/>
            <ac:picMk id="1026" creationId="{8A2C9D0B-121E-44D4-AD95-1637F307F198}"/>
          </ac:picMkLst>
        </pc:picChg>
        <pc:picChg chg="add del">
          <ac:chgData name=" " userId="cebcdd3f-733e-4af1-b963-9742717e494c" providerId="ADAL" clId="{1DC8B773-97E9-4BFB-AD76-7B1BBFA3CE24}" dt="2020-11-20T11:31:25.131" v="914" actId="478"/>
          <ac:picMkLst>
            <pc:docMk/>
            <pc:sldMk cId="2188901185" sldId="343"/>
            <ac:picMk id="1027" creationId="{2813FC32-A9E9-422D-931F-24A6561F3D21}"/>
          </ac:picMkLst>
        </pc:picChg>
        <pc:picChg chg="add del">
          <ac:chgData name=" " userId="cebcdd3f-733e-4af1-b963-9742717e494c" providerId="ADAL" clId="{1DC8B773-97E9-4BFB-AD76-7B1BBFA3CE24}" dt="2020-11-20T11:31:25.131" v="914" actId="478"/>
          <ac:picMkLst>
            <pc:docMk/>
            <pc:sldMk cId="2188901185" sldId="343"/>
            <ac:picMk id="1028" creationId="{176FDC25-E35B-4064-8EB2-41D9C121B4CA}"/>
          </ac:picMkLst>
        </pc:picChg>
        <pc:picChg chg="add mod">
          <ac:chgData name=" " userId="cebcdd3f-733e-4af1-b963-9742717e494c" providerId="ADAL" clId="{1DC8B773-97E9-4BFB-AD76-7B1BBFA3CE24}" dt="2020-11-20T11:31:53.580" v="926" actId="1076"/>
          <ac:picMkLst>
            <pc:docMk/>
            <pc:sldMk cId="2188901185" sldId="343"/>
            <ac:picMk id="1030" creationId="{C441F26B-61BD-41BD-A30A-ECF97ABDDB8A}"/>
          </ac:picMkLst>
        </pc:picChg>
        <pc:picChg chg="add mod">
          <ac:chgData name=" " userId="cebcdd3f-733e-4af1-b963-9742717e494c" providerId="ADAL" clId="{1DC8B773-97E9-4BFB-AD76-7B1BBFA3CE24}" dt="2020-11-20T11:31:58.144" v="927" actId="1076"/>
          <ac:picMkLst>
            <pc:docMk/>
            <pc:sldMk cId="2188901185" sldId="343"/>
            <ac:picMk id="1031" creationId="{EE129B40-3E8B-46C9-B109-7A38ABF11DD5}"/>
          </ac:picMkLst>
        </pc:picChg>
        <pc:picChg chg="add mod">
          <ac:chgData name=" " userId="cebcdd3f-733e-4af1-b963-9742717e494c" providerId="ADAL" clId="{1DC8B773-97E9-4BFB-AD76-7B1BBFA3CE24}" dt="2020-11-20T11:32:35.497" v="948" actId="1076"/>
          <ac:picMkLst>
            <pc:docMk/>
            <pc:sldMk cId="2188901185" sldId="343"/>
            <ac:picMk id="1032" creationId="{0EC00EF2-CCF7-4455-8931-2907E1921193}"/>
          </ac:picMkLst>
        </pc:picChg>
      </pc:sldChg>
      <pc:sldChg chg="addSp modSp">
        <pc:chgData name=" " userId="cebcdd3f-733e-4af1-b963-9742717e494c" providerId="ADAL" clId="{1DC8B773-97E9-4BFB-AD76-7B1BBFA3CE24}" dt="2020-11-20T11:37:22.207" v="1019" actId="14100"/>
        <pc:sldMkLst>
          <pc:docMk/>
          <pc:sldMk cId="2641622166" sldId="344"/>
        </pc:sldMkLst>
        <pc:spChg chg="add mod">
          <ac:chgData name=" " userId="cebcdd3f-733e-4af1-b963-9742717e494c" providerId="ADAL" clId="{1DC8B773-97E9-4BFB-AD76-7B1BBFA3CE24}" dt="2020-11-20T11:37:18.964" v="1018" actId="1076"/>
          <ac:spMkLst>
            <pc:docMk/>
            <pc:sldMk cId="2641622166" sldId="344"/>
            <ac:spMk id="3" creationId="{BD461B03-EB98-4F97-B625-3D6C770CE94E}"/>
          </ac:spMkLst>
        </pc:spChg>
        <pc:picChg chg="mod">
          <ac:chgData name=" " userId="cebcdd3f-733e-4af1-b963-9742717e494c" providerId="ADAL" clId="{1DC8B773-97E9-4BFB-AD76-7B1BBFA3CE24}" dt="2020-11-20T11:37:22.207" v="1019" actId="14100"/>
          <ac:picMkLst>
            <pc:docMk/>
            <pc:sldMk cId="2641622166" sldId="344"/>
            <ac:picMk id="2" creationId="{F67927AD-5383-634A-A62E-69A1D6429E32}"/>
          </ac:picMkLst>
        </pc:picChg>
      </pc:sldChg>
      <pc:sldChg chg="modSp">
        <pc:chgData name=" " userId="cebcdd3f-733e-4af1-b963-9742717e494c" providerId="ADAL" clId="{1DC8B773-97E9-4BFB-AD76-7B1BBFA3CE24}" dt="2020-11-20T11:38:10.507" v="1022" actId="14100"/>
        <pc:sldMkLst>
          <pc:docMk/>
          <pc:sldMk cId="990559300" sldId="345"/>
        </pc:sldMkLst>
        <pc:picChg chg="mod">
          <ac:chgData name=" " userId="cebcdd3f-733e-4af1-b963-9742717e494c" providerId="ADAL" clId="{1DC8B773-97E9-4BFB-AD76-7B1BBFA3CE24}" dt="2020-11-20T11:38:10.507" v="1022" actId="14100"/>
          <ac:picMkLst>
            <pc:docMk/>
            <pc:sldMk cId="990559300" sldId="345"/>
            <ac:picMk id="2" creationId="{00000000-0000-0000-0000-000000000000}"/>
          </ac:picMkLst>
        </pc:picChg>
      </pc:sldChg>
      <pc:sldChg chg="addSp modSp">
        <pc:chgData name=" " userId="cebcdd3f-733e-4af1-b963-9742717e494c" providerId="ADAL" clId="{1DC8B773-97E9-4BFB-AD76-7B1BBFA3CE24}" dt="2020-11-20T11:41:04.117" v="1043" actId="208"/>
        <pc:sldMkLst>
          <pc:docMk/>
          <pc:sldMk cId="1655570626" sldId="346"/>
        </pc:sldMkLst>
        <pc:spChg chg="add mod">
          <ac:chgData name=" " userId="cebcdd3f-733e-4af1-b963-9742717e494c" providerId="ADAL" clId="{1DC8B773-97E9-4BFB-AD76-7B1BBFA3CE24}" dt="2020-11-20T11:40:45.797" v="1036" actId="403"/>
          <ac:spMkLst>
            <pc:docMk/>
            <pc:sldMk cId="1655570626" sldId="346"/>
            <ac:spMk id="3" creationId="{D98A1ED5-ABBB-499C-B790-4B3A713151CB}"/>
          </ac:spMkLst>
        </pc:spChg>
        <pc:spChg chg="add mod">
          <ac:chgData name=" " userId="cebcdd3f-733e-4af1-b963-9742717e494c" providerId="ADAL" clId="{1DC8B773-97E9-4BFB-AD76-7B1BBFA3CE24}" dt="2020-11-20T11:41:04.117" v="1043" actId="208"/>
          <ac:spMkLst>
            <pc:docMk/>
            <pc:sldMk cId="1655570626" sldId="346"/>
            <ac:spMk id="7" creationId="{3CDBF728-27C0-4179-AA3B-257316F2DFEA}"/>
          </ac:spMkLst>
        </pc:spChg>
        <pc:picChg chg="mod">
          <ac:chgData name=" " userId="cebcdd3f-733e-4af1-b963-9742717e494c" providerId="ADAL" clId="{1DC8B773-97E9-4BFB-AD76-7B1BBFA3CE24}" dt="2020-11-20T11:40:26.222" v="1028" actId="1076"/>
          <ac:picMkLst>
            <pc:docMk/>
            <pc:sldMk cId="1655570626" sldId="346"/>
            <ac:picMk id="2" creationId="{F3D503AA-A036-6342-910C-8C08AF58F20F}"/>
          </ac:picMkLst>
        </pc:picChg>
        <pc:picChg chg="add mod">
          <ac:chgData name=" " userId="cebcdd3f-733e-4af1-b963-9742717e494c" providerId="ADAL" clId="{1DC8B773-97E9-4BFB-AD76-7B1BBFA3CE24}" dt="2020-11-20T11:40:54.616" v="1039" actId="1076"/>
          <ac:picMkLst>
            <pc:docMk/>
            <pc:sldMk cId="1655570626" sldId="346"/>
            <ac:picMk id="6" creationId="{D268FE76-4ED1-4B2D-BCCA-8686BE5B6F12}"/>
          </ac:picMkLst>
        </pc:picChg>
      </pc:sldChg>
      <pc:sldChg chg="addSp modSp">
        <pc:chgData name=" " userId="cebcdd3f-733e-4af1-b963-9742717e494c" providerId="ADAL" clId="{1DC8B773-97E9-4BFB-AD76-7B1BBFA3CE24}" dt="2020-11-20T11:47:34.620" v="1376" actId="208"/>
        <pc:sldMkLst>
          <pc:docMk/>
          <pc:sldMk cId="3063933734" sldId="348"/>
        </pc:sldMkLst>
        <pc:spChg chg="add mod">
          <ac:chgData name=" " userId="cebcdd3f-733e-4af1-b963-9742717e494c" providerId="ADAL" clId="{1DC8B773-97E9-4BFB-AD76-7B1BBFA3CE24}" dt="2020-11-20T11:47:21.688" v="1373"/>
          <ac:spMkLst>
            <pc:docMk/>
            <pc:sldMk cId="3063933734" sldId="348"/>
            <ac:spMk id="6" creationId="{BB14E0DC-946C-48FA-9A99-8986883788FB}"/>
          </ac:spMkLst>
        </pc:spChg>
        <pc:spChg chg="add mod">
          <ac:chgData name=" " userId="cebcdd3f-733e-4af1-b963-9742717e494c" providerId="ADAL" clId="{1DC8B773-97E9-4BFB-AD76-7B1BBFA3CE24}" dt="2020-11-20T11:46:21.879" v="1354" actId="108"/>
          <ac:spMkLst>
            <pc:docMk/>
            <pc:sldMk cId="3063933734" sldId="348"/>
            <ac:spMk id="7" creationId="{C437243F-9615-4F41-A691-AFA98B3EF1F8}"/>
          </ac:spMkLst>
        </pc:spChg>
        <pc:spChg chg="add mod">
          <ac:chgData name=" " userId="cebcdd3f-733e-4af1-b963-9742717e494c" providerId="ADAL" clId="{1DC8B773-97E9-4BFB-AD76-7B1BBFA3CE24}" dt="2020-11-20T11:47:34.620" v="1376" actId="208"/>
          <ac:spMkLst>
            <pc:docMk/>
            <pc:sldMk cId="3063933734" sldId="348"/>
            <ac:spMk id="8" creationId="{3EEF666D-02AF-487A-8F70-A0AE749345ED}"/>
          </ac:spMkLst>
        </pc:spChg>
        <pc:picChg chg="mod">
          <ac:chgData name=" " userId="cebcdd3f-733e-4af1-b963-9742717e494c" providerId="ADAL" clId="{1DC8B773-97E9-4BFB-AD76-7B1BBFA3CE24}" dt="2020-11-20T11:45:53.045" v="1341" actId="14100"/>
          <ac:picMkLst>
            <pc:docMk/>
            <pc:sldMk cId="3063933734" sldId="348"/>
            <ac:picMk id="2" creationId="{E456187B-254E-C342-9491-A46AFC7AB2D6}"/>
          </ac:picMkLst>
        </pc:picChg>
        <pc:picChg chg="mod">
          <ac:chgData name=" " userId="cebcdd3f-733e-4af1-b963-9742717e494c" providerId="ADAL" clId="{1DC8B773-97E9-4BFB-AD76-7B1BBFA3CE24}" dt="2020-11-20T11:47:15.632" v="1363" actId="1076"/>
          <ac:picMkLst>
            <pc:docMk/>
            <pc:sldMk cId="3063933734" sldId="348"/>
            <ac:picMk id="3" creationId="{7F89A3D5-84CE-9F4B-ACCE-A9143E7B9FFC}"/>
          </ac:picMkLst>
        </pc:picChg>
        <pc:picChg chg="mod">
          <ac:chgData name=" " userId="cebcdd3f-733e-4af1-b963-9742717e494c" providerId="ADAL" clId="{1DC8B773-97E9-4BFB-AD76-7B1BBFA3CE24}" dt="2020-11-20T11:46:33.205" v="1356" actId="1076"/>
          <ac:picMkLst>
            <pc:docMk/>
            <pc:sldMk cId="3063933734" sldId="348"/>
            <ac:picMk id="15362" creationId="{DE5348A2-6DA9-B04B-B7EB-B253B2E4A1A0}"/>
          </ac:picMkLst>
        </pc:picChg>
      </pc:sldChg>
      <pc:sldChg chg="addSp delSp modSp">
        <pc:chgData name=" " userId="cebcdd3f-733e-4af1-b963-9742717e494c" providerId="ADAL" clId="{1DC8B773-97E9-4BFB-AD76-7B1BBFA3CE24}" dt="2020-11-20T11:58:30.773" v="1581" actId="1076"/>
        <pc:sldMkLst>
          <pc:docMk/>
          <pc:sldMk cId="4068537777" sldId="349"/>
        </pc:sldMkLst>
        <pc:spChg chg="add mod">
          <ac:chgData name=" " userId="cebcdd3f-733e-4af1-b963-9742717e494c" providerId="ADAL" clId="{1DC8B773-97E9-4BFB-AD76-7B1BBFA3CE24}" dt="2020-11-20T11:57:28.194" v="1569"/>
          <ac:spMkLst>
            <pc:docMk/>
            <pc:sldMk cId="4068537777" sldId="349"/>
            <ac:spMk id="3" creationId="{2E884D1E-94A3-4D22-877C-E0DAE52E07EC}"/>
          </ac:spMkLst>
        </pc:spChg>
        <pc:picChg chg="del mod">
          <ac:chgData name=" " userId="cebcdd3f-733e-4af1-b963-9742717e494c" providerId="ADAL" clId="{1DC8B773-97E9-4BFB-AD76-7B1BBFA3CE24}" dt="2020-11-20T11:57:29.118" v="1570" actId="478"/>
          <ac:picMkLst>
            <pc:docMk/>
            <pc:sldMk cId="4068537777" sldId="349"/>
            <ac:picMk id="2" creationId="{EA69B8CB-4136-7342-BC5A-37F5DE6E11F1}"/>
          </ac:picMkLst>
        </pc:picChg>
        <pc:picChg chg="add mod">
          <ac:chgData name=" " userId="cebcdd3f-733e-4af1-b963-9742717e494c" providerId="ADAL" clId="{1DC8B773-97E9-4BFB-AD76-7B1BBFA3CE24}" dt="2020-11-20T11:58:29.133" v="1580" actId="1076"/>
          <ac:picMkLst>
            <pc:docMk/>
            <pc:sldMk cId="4068537777" sldId="349"/>
            <ac:picMk id="6" creationId="{0B14A17C-9F54-4F34-AEAD-8448DDF83CD0}"/>
          </ac:picMkLst>
        </pc:picChg>
        <pc:picChg chg="add mod">
          <ac:chgData name=" " userId="cebcdd3f-733e-4af1-b963-9742717e494c" providerId="ADAL" clId="{1DC8B773-97E9-4BFB-AD76-7B1BBFA3CE24}" dt="2020-11-20T11:58:30.773" v="1581" actId="1076"/>
          <ac:picMkLst>
            <pc:docMk/>
            <pc:sldMk cId="4068537777" sldId="349"/>
            <ac:picMk id="7" creationId="{B0DC186E-B4E3-41B7-B650-17DEAC1F31FB}"/>
          </ac:picMkLst>
        </pc:picChg>
      </pc:sldChg>
      <pc:sldChg chg="addSp modSp">
        <pc:chgData name=" " userId="cebcdd3f-733e-4af1-b963-9742717e494c" providerId="ADAL" clId="{1DC8B773-97E9-4BFB-AD76-7B1BBFA3CE24}" dt="2020-11-20T12:00:08.132" v="1684" actId="1076"/>
        <pc:sldMkLst>
          <pc:docMk/>
          <pc:sldMk cId="3352109300" sldId="351"/>
        </pc:sldMkLst>
        <pc:spChg chg="add mod">
          <ac:chgData name=" " userId="cebcdd3f-733e-4af1-b963-9742717e494c" providerId="ADAL" clId="{1DC8B773-97E9-4BFB-AD76-7B1BBFA3CE24}" dt="2020-11-20T11:59:46.017" v="1676" actId="403"/>
          <ac:spMkLst>
            <pc:docMk/>
            <pc:sldMk cId="3352109300" sldId="351"/>
            <ac:spMk id="3" creationId="{86720A2B-7108-430D-8345-66073E33949E}"/>
          </ac:spMkLst>
        </pc:spChg>
        <pc:picChg chg="mod">
          <ac:chgData name=" " userId="cebcdd3f-733e-4af1-b963-9742717e494c" providerId="ADAL" clId="{1DC8B773-97E9-4BFB-AD76-7B1BBFA3CE24}" dt="2020-11-20T11:59:48.334" v="1677" actId="1076"/>
          <ac:picMkLst>
            <pc:docMk/>
            <pc:sldMk cId="3352109300" sldId="351"/>
            <ac:picMk id="2" creationId="{1E0B2A6F-7BA1-5E4F-B92C-F51767D2EE1A}"/>
          </ac:picMkLst>
        </pc:picChg>
        <pc:picChg chg="mod">
          <ac:chgData name=" " userId="cebcdd3f-733e-4af1-b963-9742717e494c" providerId="ADAL" clId="{1DC8B773-97E9-4BFB-AD76-7B1BBFA3CE24}" dt="2020-11-20T11:59:50.065" v="1678" actId="1076"/>
          <ac:picMkLst>
            <pc:docMk/>
            <pc:sldMk cId="3352109300" sldId="351"/>
            <ac:picMk id="6" creationId="{976A3BF8-3BEC-8A4A-8CD8-21C4C60A7CD4}"/>
          </ac:picMkLst>
        </pc:picChg>
        <pc:picChg chg="mod">
          <ac:chgData name=" " userId="cebcdd3f-733e-4af1-b963-9742717e494c" providerId="ADAL" clId="{1DC8B773-97E9-4BFB-AD76-7B1BBFA3CE24}" dt="2020-11-20T11:59:55.171" v="1679" actId="14100"/>
          <ac:picMkLst>
            <pc:docMk/>
            <pc:sldMk cId="3352109300" sldId="351"/>
            <ac:picMk id="10" creationId="{AA02EB83-4AE8-3840-80CA-BEEF693F5890}"/>
          </ac:picMkLst>
        </pc:picChg>
        <pc:picChg chg="mod">
          <ac:chgData name=" " userId="cebcdd3f-733e-4af1-b963-9742717e494c" providerId="ADAL" clId="{1DC8B773-97E9-4BFB-AD76-7B1BBFA3CE24}" dt="2020-11-20T12:00:02.957" v="1683" actId="14100"/>
          <ac:picMkLst>
            <pc:docMk/>
            <pc:sldMk cId="3352109300" sldId="351"/>
            <ac:picMk id="16386" creationId="{EE007F17-DEEF-394E-9AA8-BB7680EFFE53}"/>
          </ac:picMkLst>
        </pc:picChg>
        <pc:picChg chg="mod">
          <ac:chgData name=" " userId="cebcdd3f-733e-4af1-b963-9742717e494c" providerId="ADAL" clId="{1DC8B773-97E9-4BFB-AD76-7B1BBFA3CE24}" dt="2020-11-20T12:00:08.132" v="1684" actId="1076"/>
          <ac:picMkLst>
            <pc:docMk/>
            <pc:sldMk cId="3352109300" sldId="351"/>
            <ac:picMk id="16388" creationId="{BB953EE8-3581-1F4E-A274-2F07F6905ACB}"/>
          </ac:picMkLst>
        </pc:picChg>
      </pc:sldChg>
      <pc:sldChg chg="addSp modSp">
        <pc:chgData name=" " userId="cebcdd3f-733e-4af1-b963-9742717e494c" providerId="ADAL" clId="{1DC8B773-97E9-4BFB-AD76-7B1BBFA3CE24}" dt="2020-11-20T11:16:07.888" v="183" actId="14100"/>
        <pc:sldMkLst>
          <pc:docMk/>
          <pc:sldMk cId="450675582" sldId="356"/>
        </pc:sldMkLst>
        <pc:spChg chg="add mod">
          <ac:chgData name=" " userId="cebcdd3f-733e-4af1-b963-9742717e494c" providerId="ADAL" clId="{1DC8B773-97E9-4BFB-AD76-7B1BBFA3CE24}" dt="2020-11-20T11:16:03.007" v="182" actId="403"/>
          <ac:spMkLst>
            <pc:docMk/>
            <pc:sldMk cId="450675582" sldId="356"/>
            <ac:spMk id="2" creationId="{D62C84B2-76E7-4697-AE00-3A5C8554CCA7}"/>
          </ac:spMkLst>
        </pc:spChg>
        <pc:picChg chg="mod">
          <ac:chgData name=" " userId="cebcdd3f-733e-4af1-b963-9742717e494c" providerId="ADAL" clId="{1DC8B773-97E9-4BFB-AD76-7B1BBFA3CE24}" dt="2020-11-20T11:16:07.888" v="183" actId="14100"/>
          <ac:picMkLst>
            <pc:docMk/>
            <pc:sldMk cId="450675582" sldId="356"/>
            <ac:picMk id="3074" creationId="{97AA52EC-3D1D-F94A-8F28-CAEEE02BFEC7}"/>
          </ac:picMkLst>
        </pc:picChg>
      </pc:sldChg>
      <pc:sldChg chg="addSp modSp">
        <pc:chgData name=" " userId="cebcdd3f-733e-4af1-b963-9742717e494c" providerId="ADAL" clId="{1DC8B773-97E9-4BFB-AD76-7B1BBFA3CE24}" dt="2020-11-20T11:19:18.514" v="251" actId="122"/>
        <pc:sldMkLst>
          <pc:docMk/>
          <pc:sldMk cId="235593202" sldId="357"/>
        </pc:sldMkLst>
        <pc:spChg chg="add mod">
          <ac:chgData name=" " userId="cebcdd3f-733e-4af1-b963-9742717e494c" providerId="ADAL" clId="{1DC8B773-97E9-4BFB-AD76-7B1BBFA3CE24}" dt="2020-11-20T11:18:32.914" v="214" actId="403"/>
          <ac:spMkLst>
            <pc:docMk/>
            <pc:sldMk cId="235593202" sldId="357"/>
            <ac:spMk id="2" creationId="{B2C1D7FE-715C-4373-A071-5F1604CE528D}"/>
          </ac:spMkLst>
        </pc:spChg>
        <pc:spChg chg="add mod">
          <ac:chgData name=" " userId="cebcdd3f-733e-4af1-b963-9742717e494c" providerId="ADAL" clId="{1DC8B773-97E9-4BFB-AD76-7B1BBFA3CE24}" dt="2020-11-20T11:19:18.514" v="251" actId="122"/>
          <ac:spMkLst>
            <pc:docMk/>
            <pc:sldMk cId="235593202" sldId="357"/>
            <ac:spMk id="3" creationId="{BE91C3A9-DA98-405C-A831-47B04E054B18}"/>
          </ac:spMkLst>
        </pc:spChg>
        <pc:picChg chg="mod">
          <ac:chgData name=" " userId="cebcdd3f-733e-4af1-b963-9742717e494c" providerId="ADAL" clId="{1DC8B773-97E9-4BFB-AD76-7B1BBFA3CE24}" dt="2020-11-20T11:18:37.110" v="215" actId="14100"/>
          <ac:picMkLst>
            <pc:docMk/>
            <pc:sldMk cId="235593202" sldId="357"/>
            <ac:picMk id="5122" creationId="{06E7FEDE-D1B4-F446-8DD0-A14057F46D73}"/>
          </ac:picMkLst>
        </pc:picChg>
      </pc:sldChg>
      <pc:sldChg chg="addSp modSp">
        <pc:chgData name=" " userId="cebcdd3f-733e-4af1-b963-9742717e494c" providerId="ADAL" clId="{1DC8B773-97E9-4BFB-AD76-7B1BBFA3CE24}" dt="2020-11-20T11:22:17.762" v="423" actId="1076"/>
        <pc:sldMkLst>
          <pc:docMk/>
          <pc:sldMk cId="2090431115" sldId="358"/>
        </pc:sldMkLst>
        <pc:spChg chg="add mod">
          <ac:chgData name=" " userId="cebcdd3f-733e-4af1-b963-9742717e494c" providerId="ADAL" clId="{1DC8B773-97E9-4BFB-AD76-7B1BBFA3CE24}" dt="2020-11-20T11:21:28.654" v="306" actId="1076"/>
          <ac:spMkLst>
            <pc:docMk/>
            <pc:sldMk cId="2090431115" sldId="358"/>
            <ac:spMk id="3" creationId="{D9B56D80-0638-4048-A726-428E06E3DDD9}"/>
          </ac:spMkLst>
        </pc:spChg>
        <pc:spChg chg="add mod">
          <ac:chgData name=" " userId="cebcdd3f-733e-4af1-b963-9742717e494c" providerId="ADAL" clId="{1DC8B773-97E9-4BFB-AD76-7B1BBFA3CE24}" dt="2020-11-20T11:22:17.762" v="423" actId="1076"/>
          <ac:spMkLst>
            <pc:docMk/>
            <pc:sldMk cId="2090431115" sldId="358"/>
            <ac:spMk id="4" creationId="{AAFA879E-097A-4244-A27F-E99C57333850}"/>
          </ac:spMkLst>
        </pc:spChg>
      </pc:sldChg>
      <pc:sldChg chg="addSp delSp modSp">
        <pc:chgData name=" " userId="cebcdd3f-733e-4af1-b963-9742717e494c" providerId="ADAL" clId="{1DC8B773-97E9-4BFB-AD76-7B1BBFA3CE24}" dt="2020-11-20T11:35:13.106" v="981" actId="14100"/>
        <pc:sldMkLst>
          <pc:docMk/>
          <pc:sldMk cId="2203451974" sldId="359"/>
        </pc:sldMkLst>
        <pc:spChg chg="add mod">
          <ac:chgData name=" " userId="cebcdd3f-733e-4af1-b963-9742717e494c" providerId="ADAL" clId="{1DC8B773-97E9-4BFB-AD76-7B1BBFA3CE24}" dt="2020-11-20T11:35:13.106" v="981" actId="14100"/>
          <ac:spMkLst>
            <pc:docMk/>
            <pc:sldMk cId="2203451974" sldId="359"/>
            <ac:spMk id="3" creationId="{E31FCF08-26E8-4593-8E15-03BA60D83E65}"/>
          </ac:spMkLst>
        </pc:spChg>
        <pc:picChg chg="add del">
          <ac:chgData name=" " userId="cebcdd3f-733e-4af1-b963-9742717e494c" providerId="ADAL" clId="{1DC8B773-97E9-4BFB-AD76-7B1BBFA3CE24}" dt="2020-11-20T11:34:21.163" v="966" actId="478"/>
          <ac:picMkLst>
            <pc:docMk/>
            <pc:sldMk cId="2203451974" sldId="359"/>
            <ac:picMk id="2" creationId="{7DC55EAE-4759-4A34-A509-8503E633F726}"/>
          </ac:picMkLst>
        </pc:picChg>
        <pc:picChg chg="mod">
          <ac:chgData name=" " userId="cebcdd3f-733e-4af1-b963-9742717e494c" providerId="ADAL" clId="{1DC8B773-97E9-4BFB-AD76-7B1BBFA3CE24}" dt="2020-11-20T11:35:02.324" v="977" actId="14100"/>
          <ac:picMkLst>
            <pc:docMk/>
            <pc:sldMk cId="2203451974" sldId="359"/>
            <ac:picMk id="10242" creationId="{A9FE4B59-F3B5-A14B-8AE7-178D584932D3}"/>
          </ac:picMkLst>
        </pc:picChg>
      </pc:sldChg>
      <pc:sldChg chg="addSp modSp">
        <pc:chgData name=" " userId="cebcdd3f-733e-4af1-b963-9742717e494c" providerId="ADAL" clId="{1DC8B773-97E9-4BFB-AD76-7B1BBFA3CE24}" dt="2020-11-20T11:36:30.672" v="1006" actId="1076"/>
        <pc:sldMkLst>
          <pc:docMk/>
          <pc:sldMk cId="2630393398" sldId="360"/>
        </pc:sldMkLst>
        <pc:spChg chg="add mod">
          <ac:chgData name=" " userId="cebcdd3f-733e-4af1-b963-9742717e494c" providerId="ADAL" clId="{1DC8B773-97E9-4BFB-AD76-7B1BBFA3CE24}" dt="2020-11-20T11:36:30.672" v="1006" actId="1076"/>
          <ac:spMkLst>
            <pc:docMk/>
            <pc:sldMk cId="2630393398" sldId="360"/>
            <ac:spMk id="2" creationId="{83D83E66-ECFB-4CD9-BBE5-9C799FA5F580}"/>
          </ac:spMkLst>
        </pc:spChg>
        <pc:picChg chg="mod">
          <ac:chgData name=" " userId="cebcdd3f-733e-4af1-b963-9742717e494c" providerId="ADAL" clId="{1DC8B773-97E9-4BFB-AD76-7B1BBFA3CE24}" dt="2020-11-20T11:36:15.157" v="982" actId="1076"/>
          <ac:picMkLst>
            <pc:docMk/>
            <pc:sldMk cId="2630393398" sldId="360"/>
            <ac:picMk id="11266" creationId="{F917FC60-8DF7-824E-AE2E-3DB6CF999586}"/>
          </ac:picMkLst>
        </pc:picChg>
      </pc:sldChg>
      <pc:sldChg chg="addSp">
        <pc:chgData name=" " userId="cebcdd3f-733e-4af1-b963-9742717e494c" providerId="ADAL" clId="{1DC8B773-97E9-4BFB-AD76-7B1BBFA3CE24}" dt="2020-11-20T11:37:44.524" v="1020"/>
        <pc:sldMkLst>
          <pc:docMk/>
          <pc:sldMk cId="2501161910" sldId="361"/>
        </pc:sldMkLst>
        <pc:spChg chg="add">
          <ac:chgData name=" " userId="cebcdd3f-733e-4af1-b963-9742717e494c" providerId="ADAL" clId="{1DC8B773-97E9-4BFB-AD76-7B1BBFA3CE24}" dt="2020-11-20T11:37:44.524" v="1020"/>
          <ac:spMkLst>
            <pc:docMk/>
            <pc:sldMk cId="2501161910" sldId="361"/>
            <ac:spMk id="3" creationId="{D74DEDFA-ED0A-4607-B18F-AD3AEF49203D}"/>
          </ac:spMkLst>
        </pc:spChg>
      </pc:sldChg>
      <pc:sldChg chg="addSp modSp">
        <pc:chgData name=" " userId="cebcdd3f-733e-4af1-b963-9742717e494c" providerId="ADAL" clId="{1DC8B773-97E9-4BFB-AD76-7B1BBFA3CE24}" dt="2020-11-20T11:38:36.283" v="1025" actId="1076"/>
        <pc:sldMkLst>
          <pc:docMk/>
          <pc:sldMk cId="1687117656" sldId="363"/>
        </pc:sldMkLst>
        <pc:picChg chg="mod">
          <ac:chgData name=" " userId="cebcdd3f-733e-4af1-b963-9742717e494c" providerId="ADAL" clId="{1DC8B773-97E9-4BFB-AD76-7B1BBFA3CE24}" dt="2020-11-20T11:38:23.820" v="1023" actId="14100"/>
          <ac:picMkLst>
            <pc:docMk/>
            <pc:sldMk cId="1687117656" sldId="363"/>
            <ac:picMk id="2" creationId="{00000000-0000-0000-0000-000000000000}"/>
          </ac:picMkLst>
        </pc:picChg>
        <pc:picChg chg="add mod">
          <ac:chgData name=" " userId="cebcdd3f-733e-4af1-b963-9742717e494c" providerId="ADAL" clId="{1DC8B773-97E9-4BFB-AD76-7B1BBFA3CE24}" dt="2020-11-20T11:38:36.283" v="1025" actId="1076"/>
          <ac:picMkLst>
            <pc:docMk/>
            <pc:sldMk cId="1687117656" sldId="363"/>
            <ac:picMk id="5" creationId="{DC68D739-6E40-487E-9A88-9C65C5690906}"/>
          </ac:picMkLst>
        </pc:picChg>
      </pc:sldChg>
      <pc:sldChg chg="addSp modSp">
        <pc:chgData name=" " userId="cebcdd3f-733e-4af1-b963-9742717e494c" providerId="ADAL" clId="{1DC8B773-97E9-4BFB-AD76-7B1BBFA3CE24}" dt="2020-11-20T11:44:08.412" v="1088" actId="208"/>
        <pc:sldMkLst>
          <pc:docMk/>
          <pc:sldMk cId="962677493" sldId="366"/>
        </pc:sldMkLst>
        <pc:spChg chg="add mod">
          <ac:chgData name=" " userId="cebcdd3f-733e-4af1-b963-9742717e494c" providerId="ADAL" clId="{1DC8B773-97E9-4BFB-AD76-7B1BBFA3CE24}" dt="2020-11-20T11:42:23.039" v="1068" actId="404"/>
          <ac:spMkLst>
            <pc:docMk/>
            <pc:sldMk cId="962677493" sldId="366"/>
            <ac:spMk id="2" creationId="{F4641159-59A6-4B85-896B-6D3F8DA4D9A2}"/>
          </ac:spMkLst>
        </pc:spChg>
        <pc:spChg chg="add mod">
          <ac:chgData name=" " userId="cebcdd3f-733e-4af1-b963-9742717e494c" providerId="ADAL" clId="{1DC8B773-97E9-4BFB-AD76-7B1BBFA3CE24}" dt="2020-11-20T11:43:28.336" v="1081" actId="6549"/>
          <ac:spMkLst>
            <pc:docMk/>
            <pc:sldMk cId="962677493" sldId="366"/>
            <ac:spMk id="3" creationId="{E184F881-DED9-41FF-889D-A9B3EA23CD1F}"/>
          </ac:spMkLst>
        </pc:spChg>
        <pc:picChg chg="mod">
          <ac:chgData name=" " userId="cebcdd3f-733e-4af1-b963-9742717e494c" providerId="ADAL" clId="{1DC8B773-97E9-4BFB-AD76-7B1BBFA3CE24}" dt="2020-11-20T11:43:51.318" v="1084" actId="1076"/>
          <ac:picMkLst>
            <pc:docMk/>
            <pc:sldMk cId="962677493" sldId="366"/>
            <ac:picMk id="5" creationId="{3E550185-589D-B94B-86C4-2CB8B5B26C44}"/>
          </ac:picMkLst>
        </pc:picChg>
        <pc:picChg chg="add mod">
          <ac:chgData name=" " userId="cebcdd3f-733e-4af1-b963-9742717e494c" providerId="ADAL" clId="{1DC8B773-97E9-4BFB-AD76-7B1BBFA3CE24}" dt="2020-11-20T11:43:52.982" v="1085" actId="1076"/>
          <ac:picMkLst>
            <pc:docMk/>
            <pc:sldMk cId="962677493" sldId="366"/>
            <ac:picMk id="6" creationId="{DD7784C6-DFD5-4DC2-9917-F3C49A7EA924}"/>
          </ac:picMkLst>
        </pc:picChg>
        <pc:cxnChg chg="add mod">
          <ac:chgData name=" " userId="cebcdd3f-733e-4af1-b963-9742717e494c" providerId="ADAL" clId="{1DC8B773-97E9-4BFB-AD76-7B1BBFA3CE24}" dt="2020-11-20T11:44:08.412" v="1088" actId="208"/>
          <ac:cxnSpMkLst>
            <pc:docMk/>
            <pc:sldMk cId="962677493" sldId="366"/>
            <ac:cxnSpMk id="8" creationId="{C799A7DC-4E70-455E-88E7-BBA13C62108F}"/>
          </ac:cxnSpMkLst>
        </pc:cxnChg>
      </pc:sldChg>
      <pc:sldChg chg="addSp delSp modSp">
        <pc:chgData name=" " userId="cebcdd3f-733e-4af1-b963-9742717e494c" providerId="ADAL" clId="{1DC8B773-97E9-4BFB-AD76-7B1BBFA3CE24}" dt="2020-11-20T11:56:11.285" v="1543" actId="14100"/>
        <pc:sldMkLst>
          <pc:docMk/>
          <pc:sldMk cId="2868739131" sldId="367"/>
        </pc:sldMkLst>
        <pc:spChg chg="add mod">
          <ac:chgData name=" " userId="cebcdd3f-733e-4af1-b963-9742717e494c" providerId="ADAL" clId="{1DC8B773-97E9-4BFB-AD76-7B1BBFA3CE24}" dt="2020-11-20T11:54:01.449" v="1478" actId="404"/>
          <ac:spMkLst>
            <pc:docMk/>
            <pc:sldMk cId="2868739131" sldId="367"/>
            <ac:spMk id="5" creationId="{5EDCB2D5-12B2-40AC-AC55-85D584F53AE1}"/>
          </ac:spMkLst>
        </pc:spChg>
        <pc:spChg chg="add mod">
          <ac:chgData name=" " userId="cebcdd3f-733e-4af1-b963-9742717e494c" providerId="ADAL" clId="{1DC8B773-97E9-4BFB-AD76-7B1BBFA3CE24}" dt="2020-11-20T11:55:54.891" v="1541" actId="1076"/>
          <ac:spMkLst>
            <pc:docMk/>
            <pc:sldMk cId="2868739131" sldId="367"/>
            <ac:spMk id="8" creationId="{1911A6DF-03B9-4D81-A1A7-1715AC006A76}"/>
          </ac:spMkLst>
        </pc:spChg>
        <pc:spChg chg="add mod">
          <ac:chgData name=" " userId="cebcdd3f-733e-4af1-b963-9742717e494c" providerId="ADAL" clId="{1DC8B773-97E9-4BFB-AD76-7B1BBFA3CE24}" dt="2020-11-20T11:55:52.601" v="1540" actId="1076"/>
          <ac:spMkLst>
            <pc:docMk/>
            <pc:sldMk cId="2868739131" sldId="367"/>
            <ac:spMk id="10" creationId="{83D8DD5C-54D3-42D3-B0B8-55C89ACE5E27}"/>
          </ac:spMkLst>
        </pc:spChg>
        <pc:picChg chg="add mod modCrop">
          <ac:chgData name=" " userId="cebcdd3f-733e-4af1-b963-9742717e494c" providerId="ADAL" clId="{1DC8B773-97E9-4BFB-AD76-7B1BBFA3CE24}" dt="2020-11-20T11:56:11.285" v="1543" actId="14100"/>
          <ac:picMkLst>
            <pc:docMk/>
            <pc:sldMk cId="2868739131" sldId="367"/>
            <ac:picMk id="2" creationId="{6576608E-609C-473F-9839-737A7745FF53}"/>
          </ac:picMkLst>
        </pc:picChg>
        <pc:picChg chg="add mod">
          <ac:chgData name=" " userId="cebcdd3f-733e-4af1-b963-9742717e494c" providerId="ADAL" clId="{1DC8B773-97E9-4BFB-AD76-7B1BBFA3CE24}" dt="2020-11-20T11:48:23.133" v="1382" actId="1076"/>
          <ac:picMkLst>
            <pc:docMk/>
            <pc:sldMk cId="2868739131" sldId="367"/>
            <ac:picMk id="3" creationId="{18207948-10EB-4C56-BABE-5D3CBB8C74DB}"/>
          </ac:picMkLst>
        </pc:picChg>
        <pc:picChg chg="del mod">
          <ac:chgData name=" " userId="cebcdd3f-733e-4af1-b963-9742717e494c" providerId="ADAL" clId="{1DC8B773-97E9-4BFB-AD76-7B1BBFA3CE24}" dt="2020-11-20T11:47:47.404" v="1378" actId="478"/>
          <ac:picMkLst>
            <pc:docMk/>
            <pc:sldMk cId="2868739131" sldId="367"/>
            <ac:picMk id="4" creationId="{89D79493-BC4F-0C45-AE7A-8F1F6DAA1065}"/>
          </ac:picMkLst>
        </pc:picChg>
        <pc:cxnChg chg="add mod">
          <ac:chgData name=" " userId="cebcdd3f-733e-4af1-b963-9742717e494c" providerId="ADAL" clId="{1DC8B773-97E9-4BFB-AD76-7B1BBFA3CE24}" dt="2020-11-20T11:54:55.096" v="1482" actId="1582"/>
          <ac:cxnSpMkLst>
            <pc:docMk/>
            <pc:sldMk cId="2868739131" sldId="367"/>
            <ac:cxnSpMk id="7" creationId="{D241E605-E15A-45C6-A360-6EC4BE063B0A}"/>
          </ac:cxnSpMkLst>
        </pc:cxnChg>
        <pc:cxnChg chg="add mod">
          <ac:chgData name=" " userId="cebcdd3f-733e-4af1-b963-9742717e494c" providerId="ADAL" clId="{1DC8B773-97E9-4BFB-AD76-7B1BBFA3CE24}" dt="2020-11-20T11:55:29.863" v="1514" actId="1076"/>
          <ac:cxnSpMkLst>
            <pc:docMk/>
            <pc:sldMk cId="2868739131" sldId="367"/>
            <ac:cxnSpMk id="9" creationId="{FD9F9174-8966-422C-AA0F-2EE7767F20F2}"/>
          </ac:cxnSpMkLst>
        </pc:cxnChg>
      </pc:sldChg>
      <pc:sldChg chg="addSp delSp modSp add">
        <pc:chgData name=" " userId="cebcdd3f-733e-4af1-b963-9742717e494c" providerId="ADAL" clId="{1DC8B773-97E9-4BFB-AD76-7B1BBFA3CE24}" dt="2020-11-20T11:28:20.042" v="903" actId="1076"/>
        <pc:sldMkLst>
          <pc:docMk/>
          <pc:sldMk cId="272608662" sldId="386"/>
        </pc:sldMkLst>
        <pc:spChg chg="mod">
          <ac:chgData name=" " userId="cebcdd3f-733e-4af1-b963-9742717e494c" providerId="ADAL" clId="{1DC8B773-97E9-4BFB-AD76-7B1BBFA3CE24}" dt="2020-11-20T11:26:09.433" v="559"/>
          <ac:spMkLst>
            <pc:docMk/>
            <pc:sldMk cId="272608662" sldId="386"/>
            <ac:spMk id="2" creationId="{444872E2-34A3-4165-895E-5D84259D0B63}"/>
          </ac:spMkLst>
        </pc:spChg>
        <pc:spChg chg="mod">
          <ac:chgData name=" " userId="cebcdd3f-733e-4af1-b963-9742717e494c" providerId="ADAL" clId="{1DC8B773-97E9-4BFB-AD76-7B1BBFA3CE24}" dt="2020-11-20T11:27:23.033" v="811"/>
          <ac:spMkLst>
            <pc:docMk/>
            <pc:sldMk cId="272608662" sldId="386"/>
            <ac:spMk id="3" creationId="{D6A82C28-792A-4DBE-AB75-7B587D99DBF8}"/>
          </ac:spMkLst>
        </pc:spChg>
        <pc:spChg chg="mod">
          <ac:chgData name=" " userId="cebcdd3f-733e-4af1-b963-9742717e494c" providerId="ADAL" clId="{1DC8B773-97E9-4BFB-AD76-7B1BBFA3CE24}" dt="2020-11-20T11:28:08.909" v="899"/>
          <ac:spMkLst>
            <pc:docMk/>
            <pc:sldMk cId="272608662" sldId="386"/>
            <ac:spMk id="6" creationId="{0769150B-E2ED-4321-9935-B60E9399FDE3}"/>
          </ac:spMkLst>
        </pc:spChg>
        <pc:picChg chg="del">
          <ac:chgData name=" " userId="cebcdd3f-733e-4af1-b963-9742717e494c" providerId="ADAL" clId="{1DC8B773-97E9-4BFB-AD76-7B1BBFA3CE24}" dt="2020-11-20T11:25:39.514" v="467" actId="478"/>
          <ac:picMkLst>
            <pc:docMk/>
            <pc:sldMk cId="272608662" sldId="386"/>
            <ac:picMk id="8" creationId="{07E2B7D4-5C45-0A44-A3B0-7FC56D15D007}"/>
          </ac:picMkLst>
        </pc:picChg>
        <pc:picChg chg="del">
          <ac:chgData name=" " userId="cebcdd3f-733e-4af1-b963-9742717e494c" providerId="ADAL" clId="{1DC8B773-97E9-4BFB-AD76-7B1BBFA3CE24}" dt="2020-11-20T11:25:40.344" v="468" actId="478"/>
          <ac:picMkLst>
            <pc:docMk/>
            <pc:sldMk cId="272608662" sldId="386"/>
            <ac:picMk id="9" creationId="{BC986612-888D-964A-A179-E983891345F1}"/>
          </ac:picMkLst>
        </pc:picChg>
        <pc:picChg chg="del">
          <ac:chgData name=" " userId="cebcdd3f-733e-4af1-b963-9742717e494c" providerId="ADAL" clId="{1DC8B773-97E9-4BFB-AD76-7B1BBFA3CE24}" dt="2020-11-20T11:25:41.289" v="469" actId="478"/>
          <ac:picMkLst>
            <pc:docMk/>
            <pc:sldMk cId="272608662" sldId="386"/>
            <ac:picMk id="10" creationId="{3E3D8376-9D27-2B42-8820-E9CC5C72A43E}"/>
          </ac:picMkLst>
        </pc:picChg>
        <pc:picChg chg="mod">
          <ac:chgData name=" " userId="cebcdd3f-733e-4af1-b963-9742717e494c" providerId="ADAL" clId="{1DC8B773-97E9-4BFB-AD76-7B1BBFA3CE24}" dt="2020-11-20T11:25:43.979" v="470" actId="1076"/>
          <ac:picMkLst>
            <pc:docMk/>
            <pc:sldMk cId="272608662" sldId="386"/>
            <ac:picMk id="11" creationId="{80E44167-03B6-4746-BCD7-44E0143FFDD3}"/>
          </ac:picMkLst>
        </pc:picChg>
        <pc:picChg chg="mod">
          <ac:chgData name=" " userId="cebcdd3f-733e-4af1-b963-9742717e494c" providerId="ADAL" clId="{1DC8B773-97E9-4BFB-AD76-7B1BBFA3CE24}" dt="2020-11-20T11:27:32.924" v="813" actId="14100"/>
          <ac:picMkLst>
            <pc:docMk/>
            <pc:sldMk cId="272608662" sldId="386"/>
            <ac:picMk id="12" creationId="{A97E2A92-54F8-DA43-9471-DEF0422F7439}"/>
          </ac:picMkLst>
        </pc:picChg>
        <pc:picChg chg="add del mod">
          <ac:chgData name=" " userId="cebcdd3f-733e-4af1-b963-9742717e494c" providerId="ADAL" clId="{1DC8B773-97E9-4BFB-AD76-7B1BBFA3CE24}" dt="2020-11-20T11:28:20.042" v="903" actId="1076"/>
          <ac:picMkLst>
            <pc:docMk/>
            <pc:sldMk cId="272608662" sldId="386"/>
            <ac:picMk id="13" creationId="{503F172D-F728-A644-BBBA-EC51D2B92646}"/>
          </ac:picMkLst>
        </pc:picChg>
        <pc:picChg chg="mod">
          <ac:chgData name=" " userId="cebcdd3f-733e-4af1-b963-9742717e494c" providerId="ADAL" clId="{1DC8B773-97E9-4BFB-AD76-7B1BBFA3CE24}" dt="2020-11-20T11:28:14.784" v="902" actId="1076"/>
          <ac:picMkLst>
            <pc:docMk/>
            <pc:sldMk cId="272608662" sldId="386"/>
            <ac:picMk id="7170" creationId="{EA943CBB-2DD2-0343-A240-9E91B28E67F0}"/>
          </ac:picMkLst>
        </pc:picChg>
      </pc:sldChg>
    </pc:docChg>
  </pc:docChgLst>
  <pc:docChgLst>
    <pc:chgData name=" " userId="cebcdd3f-733e-4af1-b963-9742717e494c" providerId="ADAL" clId="{3D4DBF17-1943-4B54-9D2D-D1D1C9B3C39D}"/>
    <pc:docChg chg="custSel addSld delSld modSld">
      <pc:chgData name=" " userId="cebcdd3f-733e-4af1-b963-9742717e494c" providerId="ADAL" clId="{3D4DBF17-1943-4B54-9D2D-D1D1C9B3C39D}" dt="2021-01-17T07:40:00.840" v="1040" actId="14100"/>
      <pc:docMkLst>
        <pc:docMk/>
      </pc:docMkLst>
      <pc:sldChg chg="modSp">
        <pc:chgData name=" " userId="cebcdd3f-733e-4af1-b963-9742717e494c" providerId="ADAL" clId="{3D4DBF17-1943-4B54-9D2D-D1D1C9B3C39D}" dt="2021-01-17T04:53:15.252" v="27" actId="1076"/>
        <pc:sldMkLst>
          <pc:docMk/>
          <pc:sldMk cId="3063933734" sldId="348"/>
        </pc:sldMkLst>
        <pc:spChg chg="mod">
          <ac:chgData name=" " userId="cebcdd3f-733e-4af1-b963-9742717e494c" providerId="ADAL" clId="{3D4DBF17-1943-4B54-9D2D-D1D1C9B3C39D}" dt="2021-01-17T04:53:01.776" v="23" actId="14100"/>
          <ac:spMkLst>
            <pc:docMk/>
            <pc:sldMk cId="3063933734" sldId="348"/>
            <ac:spMk id="6" creationId="{BB14E0DC-946C-48FA-9A99-8986883788FB}"/>
          </ac:spMkLst>
        </pc:spChg>
        <pc:spChg chg="mod">
          <ac:chgData name=" " userId="cebcdd3f-733e-4af1-b963-9742717e494c" providerId="ADAL" clId="{3D4DBF17-1943-4B54-9D2D-D1D1C9B3C39D}" dt="2021-01-17T04:53:15.252" v="27" actId="1076"/>
          <ac:spMkLst>
            <pc:docMk/>
            <pc:sldMk cId="3063933734" sldId="348"/>
            <ac:spMk id="8" creationId="{3EEF666D-02AF-487A-8F70-A0AE749345ED}"/>
          </ac:spMkLst>
        </pc:spChg>
        <pc:picChg chg="mod modCrop">
          <ac:chgData name=" " userId="cebcdd3f-733e-4af1-b963-9742717e494c" providerId="ADAL" clId="{3D4DBF17-1943-4B54-9D2D-D1D1C9B3C39D}" dt="2021-01-17T04:52:32.924" v="16" actId="732"/>
          <ac:picMkLst>
            <pc:docMk/>
            <pc:sldMk cId="3063933734" sldId="348"/>
            <ac:picMk id="9" creationId="{00000000-0000-0000-0000-000000000000}"/>
          </ac:picMkLst>
        </pc:picChg>
        <pc:picChg chg="mod">
          <ac:chgData name=" " userId="cebcdd3f-733e-4af1-b963-9742717e494c" providerId="ADAL" clId="{3D4DBF17-1943-4B54-9D2D-D1D1C9B3C39D}" dt="2021-01-17T04:52:56.405" v="22" actId="14100"/>
          <ac:picMkLst>
            <pc:docMk/>
            <pc:sldMk cId="3063933734" sldId="348"/>
            <ac:picMk id="15362" creationId="{DE5348A2-6DA9-B04B-B7EB-B253B2E4A1A0}"/>
          </ac:picMkLst>
        </pc:picChg>
      </pc:sldChg>
      <pc:sldChg chg="addSp delSp modSp">
        <pc:chgData name=" " userId="cebcdd3f-733e-4af1-b963-9742717e494c" providerId="ADAL" clId="{3D4DBF17-1943-4B54-9D2D-D1D1C9B3C39D}" dt="2021-01-17T06:20:05.013" v="431"/>
        <pc:sldMkLst>
          <pc:docMk/>
          <pc:sldMk cId="565934622" sldId="352"/>
        </pc:sldMkLst>
        <pc:spChg chg="add mod">
          <ac:chgData name=" " userId="cebcdd3f-733e-4af1-b963-9742717e494c" providerId="ADAL" clId="{3D4DBF17-1943-4B54-9D2D-D1D1C9B3C39D}" dt="2021-01-17T06:18:46.373" v="368" actId="14100"/>
          <ac:spMkLst>
            <pc:docMk/>
            <pc:sldMk cId="565934622" sldId="352"/>
            <ac:spMk id="3" creationId="{6324F2BF-E895-4BC9-92D3-56C8D987EB26}"/>
          </ac:spMkLst>
        </pc:spChg>
        <pc:spChg chg="add del mod">
          <ac:chgData name=" " userId="cebcdd3f-733e-4af1-b963-9742717e494c" providerId="ADAL" clId="{3D4DBF17-1943-4B54-9D2D-D1D1C9B3C39D}" dt="2021-01-17T05:22:05.803" v="46"/>
          <ac:spMkLst>
            <pc:docMk/>
            <pc:sldMk cId="565934622" sldId="352"/>
            <ac:spMk id="8" creationId="{061E1510-0509-48BA-9AF5-A9717080D6BF}"/>
          </ac:spMkLst>
        </pc:spChg>
        <pc:spChg chg="add mod">
          <ac:chgData name=" " userId="cebcdd3f-733e-4af1-b963-9742717e494c" providerId="ADAL" clId="{3D4DBF17-1943-4B54-9D2D-D1D1C9B3C39D}" dt="2021-01-17T05:23:34.355" v="245" actId="947"/>
          <ac:spMkLst>
            <pc:docMk/>
            <pc:sldMk cId="565934622" sldId="352"/>
            <ac:spMk id="9" creationId="{99EB0978-A106-4381-8388-C7E709122966}"/>
          </ac:spMkLst>
        </pc:spChg>
        <pc:spChg chg="add mod">
          <ac:chgData name=" " userId="cebcdd3f-733e-4af1-b963-9742717e494c" providerId="ADAL" clId="{3D4DBF17-1943-4B54-9D2D-D1D1C9B3C39D}" dt="2021-01-17T05:25:02.095" v="367" actId="20577"/>
          <ac:spMkLst>
            <pc:docMk/>
            <pc:sldMk cId="565934622" sldId="352"/>
            <ac:spMk id="10" creationId="{BD049BFD-CD2E-405D-AF06-F46D25296DA8}"/>
          </ac:spMkLst>
        </pc:spChg>
        <pc:spChg chg="add mod">
          <ac:chgData name=" " userId="cebcdd3f-733e-4af1-b963-9742717e494c" providerId="ADAL" clId="{3D4DBF17-1943-4B54-9D2D-D1D1C9B3C39D}" dt="2021-01-17T06:19:13.435" v="372" actId="14100"/>
          <ac:spMkLst>
            <pc:docMk/>
            <pc:sldMk cId="565934622" sldId="352"/>
            <ac:spMk id="11" creationId="{F339EBCE-50FF-44BD-A38D-89191BDF89C2}"/>
          </ac:spMkLst>
        </pc:spChg>
        <pc:spChg chg="add mod">
          <ac:chgData name=" " userId="cebcdd3f-733e-4af1-b963-9742717e494c" providerId="ADAL" clId="{3D4DBF17-1943-4B54-9D2D-D1D1C9B3C39D}" dt="2021-01-17T06:20:05.013" v="431"/>
          <ac:spMkLst>
            <pc:docMk/>
            <pc:sldMk cId="565934622" sldId="352"/>
            <ac:spMk id="12" creationId="{3176121C-B317-4B7D-B8E4-BE46302734E8}"/>
          </ac:spMkLst>
        </pc:spChg>
        <pc:picChg chg="mod modCrop">
          <ac:chgData name=" " userId="cebcdd3f-733e-4af1-b963-9742717e494c" providerId="ADAL" clId="{3D4DBF17-1943-4B54-9D2D-D1D1C9B3C39D}" dt="2021-01-17T05:21:48.890" v="40" actId="1038"/>
          <ac:picMkLst>
            <pc:docMk/>
            <pc:sldMk cId="565934622" sldId="352"/>
            <ac:picMk id="2" creationId="{00000000-0000-0000-0000-000000000000}"/>
          </ac:picMkLst>
        </pc:picChg>
        <pc:picChg chg="mod">
          <ac:chgData name=" " userId="cebcdd3f-733e-4af1-b963-9742717e494c" providerId="ADAL" clId="{3D4DBF17-1943-4B54-9D2D-D1D1C9B3C39D}" dt="2021-01-17T05:21:42.777" v="36" actId="1076"/>
          <ac:picMkLst>
            <pc:docMk/>
            <pc:sldMk cId="565934622" sldId="352"/>
            <ac:picMk id="7" creationId="{00000000-0000-0000-0000-000000000000}"/>
          </ac:picMkLst>
        </pc:picChg>
        <pc:picChg chg="mod">
          <ac:chgData name=" " userId="cebcdd3f-733e-4af1-b963-9742717e494c" providerId="ADAL" clId="{3D4DBF17-1943-4B54-9D2D-D1D1C9B3C39D}" dt="2021-01-17T06:18:55.918" v="369" actId="1076"/>
          <ac:picMkLst>
            <pc:docMk/>
            <pc:sldMk cId="565934622" sldId="352"/>
            <ac:picMk id="17410" creationId="{74224165-D5E7-DD4B-8276-F8BA2D5FDE84}"/>
          </ac:picMkLst>
        </pc:picChg>
        <pc:picChg chg="mod">
          <ac:chgData name=" " userId="cebcdd3f-733e-4af1-b963-9742717e494c" providerId="ADAL" clId="{3D4DBF17-1943-4B54-9D2D-D1D1C9B3C39D}" dt="2021-01-17T05:22:03.835" v="44" actId="1076"/>
          <ac:picMkLst>
            <pc:docMk/>
            <pc:sldMk cId="565934622" sldId="352"/>
            <ac:picMk id="17412" creationId="{438CC521-D2A4-794A-944B-F25B09B549AD}"/>
          </ac:picMkLst>
        </pc:picChg>
      </pc:sldChg>
      <pc:sldChg chg="addSp modSp">
        <pc:chgData name=" " userId="cebcdd3f-733e-4af1-b963-9742717e494c" providerId="ADAL" clId="{3D4DBF17-1943-4B54-9D2D-D1D1C9B3C39D}" dt="2021-01-17T06:22:31.647" v="694" actId="14100"/>
        <pc:sldMkLst>
          <pc:docMk/>
          <pc:sldMk cId="3516977218" sldId="353"/>
        </pc:sldMkLst>
        <pc:spChg chg="add mod">
          <ac:chgData name=" " userId="cebcdd3f-733e-4af1-b963-9742717e494c" providerId="ADAL" clId="{3D4DBF17-1943-4B54-9D2D-D1D1C9B3C39D}" dt="2021-01-17T06:20:58.252" v="491"/>
          <ac:spMkLst>
            <pc:docMk/>
            <pc:sldMk cId="3516977218" sldId="353"/>
            <ac:spMk id="6" creationId="{5FF78D40-AF0B-445A-8DF9-C2C3FA1CC54D}"/>
          </ac:spMkLst>
        </pc:spChg>
        <pc:spChg chg="add mod">
          <ac:chgData name=" " userId="cebcdd3f-733e-4af1-b963-9742717e494c" providerId="ADAL" clId="{3D4DBF17-1943-4B54-9D2D-D1D1C9B3C39D}" dt="2021-01-17T06:21:24.064" v="552"/>
          <ac:spMkLst>
            <pc:docMk/>
            <pc:sldMk cId="3516977218" sldId="353"/>
            <ac:spMk id="7" creationId="{F1ED89ED-615F-4D8C-A691-6C266DC7271E}"/>
          </ac:spMkLst>
        </pc:spChg>
        <pc:spChg chg="add mod">
          <ac:chgData name=" " userId="cebcdd3f-733e-4af1-b963-9742717e494c" providerId="ADAL" clId="{3D4DBF17-1943-4B54-9D2D-D1D1C9B3C39D}" dt="2021-01-17T06:22:31.647" v="694" actId="14100"/>
          <ac:spMkLst>
            <pc:docMk/>
            <pc:sldMk cId="3516977218" sldId="353"/>
            <ac:spMk id="8" creationId="{9C387521-B0D6-497B-99E9-35EB491196D2}"/>
          </ac:spMkLst>
        </pc:spChg>
      </pc:sldChg>
      <pc:sldChg chg="addSp delSp modSp">
        <pc:chgData name=" " userId="cebcdd3f-733e-4af1-b963-9742717e494c" providerId="ADAL" clId="{3D4DBF17-1943-4B54-9D2D-D1D1C9B3C39D}" dt="2021-01-17T06:30:44.756" v="927" actId="404"/>
        <pc:sldMkLst>
          <pc:docMk/>
          <pc:sldMk cId="2149547599" sldId="355"/>
        </pc:sldMkLst>
        <pc:spChg chg="add del mod">
          <ac:chgData name=" " userId="cebcdd3f-733e-4af1-b963-9742717e494c" providerId="ADAL" clId="{3D4DBF17-1943-4B54-9D2D-D1D1C9B3C39D}" dt="2021-01-17T06:28:19.959" v="864" actId="478"/>
          <ac:spMkLst>
            <pc:docMk/>
            <pc:sldMk cId="2149547599" sldId="355"/>
            <ac:spMk id="4" creationId="{831CC5A8-270D-4792-AFF1-FB3CE913F98D}"/>
          </ac:spMkLst>
        </pc:spChg>
        <pc:spChg chg="add mod">
          <ac:chgData name=" " userId="cebcdd3f-733e-4af1-b963-9742717e494c" providerId="ADAL" clId="{3D4DBF17-1943-4B54-9D2D-D1D1C9B3C39D}" dt="2021-01-17T06:27:03.487" v="859" actId="947"/>
          <ac:spMkLst>
            <pc:docMk/>
            <pc:sldMk cId="2149547599" sldId="355"/>
            <ac:spMk id="8" creationId="{DFA3474D-9E74-4E2D-8C7F-50F94ED0559B}"/>
          </ac:spMkLst>
        </pc:spChg>
        <pc:spChg chg="add mod">
          <ac:chgData name=" " userId="cebcdd3f-733e-4af1-b963-9742717e494c" providerId="ADAL" clId="{3D4DBF17-1943-4B54-9D2D-D1D1C9B3C39D}" dt="2021-01-17T06:28:44.061" v="868" actId="1076"/>
          <ac:spMkLst>
            <pc:docMk/>
            <pc:sldMk cId="2149547599" sldId="355"/>
            <ac:spMk id="9" creationId="{09C53407-B5C8-4832-9DAB-7053784963D0}"/>
          </ac:spMkLst>
        </pc:spChg>
        <pc:spChg chg="add mod">
          <ac:chgData name=" " userId="cebcdd3f-733e-4af1-b963-9742717e494c" providerId="ADAL" clId="{3D4DBF17-1943-4B54-9D2D-D1D1C9B3C39D}" dt="2021-01-17T06:29:29.075" v="908" actId="1076"/>
          <ac:spMkLst>
            <pc:docMk/>
            <pc:sldMk cId="2149547599" sldId="355"/>
            <ac:spMk id="10" creationId="{4E4C0A98-4649-44A0-A1D0-2A57E03D738D}"/>
          </ac:spMkLst>
        </pc:spChg>
        <pc:spChg chg="add mod">
          <ac:chgData name=" " userId="cebcdd3f-733e-4af1-b963-9742717e494c" providerId="ADAL" clId="{3D4DBF17-1943-4B54-9D2D-D1D1C9B3C39D}" dt="2021-01-17T06:30:44.756" v="927" actId="404"/>
          <ac:spMkLst>
            <pc:docMk/>
            <pc:sldMk cId="2149547599" sldId="355"/>
            <ac:spMk id="11" creationId="{453E5556-D85E-4B82-B59D-7030169983C8}"/>
          </ac:spMkLst>
        </pc:spChg>
        <pc:picChg chg="mod modCrop">
          <ac:chgData name=" " userId="cebcdd3f-733e-4af1-b963-9742717e494c" providerId="ADAL" clId="{3D4DBF17-1943-4B54-9D2D-D1D1C9B3C39D}" dt="2021-01-17T06:26:05.135" v="701" actId="732"/>
          <ac:picMkLst>
            <pc:docMk/>
            <pc:sldMk cId="2149547599" sldId="355"/>
            <ac:picMk id="6" creationId="{00000000-0000-0000-0000-000000000000}"/>
          </ac:picMkLst>
        </pc:picChg>
        <pc:picChg chg="mod modCrop">
          <ac:chgData name=" " userId="cebcdd3f-733e-4af1-b963-9742717e494c" providerId="ADAL" clId="{3D4DBF17-1943-4B54-9D2D-D1D1C9B3C39D}" dt="2021-01-17T06:25:54.042" v="699" actId="732"/>
          <ac:picMkLst>
            <pc:docMk/>
            <pc:sldMk cId="2149547599" sldId="355"/>
            <ac:picMk id="7" creationId="{00000000-0000-0000-0000-000000000000}"/>
          </ac:picMkLst>
        </pc:picChg>
        <pc:picChg chg="mod">
          <ac:chgData name=" " userId="cebcdd3f-733e-4af1-b963-9742717e494c" providerId="ADAL" clId="{3D4DBF17-1943-4B54-9D2D-D1D1C9B3C39D}" dt="2021-01-17T06:26:08.391" v="702" actId="1076"/>
          <ac:picMkLst>
            <pc:docMk/>
            <pc:sldMk cId="2149547599" sldId="355"/>
            <ac:picMk id="20484" creationId="{965E5B31-131B-B549-81A8-647604FBA881}"/>
          </ac:picMkLst>
        </pc:picChg>
        <pc:cxnChg chg="add del mod">
          <ac:chgData name=" " userId="cebcdd3f-733e-4af1-b963-9742717e494c" providerId="ADAL" clId="{3D4DBF17-1943-4B54-9D2D-D1D1C9B3C39D}" dt="2021-01-17T06:27:53.908" v="861" actId="478"/>
          <ac:cxnSpMkLst>
            <pc:docMk/>
            <pc:sldMk cId="2149547599" sldId="355"/>
            <ac:cxnSpMk id="3" creationId="{6E98607D-B36B-4BD8-8089-693C86308C55}"/>
          </ac:cxnSpMkLst>
        </pc:cxnChg>
      </pc:sldChg>
      <pc:sldChg chg="modSp">
        <pc:chgData name=" " userId="cebcdd3f-733e-4af1-b963-9742717e494c" providerId="ADAL" clId="{3D4DBF17-1943-4B54-9D2D-D1D1C9B3C39D}" dt="2021-01-17T07:13:13.638" v="952" actId="14100"/>
        <pc:sldMkLst>
          <pc:docMk/>
          <pc:sldMk cId="889732960" sldId="373"/>
        </pc:sldMkLst>
        <pc:spChg chg="mod">
          <ac:chgData name=" " userId="cebcdd3f-733e-4af1-b963-9742717e494c" providerId="ADAL" clId="{3D4DBF17-1943-4B54-9D2D-D1D1C9B3C39D}" dt="2021-01-17T06:53:09.356" v="951" actId="1076"/>
          <ac:spMkLst>
            <pc:docMk/>
            <pc:sldMk cId="889732960" sldId="373"/>
            <ac:spMk id="5" creationId="{00000000-0000-0000-0000-000000000000}"/>
          </ac:spMkLst>
        </pc:spChg>
        <pc:picChg chg="mod ord">
          <ac:chgData name=" " userId="cebcdd3f-733e-4af1-b963-9742717e494c" providerId="ADAL" clId="{3D4DBF17-1943-4B54-9D2D-D1D1C9B3C39D}" dt="2021-01-17T07:13:13.638" v="952" actId="14100"/>
          <ac:picMkLst>
            <pc:docMk/>
            <pc:sldMk cId="889732960" sldId="373"/>
            <ac:picMk id="2" creationId="{00000000-0000-0000-0000-000000000000}"/>
          </ac:picMkLst>
        </pc:picChg>
        <pc:picChg chg="mod">
          <ac:chgData name=" " userId="cebcdd3f-733e-4af1-b963-9742717e494c" providerId="ADAL" clId="{3D4DBF17-1943-4B54-9D2D-D1D1C9B3C39D}" dt="2021-01-17T06:51:47.239" v="948" actId="1076"/>
          <ac:picMkLst>
            <pc:docMk/>
            <pc:sldMk cId="889732960" sldId="373"/>
            <ac:picMk id="3" creationId="{00000000-0000-0000-0000-000000000000}"/>
          </ac:picMkLst>
        </pc:picChg>
      </pc:sldChg>
      <pc:sldChg chg="modSp">
        <pc:chgData name=" " userId="cebcdd3f-733e-4af1-b963-9742717e494c" providerId="ADAL" clId="{3D4DBF17-1943-4B54-9D2D-D1D1C9B3C39D}" dt="2021-01-17T06:49:50.398" v="944" actId="14100"/>
        <pc:sldMkLst>
          <pc:docMk/>
          <pc:sldMk cId="2564332956" sldId="374"/>
        </pc:sldMkLst>
        <pc:picChg chg="mod">
          <ac:chgData name=" " userId="cebcdd3f-733e-4af1-b963-9742717e494c" providerId="ADAL" clId="{3D4DBF17-1943-4B54-9D2D-D1D1C9B3C39D}" dt="2021-01-17T06:49:43.051" v="943" actId="1036"/>
          <ac:picMkLst>
            <pc:docMk/>
            <pc:sldMk cId="2564332956" sldId="374"/>
            <ac:picMk id="2" creationId="{00000000-0000-0000-0000-000000000000}"/>
          </ac:picMkLst>
        </pc:picChg>
        <pc:picChg chg="mod">
          <ac:chgData name=" " userId="cebcdd3f-733e-4af1-b963-9742717e494c" providerId="ADAL" clId="{3D4DBF17-1943-4B54-9D2D-D1D1C9B3C39D}" dt="2021-01-17T06:49:43.051" v="943" actId="1036"/>
          <ac:picMkLst>
            <pc:docMk/>
            <pc:sldMk cId="2564332956" sldId="374"/>
            <ac:picMk id="3" creationId="{00000000-0000-0000-0000-000000000000}"/>
          </ac:picMkLst>
        </pc:picChg>
        <pc:picChg chg="mod">
          <ac:chgData name=" " userId="cebcdd3f-733e-4af1-b963-9742717e494c" providerId="ADAL" clId="{3D4DBF17-1943-4B54-9D2D-D1D1C9B3C39D}" dt="2021-01-17T06:49:43.051" v="943" actId="1036"/>
          <ac:picMkLst>
            <pc:docMk/>
            <pc:sldMk cId="2564332956" sldId="374"/>
            <ac:picMk id="9" creationId="{00000000-0000-0000-0000-000000000000}"/>
          </ac:picMkLst>
        </pc:picChg>
        <pc:picChg chg="mod ord">
          <ac:chgData name=" " userId="cebcdd3f-733e-4af1-b963-9742717e494c" providerId="ADAL" clId="{3D4DBF17-1943-4B54-9D2D-D1D1C9B3C39D}" dt="2021-01-17T06:49:50.398" v="944" actId="14100"/>
          <ac:picMkLst>
            <pc:docMk/>
            <pc:sldMk cId="2564332956" sldId="374"/>
            <ac:picMk id="23554" creationId="{25FC2A2F-BD90-334B-A2C7-6B4B0AC131A8}"/>
          </ac:picMkLst>
        </pc:picChg>
      </pc:sldChg>
      <pc:sldChg chg="addSp modSp">
        <pc:chgData name=" " userId="cebcdd3f-733e-4af1-b963-9742717e494c" providerId="ADAL" clId="{3D4DBF17-1943-4B54-9D2D-D1D1C9B3C39D}" dt="2021-01-17T07:40:00.840" v="1040" actId="14100"/>
        <pc:sldMkLst>
          <pc:docMk/>
          <pc:sldMk cId="1275379567" sldId="376"/>
        </pc:sldMkLst>
        <pc:spChg chg="add mod">
          <ac:chgData name=" " userId="cebcdd3f-733e-4af1-b963-9742717e494c" providerId="ADAL" clId="{3D4DBF17-1943-4B54-9D2D-D1D1C9B3C39D}" dt="2021-01-17T07:40:00.840" v="1040" actId="14100"/>
          <ac:spMkLst>
            <pc:docMk/>
            <pc:sldMk cId="1275379567" sldId="376"/>
            <ac:spMk id="2" creationId="{65661088-EAD0-4A4A-A1CF-9034E3DEDB13}"/>
          </ac:spMkLst>
        </pc:spChg>
        <pc:picChg chg="mod">
          <ac:chgData name=" " userId="cebcdd3f-733e-4af1-b963-9742717e494c" providerId="ADAL" clId="{3D4DBF17-1943-4B54-9D2D-D1D1C9B3C39D}" dt="2021-01-17T07:39:58.183" v="1039" actId="1076"/>
          <ac:picMkLst>
            <pc:docMk/>
            <pc:sldMk cId="1275379567" sldId="376"/>
            <ac:picMk id="3" creationId="{00000000-0000-0000-0000-000000000000}"/>
          </ac:picMkLst>
        </pc:picChg>
      </pc:sldChg>
    </pc:docChg>
  </pc:docChgLst>
  <pc:docChgLst>
    <pc:chgData name="정승민" userId="27c543a4-548c-4fc9-964e-449d0026db0b" providerId="ADAL" clId="{DEC18C41-3619-4737-929E-6A24E0BA1F50}"/>
    <pc:docChg chg="custSel delSld modSld">
      <pc:chgData name="정승민" userId="27c543a4-548c-4fc9-964e-449d0026db0b" providerId="ADAL" clId="{DEC18C41-3619-4737-929E-6A24E0BA1F50}" dt="2022-11-07T01:17:49.865" v="126" actId="47"/>
      <pc:docMkLst>
        <pc:docMk/>
      </pc:docMkLst>
      <pc:sldChg chg="del">
        <pc:chgData name="정승민" userId="27c543a4-548c-4fc9-964e-449d0026db0b" providerId="ADAL" clId="{DEC18C41-3619-4737-929E-6A24E0BA1F50}" dt="2022-11-07T01:11:17.121" v="0" actId="47"/>
        <pc:sldMkLst>
          <pc:docMk/>
          <pc:sldMk cId="3396687646" sldId="327"/>
        </pc:sldMkLst>
      </pc:sldChg>
      <pc:sldChg chg="modSp mod">
        <pc:chgData name="정승민" userId="27c543a4-548c-4fc9-964e-449d0026db0b" providerId="ADAL" clId="{DEC18C41-3619-4737-929E-6A24E0BA1F50}" dt="2022-11-07T01:15:43.828" v="114" actId="2711"/>
        <pc:sldMkLst>
          <pc:docMk/>
          <pc:sldMk cId="1320710845" sldId="336"/>
        </pc:sldMkLst>
        <pc:spChg chg="mod">
          <ac:chgData name="정승민" userId="27c543a4-548c-4fc9-964e-449d0026db0b" providerId="ADAL" clId="{DEC18C41-3619-4737-929E-6A24E0BA1F50}" dt="2022-11-07T01:15:43.828" v="114" actId="2711"/>
          <ac:spMkLst>
            <pc:docMk/>
            <pc:sldMk cId="1320710845" sldId="336"/>
            <ac:spMk id="2" creationId="{F1D17CE3-8553-46CF-981D-0CE8D6BE1909}"/>
          </ac:spMkLst>
        </pc:spChg>
        <pc:picChg chg="mod">
          <ac:chgData name="정승민" userId="27c543a4-548c-4fc9-964e-449d0026db0b" providerId="ADAL" clId="{DEC18C41-3619-4737-929E-6A24E0BA1F50}" dt="2022-11-07T01:14:23.559" v="95" actId="14100"/>
          <ac:picMkLst>
            <pc:docMk/>
            <pc:sldMk cId="1320710845" sldId="336"/>
            <ac:picMk id="6" creationId="{00000000-0000-0000-0000-000000000000}"/>
          </ac:picMkLst>
        </pc:picChg>
      </pc:sldChg>
      <pc:sldChg chg="modSp mod">
        <pc:chgData name="정승민" userId="27c543a4-548c-4fc9-964e-449d0026db0b" providerId="ADAL" clId="{DEC18C41-3619-4737-929E-6A24E0BA1F50}" dt="2022-11-07T01:16:22.871" v="118" actId="2711"/>
        <pc:sldMkLst>
          <pc:docMk/>
          <pc:sldMk cId="2420322336" sldId="337"/>
        </pc:sldMkLst>
        <pc:spChg chg="mod">
          <ac:chgData name="정승민" userId="27c543a4-548c-4fc9-964e-449d0026db0b" providerId="ADAL" clId="{DEC18C41-3619-4737-929E-6A24E0BA1F50}" dt="2022-11-07T01:16:13.264" v="117" actId="1076"/>
          <ac:spMkLst>
            <pc:docMk/>
            <pc:sldMk cId="2420322336" sldId="337"/>
            <ac:spMk id="3" creationId="{D6A82C28-792A-4DBE-AB75-7B587D99DBF8}"/>
          </ac:spMkLst>
        </pc:spChg>
        <pc:spChg chg="mod">
          <ac:chgData name="정승민" userId="27c543a4-548c-4fc9-964e-449d0026db0b" providerId="ADAL" clId="{DEC18C41-3619-4737-929E-6A24E0BA1F50}" dt="2022-11-07T01:16:22.871" v="118" actId="2711"/>
          <ac:spMkLst>
            <pc:docMk/>
            <pc:sldMk cId="2420322336" sldId="337"/>
            <ac:spMk id="6" creationId="{0769150B-E2ED-4321-9935-B60E9399FDE3}"/>
          </ac:spMkLst>
        </pc:spChg>
        <pc:picChg chg="mod">
          <ac:chgData name="정승민" userId="27c543a4-548c-4fc9-964e-449d0026db0b" providerId="ADAL" clId="{DEC18C41-3619-4737-929E-6A24E0BA1F50}" dt="2022-11-07T01:16:13.264" v="117" actId="1076"/>
          <ac:picMkLst>
            <pc:docMk/>
            <pc:sldMk cId="2420322336" sldId="337"/>
            <ac:picMk id="11" creationId="{00000000-0000-0000-0000-000000000000}"/>
          </ac:picMkLst>
        </pc:picChg>
        <pc:picChg chg="mod">
          <ac:chgData name="정승민" userId="27c543a4-548c-4fc9-964e-449d0026db0b" providerId="ADAL" clId="{DEC18C41-3619-4737-929E-6A24E0BA1F50}" dt="2022-11-07T01:16:08.535" v="116" actId="1076"/>
          <ac:picMkLst>
            <pc:docMk/>
            <pc:sldMk cId="2420322336" sldId="337"/>
            <ac:picMk id="12" creationId="{00000000-0000-0000-0000-000000000000}"/>
          </ac:picMkLst>
        </pc:picChg>
      </pc:sldChg>
      <pc:sldChg chg="addSp delSp modSp mod">
        <pc:chgData name="정승민" userId="27c543a4-548c-4fc9-964e-449d0026db0b" providerId="ADAL" clId="{DEC18C41-3619-4737-929E-6A24E0BA1F50}" dt="2022-11-07T01:17:42.294" v="125" actId="14100"/>
        <pc:sldMkLst>
          <pc:docMk/>
          <pc:sldMk cId="1870933330" sldId="341"/>
        </pc:sldMkLst>
        <pc:graphicFrameChg chg="del">
          <ac:chgData name="정승민" userId="27c543a4-548c-4fc9-964e-449d0026db0b" providerId="ADAL" clId="{DEC18C41-3619-4737-929E-6A24E0BA1F50}" dt="2022-11-07T01:17:39.063" v="123" actId="478"/>
          <ac:graphicFrameMkLst>
            <pc:docMk/>
            <pc:sldMk cId="1870933330" sldId="341"/>
            <ac:graphicFrameMk id="7" creationId="{7B5CD703-E369-4F64-AFC2-F0409D38D529}"/>
          </ac:graphicFrameMkLst>
        </pc:graphicFrameChg>
        <pc:picChg chg="mod">
          <ac:chgData name="정승민" userId="27c543a4-548c-4fc9-964e-449d0026db0b" providerId="ADAL" clId="{DEC18C41-3619-4737-929E-6A24E0BA1F50}" dt="2022-11-07T01:17:31.046" v="119" actId="1076"/>
          <ac:picMkLst>
            <pc:docMk/>
            <pc:sldMk cId="1870933330" sldId="341"/>
            <ac:picMk id="5" creationId="{00000000-0000-0000-0000-000000000000}"/>
          </ac:picMkLst>
        </pc:picChg>
        <pc:picChg chg="add mod">
          <ac:chgData name="정승민" userId="27c543a4-548c-4fc9-964e-449d0026db0b" providerId="ADAL" clId="{DEC18C41-3619-4737-929E-6A24E0BA1F50}" dt="2022-11-07T01:17:42.294" v="125" actId="14100"/>
          <ac:picMkLst>
            <pc:docMk/>
            <pc:sldMk cId="1870933330" sldId="341"/>
            <ac:picMk id="6" creationId="{F6FB345C-175F-4414-9C10-ECDE159EF935}"/>
          </ac:picMkLst>
        </pc:picChg>
      </pc:sldChg>
      <pc:sldChg chg="del">
        <pc:chgData name="정승민" userId="27c543a4-548c-4fc9-964e-449d0026db0b" providerId="ADAL" clId="{DEC18C41-3619-4737-929E-6A24E0BA1F50}" dt="2022-11-07T01:17:49.865" v="126" actId="47"/>
        <pc:sldMkLst>
          <pc:docMk/>
          <pc:sldMk cId="3684483367" sldId="342"/>
        </pc:sldMkLst>
      </pc:sldChg>
      <pc:sldChg chg="del">
        <pc:chgData name="정승민" userId="27c543a4-548c-4fc9-964e-449d0026db0b" providerId="ADAL" clId="{DEC18C41-3619-4737-929E-6A24E0BA1F50}" dt="2022-11-07T01:17:49.865" v="126" actId="47"/>
        <pc:sldMkLst>
          <pc:docMk/>
          <pc:sldMk cId="2188901185" sldId="343"/>
        </pc:sldMkLst>
      </pc:sldChg>
      <pc:sldChg chg="del">
        <pc:chgData name="정승민" userId="27c543a4-548c-4fc9-964e-449d0026db0b" providerId="ADAL" clId="{DEC18C41-3619-4737-929E-6A24E0BA1F50}" dt="2022-11-07T01:17:49.865" v="126" actId="47"/>
        <pc:sldMkLst>
          <pc:docMk/>
          <pc:sldMk cId="2641622166" sldId="344"/>
        </pc:sldMkLst>
      </pc:sldChg>
      <pc:sldChg chg="del">
        <pc:chgData name="정승민" userId="27c543a4-548c-4fc9-964e-449d0026db0b" providerId="ADAL" clId="{DEC18C41-3619-4737-929E-6A24E0BA1F50}" dt="2022-11-07T01:17:49.865" v="126" actId="47"/>
        <pc:sldMkLst>
          <pc:docMk/>
          <pc:sldMk cId="990559300" sldId="345"/>
        </pc:sldMkLst>
      </pc:sldChg>
      <pc:sldChg chg="del">
        <pc:chgData name="정승민" userId="27c543a4-548c-4fc9-964e-449d0026db0b" providerId="ADAL" clId="{DEC18C41-3619-4737-929E-6A24E0BA1F50}" dt="2022-11-07T01:17:49.865" v="126" actId="47"/>
        <pc:sldMkLst>
          <pc:docMk/>
          <pc:sldMk cId="1655570626" sldId="346"/>
        </pc:sldMkLst>
      </pc:sldChg>
      <pc:sldChg chg="del">
        <pc:chgData name="정승민" userId="27c543a4-548c-4fc9-964e-449d0026db0b" providerId="ADAL" clId="{DEC18C41-3619-4737-929E-6A24E0BA1F50}" dt="2022-11-07T01:17:49.865" v="126" actId="47"/>
        <pc:sldMkLst>
          <pc:docMk/>
          <pc:sldMk cId="3063933734" sldId="348"/>
        </pc:sldMkLst>
      </pc:sldChg>
      <pc:sldChg chg="del">
        <pc:chgData name="정승민" userId="27c543a4-548c-4fc9-964e-449d0026db0b" providerId="ADAL" clId="{DEC18C41-3619-4737-929E-6A24E0BA1F50}" dt="2022-11-07T01:17:49.865" v="126" actId="47"/>
        <pc:sldMkLst>
          <pc:docMk/>
          <pc:sldMk cId="4068537777" sldId="349"/>
        </pc:sldMkLst>
      </pc:sldChg>
      <pc:sldChg chg="del">
        <pc:chgData name="정승민" userId="27c543a4-548c-4fc9-964e-449d0026db0b" providerId="ADAL" clId="{DEC18C41-3619-4737-929E-6A24E0BA1F50}" dt="2022-11-07T01:17:49.865" v="126" actId="47"/>
        <pc:sldMkLst>
          <pc:docMk/>
          <pc:sldMk cId="3352109300" sldId="351"/>
        </pc:sldMkLst>
      </pc:sldChg>
      <pc:sldChg chg="del">
        <pc:chgData name="정승민" userId="27c543a4-548c-4fc9-964e-449d0026db0b" providerId="ADAL" clId="{DEC18C41-3619-4737-929E-6A24E0BA1F50}" dt="2022-11-07T01:17:49.865" v="126" actId="47"/>
        <pc:sldMkLst>
          <pc:docMk/>
          <pc:sldMk cId="565934622" sldId="352"/>
        </pc:sldMkLst>
      </pc:sldChg>
      <pc:sldChg chg="del">
        <pc:chgData name="정승민" userId="27c543a4-548c-4fc9-964e-449d0026db0b" providerId="ADAL" clId="{DEC18C41-3619-4737-929E-6A24E0BA1F50}" dt="2022-11-07T01:17:49.865" v="126" actId="47"/>
        <pc:sldMkLst>
          <pc:docMk/>
          <pc:sldMk cId="3516977218" sldId="353"/>
        </pc:sldMkLst>
      </pc:sldChg>
      <pc:sldChg chg="del">
        <pc:chgData name="정승민" userId="27c543a4-548c-4fc9-964e-449d0026db0b" providerId="ADAL" clId="{DEC18C41-3619-4737-929E-6A24E0BA1F50}" dt="2022-11-07T01:17:49.865" v="126" actId="47"/>
        <pc:sldMkLst>
          <pc:docMk/>
          <pc:sldMk cId="2345358478" sldId="354"/>
        </pc:sldMkLst>
      </pc:sldChg>
      <pc:sldChg chg="del">
        <pc:chgData name="정승민" userId="27c543a4-548c-4fc9-964e-449d0026db0b" providerId="ADAL" clId="{DEC18C41-3619-4737-929E-6A24E0BA1F50}" dt="2022-11-07T01:17:49.865" v="126" actId="47"/>
        <pc:sldMkLst>
          <pc:docMk/>
          <pc:sldMk cId="2149547599" sldId="355"/>
        </pc:sldMkLst>
      </pc:sldChg>
      <pc:sldChg chg="modSp mod">
        <pc:chgData name="정승민" userId="27c543a4-548c-4fc9-964e-449d0026db0b" providerId="ADAL" clId="{DEC18C41-3619-4737-929E-6A24E0BA1F50}" dt="2022-11-07T01:12:01.995" v="4" actId="113"/>
        <pc:sldMkLst>
          <pc:docMk/>
          <pc:sldMk cId="450675582" sldId="356"/>
        </pc:sldMkLst>
        <pc:spChg chg="mod">
          <ac:chgData name="정승민" userId="27c543a4-548c-4fc9-964e-449d0026db0b" providerId="ADAL" clId="{DEC18C41-3619-4737-929E-6A24E0BA1F50}" dt="2022-11-07T01:12:01.995" v="4" actId="113"/>
          <ac:spMkLst>
            <pc:docMk/>
            <pc:sldMk cId="450675582" sldId="356"/>
            <ac:spMk id="2" creationId="{D62C84B2-76E7-4697-AE00-3A5C8554CCA7}"/>
          </ac:spMkLst>
        </pc:spChg>
      </pc:sldChg>
      <pc:sldChg chg="del">
        <pc:chgData name="정승민" userId="27c543a4-548c-4fc9-964e-449d0026db0b" providerId="ADAL" clId="{DEC18C41-3619-4737-929E-6A24E0BA1F50}" dt="2022-11-07T01:12:28.960" v="5" actId="47"/>
        <pc:sldMkLst>
          <pc:docMk/>
          <pc:sldMk cId="235593202" sldId="357"/>
        </pc:sldMkLst>
      </pc:sldChg>
      <pc:sldChg chg="addSp modSp mod">
        <pc:chgData name="정승민" userId="27c543a4-548c-4fc9-964e-449d0026db0b" providerId="ADAL" clId="{DEC18C41-3619-4737-929E-6A24E0BA1F50}" dt="2022-11-07T01:15:35.186" v="113" actId="14100"/>
        <pc:sldMkLst>
          <pc:docMk/>
          <pc:sldMk cId="2090431115" sldId="358"/>
        </pc:sldMkLst>
        <pc:spChg chg="mod">
          <ac:chgData name="정승민" userId="27c543a4-548c-4fc9-964e-449d0026db0b" providerId="ADAL" clId="{DEC18C41-3619-4737-929E-6A24E0BA1F50}" dt="2022-11-07T01:15:05.496" v="102" actId="1076"/>
          <ac:spMkLst>
            <pc:docMk/>
            <pc:sldMk cId="2090431115" sldId="358"/>
            <ac:spMk id="3" creationId="{D9B56D80-0638-4048-A726-428E06E3DDD9}"/>
          </ac:spMkLst>
        </pc:spChg>
        <pc:spChg chg="mod">
          <ac:chgData name="정승민" userId="27c543a4-548c-4fc9-964e-449d0026db0b" providerId="ADAL" clId="{DEC18C41-3619-4737-929E-6A24E0BA1F50}" dt="2022-11-07T01:15:00.280" v="99" actId="1076"/>
          <ac:spMkLst>
            <pc:docMk/>
            <pc:sldMk cId="2090431115" sldId="358"/>
            <ac:spMk id="4" creationId="{AAFA879E-097A-4244-A27F-E99C57333850}"/>
          </ac:spMkLst>
        </pc:spChg>
        <pc:picChg chg="add mod modCrop">
          <ac:chgData name="정승민" userId="27c543a4-548c-4fc9-964e-449d0026db0b" providerId="ADAL" clId="{DEC18C41-3619-4737-929E-6A24E0BA1F50}" dt="2022-11-07T01:15:30.811" v="112" actId="732"/>
          <ac:picMkLst>
            <pc:docMk/>
            <pc:sldMk cId="2090431115" sldId="358"/>
            <ac:picMk id="5" creationId="{28CA8FD3-0EB7-458F-8A71-6245561C0BA7}"/>
          </ac:picMkLst>
        </pc:picChg>
        <pc:picChg chg="mod">
          <ac:chgData name="정승민" userId="27c543a4-548c-4fc9-964e-449d0026db0b" providerId="ADAL" clId="{DEC18C41-3619-4737-929E-6A24E0BA1F50}" dt="2022-11-07T01:15:35.186" v="113" actId="14100"/>
          <ac:picMkLst>
            <pc:docMk/>
            <pc:sldMk cId="2090431115" sldId="358"/>
            <ac:picMk id="6146" creationId="{10F82455-4706-8449-8875-1B52F2B19FF2}"/>
          </ac:picMkLst>
        </pc:picChg>
      </pc:sldChg>
      <pc:sldChg chg="del">
        <pc:chgData name="정승민" userId="27c543a4-548c-4fc9-964e-449d0026db0b" providerId="ADAL" clId="{DEC18C41-3619-4737-929E-6A24E0BA1F50}" dt="2022-11-07T01:17:49.865" v="126" actId="47"/>
        <pc:sldMkLst>
          <pc:docMk/>
          <pc:sldMk cId="2203451974" sldId="359"/>
        </pc:sldMkLst>
      </pc:sldChg>
      <pc:sldChg chg="del">
        <pc:chgData name="정승민" userId="27c543a4-548c-4fc9-964e-449d0026db0b" providerId="ADAL" clId="{DEC18C41-3619-4737-929E-6A24E0BA1F50}" dt="2022-11-07T01:17:49.865" v="126" actId="47"/>
        <pc:sldMkLst>
          <pc:docMk/>
          <pc:sldMk cId="2630393398" sldId="360"/>
        </pc:sldMkLst>
      </pc:sldChg>
      <pc:sldChg chg="del">
        <pc:chgData name="정승민" userId="27c543a4-548c-4fc9-964e-449d0026db0b" providerId="ADAL" clId="{DEC18C41-3619-4737-929E-6A24E0BA1F50}" dt="2022-11-07T01:17:49.865" v="126" actId="47"/>
        <pc:sldMkLst>
          <pc:docMk/>
          <pc:sldMk cId="2501161910" sldId="361"/>
        </pc:sldMkLst>
      </pc:sldChg>
      <pc:sldChg chg="del">
        <pc:chgData name="정승민" userId="27c543a4-548c-4fc9-964e-449d0026db0b" providerId="ADAL" clId="{DEC18C41-3619-4737-929E-6A24E0BA1F50}" dt="2022-11-07T01:17:49.865" v="126" actId="47"/>
        <pc:sldMkLst>
          <pc:docMk/>
          <pc:sldMk cId="1865991861" sldId="362"/>
        </pc:sldMkLst>
      </pc:sldChg>
      <pc:sldChg chg="del">
        <pc:chgData name="정승민" userId="27c543a4-548c-4fc9-964e-449d0026db0b" providerId="ADAL" clId="{DEC18C41-3619-4737-929E-6A24E0BA1F50}" dt="2022-11-07T01:17:49.865" v="126" actId="47"/>
        <pc:sldMkLst>
          <pc:docMk/>
          <pc:sldMk cId="1687117656" sldId="363"/>
        </pc:sldMkLst>
      </pc:sldChg>
      <pc:sldChg chg="del">
        <pc:chgData name="정승민" userId="27c543a4-548c-4fc9-964e-449d0026db0b" providerId="ADAL" clId="{DEC18C41-3619-4737-929E-6A24E0BA1F50}" dt="2022-11-07T01:17:49.865" v="126" actId="47"/>
        <pc:sldMkLst>
          <pc:docMk/>
          <pc:sldMk cId="962677493" sldId="366"/>
        </pc:sldMkLst>
      </pc:sldChg>
      <pc:sldChg chg="del">
        <pc:chgData name="정승민" userId="27c543a4-548c-4fc9-964e-449d0026db0b" providerId="ADAL" clId="{DEC18C41-3619-4737-929E-6A24E0BA1F50}" dt="2022-11-07T01:17:49.865" v="126" actId="47"/>
        <pc:sldMkLst>
          <pc:docMk/>
          <pc:sldMk cId="2868739131" sldId="367"/>
        </pc:sldMkLst>
      </pc:sldChg>
      <pc:sldChg chg="del">
        <pc:chgData name="정승민" userId="27c543a4-548c-4fc9-964e-449d0026db0b" providerId="ADAL" clId="{DEC18C41-3619-4737-929E-6A24E0BA1F50}" dt="2022-11-07T01:17:49.865" v="126" actId="47"/>
        <pc:sldMkLst>
          <pc:docMk/>
          <pc:sldMk cId="1918030224" sldId="368"/>
        </pc:sldMkLst>
      </pc:sldChg>
      <pc:sldChg chg="del">
        <pc:chgData name="정승민" userId="27c543a4-548c-4fc9-964e-449d0026db0b" providerId="ADAL" clId="{DEC18C41-3619-4737-929E-6A24E0BA1F50}" dt="2022-11-07T01:17:49.865" v="126" actId="47"/>
        <pc:sldMkLst>
          <pc:docMk/>
          <pc:sldMk cId="3346327643" sldId="369"/>
        </pc:sldMkLst>
      </pc:sldChg>
      <pc:sldChg chg="del">
        <pc:chgData name="정승민" userId="27c543a4-548c-4fc9-964e-449d0026db0b" providerId="ADAL" clId="{DEC18C41-3619-4737-929E-6A24E0BA1F50}" dt="2022-11-07T01:17:49.865" v="126" actId="47"/>
        <pc:sldMkLst>
          <pc:docMk/>
          <pc:sldMk cId="1352135966" sldId="370"/>
        </pc:sldMkLst>
      </pc:sldChg>
      <pc:sldChg chg="del">
        <pc:chgData name="정승민" userId="27c543a4-548c-4fc9-964e-449d0026db0b" providerId="ADAL" clId="{DEC18C41-3619-4737-929E-6A24E0BA1F50}" dt="2022-11-07T01:17:49.865" v="126" actId="47"/>
        <pc:sldMkLst>
          <pc:docMk/>
          <pc:sldMk cId="654843866" sldId="371"/>
        </pc:sldMkLst>
      </pc:sldChg>
      <pc:sldChg chg="del">
        <pc:chgData name="정승민" userId="27c543a4-548c-4fc9-964e-449d0026db0b" providerId="ADAL" clId="{DEC18C41-3619-4737-929E-6A24E0BA1F50}" dt="2022-11-07T01:17:49.865" v="126" actId="47"/>
        <pc:sldMkLst>
          <pc:docMk/>
          <pc:sldMk cId="100858849" sldId="372"/>
        </pc:sldMkLst>
      </pc:sldChg>
      <pc:sldChg chg="del">
        <pc:chgData name="정승민" userId="27c543a4-548c-4fc9-964e-449d0026db0b" providerId="ADAL" clId="{DEC18C41-3619-4737-929E-6A24E0BA1F50}" dt="2022-11-07T01:17:49.865" v="126" actId="47"/>
        <pc:sldMkLst>
          <pc:docMk/>
          <pc:sldMk cId="889732960" sldId="373"/>
        </pc:sldMkLst>
      </pc:sldChg>
      <pc:sldChg chg="del">
        <pc:chgData name="정승민" userId="27c543a4-548c-4fc9-964e-449d0026db0b" providerId="ADAL" clId="{DEC18C41-3619-4737-929E-6A24E0BA1F50}" dt="2022-11-07T01:17:49.865" v="126" actId="47"/>
        <pc:sldMkLst>
          <pc:docMk/>
          <pc:sldMk cId="2564332956" sldId="374"/>
        </pc:sldMkLst>
      </pc:sldChg>
      <pc:sldChg chg="del">
        <pc:chgData name="정승민" userId="27c543a4-548c-4fc9-964e-449d0026db0b" providerId="ADAL" clId="{DEC18C41-3619-4737-929E-6A24E0BA1F50}" dt="2022-11-07T01:17:49.865" v="126" actId="47"/>
        <pc:sldMkLst>
          <pc:docMk/>
          <pc:sldMk cId="4285811698" sldId="375"/>
        </pc:sldMkLst>
      </pc:sldChg>
      <pc:sldChg chg="del">
        <pc:chgData name="정승민" userId="27c543a4-548c-4fc9-964e-449d0026db0b" providerId="ADAL" clId="{DEC18C41-3619-4737-929E-6A24E0BA1F50}" dt="2022-11-07T01:17:49.865" v="126" actId="47"/>
        <pc:sldMkLst>
          <pc:docMk/>
          <pc:sldMk cId="1275379567" sldId="376"/>
        </pc:sldMkLst>
      </pc:sldChg>
      <pc:sldChg chg="del">
        <pc:chgData name="정승민" userId="27c543a4-548c-4fc9-964e-449d0026db0b" providerId="ADAL" clId="{DEC18C41-3619-4737-929E-6A24E0BA1F50}" dt="2022-11-07T01:17:49.865" v="126" actId="47"/>
        <pc:sldMkLst>
          <pc:docMk/>
          <pc:sldMk cId="3371887933" sldId="377"/>
        </pc:sldMkLst>
      </pc:sldChg>
      <pc:sldChg chg="del">
        <pc:chgData name="정승민" userId="27c543a4-548c-4fc9-964e-449d0026db0b" providerId="ADAL" clId="{DEC18C41-3619-4737-929E-6A24E0BA1F50}" dt="2022-11-07T01:17:49.865" v="126" actId="47"/>
        <pc:sldMkLst>
          <pc:docMk/>
          <pc:sldMk cId="2803913242" sldId="387"/>
        </pc:sldMkLst>
      </pc:sldChg>
    </pc:docChg>
  </pc:docChgLst>
  <pc:docChgLst>
    <pc:chgData name="박동규" userId="cebcdd3f-733e-4af1-b963-9742717e494c" providerId="ADAL" clId="{5BBDEE32-CEB8-4B94-892D-096D9A747609}"/>
    <pc:docChg chg="modSld">
      <pc:chgData name="박동규" userId="cebcdd3f-733e-4af1-b963-9742717e494c" providerId="ADAL" clId="{5BBDEE32-CEB8-4B94-892D-096D9A747609}" dt="2021-01-10T13:57:08.536" v="61" actId="1076"/>
      <pc:docMkLst>
        <pc:docMk/>
      </pc:docMkLst>
      <pc:sldChg chg="modSp mod">
        <pc:chgData name="박동규" userId="cebcdd3f-733e-4af1-b963-9742717e494c" providerId="ADAL" clId="{5BBDEE32-CEB8-4B94-892D-096D9A747609}" dt="2021-01-10T13:46:13" v="8" actId="1076"/>
        <pc:sldMkLst>
          <pc:docMk/>
          <pc:sldMk cId="25190376" sldId="302"/>
        </pc:sldMkLst>
        <pc:spChg chg="mod">
          <ac:chgData name="박동규" userId="cebcdd3f-733e-4af1-b963-9742717e494c" providerId="ADAL" clId="{5BBDEE32-CEB8-4B94-892D-096D9A747609}" dt="2021-01-10T13:45:01.960" v="2" actId="404"/>
          <ac:spMkLst>
            <pc:docMk/>
            <pc:sldMk cId="25190376" sldId="302"/>
            <ac:spMk id="2" creationId="{EAAFDA8B-549A-469B-8288-EDBE73B645A5}"/>
          </ac:spMkLst>
        </pc:spChg>
        <pc:spChg chg="mod">
          <ac:chgData name="박동규" userId="cebcdd3f-733e-4af1-b963-9742717e494c" providerId="ADAL" clId="{5BBDEE32-CEB8-4B94-892D-096D9A747609}" dt="2021-01-10T13:45:07.479" v="3" actId="1076"/>
          <ac:spMkLst>
            <pc:docMk/>
            <pc:sldMk cId="25190376" sldId="302"/>
            <ac:spMk id="5" creationId="{00000000-0000-0000-0000-000000000000}"/>
          </ac:spMkLst>
        </pc:spChg>
        <pc:spChg chg="mod">
          <ac:chgData name="박동규" userId="cebcdd3f-733e-4af1-b963-9742717e494c" providerId="ADAL" clId="{5BBDEE32-CEB8-4B94-892D-096D9A747609}" dt="2021-01-10T13:46:13" v="8" actId="1076"/>
          <ac:spMkLst>
            <pc:docMk/>
            <pc:sldMk cId="25190376" sldId="302"/>
            <ac:spMk id="8" creationId="{F46A16CC-6D4D-434D-9256-E45388EDDCDB}"/>
          </ac:spMkLst>
        </pc:spChg>
        <pc:graphicFrameChg chg="modGraphic">
          <ac:chgData name="박동규" userId="cebcdd3f-733e-4af1-b963-9742717e494c" providerId="ADAL" clId="{5BBDEE32-CEB8-4B94-892D-096D9A747609}" dt="2021-01-10T13:45:54.110" v="7" actId="20577"/>
          <ac:graphicFrameMkLst>
            <pc:docMk/>
            <pc:sldMk cId="25190376" sldId="302"/>
            <ac:graphicFrameMk id="23" creationId="{4485D6B0-3386-644F-8D98-A61C06841194}"/>
          </ac:graphicFrameMkLst>
        </pc:graphicFrameChg>
        <pc:picChg chg="mod">
          <ac:chgData name="박동규" userId="cebcdd3f-733e-4af1-b963-9742717e494c" providerId="ADAL" clId="{5BBDEE32-CEB8-4B94-892D-096D9A747609}" dt="2021-01-10T13:45:12.719" v="4" actId="14100"/>
          <ac:picMkLst>
            <pc:docMk/>
            <pc:sldMk cId="25190376" sldId="302"/>
            <ac:picMk id="6" creationId="{00000000-0000-0000-0000-000000000000}"/>
          </ac:picMkLst>
        </pc:picChg>
      </pc:sldChg>
      <pc:sldChg chg="modSp mod">
        <pc:chgData name="박동규" userId="cebcdd3f-733e-4af1-b963-9742717e494c" providerId="ADAL" clId="{5BBDEE32-CEB8-4B94-892D-096D9A747609}" dt="2021-01-10T13:46:30.458" v="11" actId="1076"/>
        <pc:sldMkLst>
          <pc:docMk/>
          <pc:sldMk cId="4230589007" sldId="335"/>
        </pc:sldMkLst>
        <pc:picChg chg="mod">
          <ac:chgData name="박동규" userId="cebcdd3f-733e-4af1-b963-9742717e494c" providerId="ADAL" clId="{5BBDEE32-CEB8-4B94-892D-096D9A747609}" dt="2021-01-10T13:46:30.458" v="11" actId="1076"/>
          <ac:picMkLst>
            <pc:docMk/>
            <pc:sldMk cId="4230589007" sldId="335"/>
            <ac:picMk id="6" creationId="{00000000-0000-0000-0000-000000000000}"/>
          </ac:picMkLst>
        </pc:picChg>
      </pc:sldChg>
      <pc:sldChg chg="modSp mod">
        <pc:chgData name="박동규" userId="cebcdd3f-733e-4af1-b963-9742717e494c" providerId="ADAL" clId="{5BBDEE32-CEB8-4B94-892D-096D9A747609}" dt="2021-01-10T13:47:20.668" v="17" actId="14100"/>
        <pc:sldMkLst>
          <pc:docMk/>
          <pc:sldMk cId="2420322336" sldId="337"/>
        </pc:sldMkLst>
        <pc:spChg chg="mod">
          <ac:chgData name="박동규" userId="cebcdd3f-733e-4af1-b963-9742717e494c" providerId="ADAL" clId="{5BBDEE32-CEB8-4B94-892D-096D9A747609}" dt="2021-01-10T13:47:11.053" v="15" actId="14100"/>
          <ac:spMkLst>
            <pc:docMk/>
            <pc:sldMk cId="2420322336" sldId="337"/>
            <ac:spMk id="3" creationId="{D6A82C28-792A-4DBE-AB75-7B587D99DBF8}"/>
          </ac:spMkLst>
        </pc:spChg>
        <pc:spChg chg="mod">
          <ac:chgData name="박동규" userId="cebcdd3f-733e-4af1-b963-9742717e494c" providerId="ADAL" clId="{5BBDEE32-CEB8-4B94-892D-096D9A747609}" dt="2021-01-10T13:47:20.668" v="17" actId="14100"/>
          <ac:spMkLst>
            <pc:docMk/>
            <pc:sldMk cId="2420322336" sldId="337"/>
            <ac:spMk id="6" creationId="{0769150B-E2ED-4321-9935-B60E9399FDE3}"/>
          </ac:spMkLst>
        </pc:spChg>
      </pc:sldChg>
      <pc:sldChg chg="modSp mod">
        <pc:chgData name="박동규" userId="cebcdd3f-733e-4af1-b963-9742717e494c" providerId="ADAL" clId="{5BBDEE32-CEB8-4B94-892D-096D9A747609}" dt="2021-01-10T13:48:02.341" v="23" actId="1076"/>
        <pc:sldMkLst>
          <pc:docMk/>
          <pc:sldMk cId="3684483367" sldId="342"/>
        </pc:sldMkLst>
        <pc:picChg chg="mod">
          <ac:chgData name="박동규" userId="cebcdd3f-733e-4af1-b963-9742717e494c" providerId="ADAL" clId="{5BBDEE32-CEB8-4B94-892D-096D9A747609}" dt="2021-01-10T13:48:02.341" v="23" actId="1076"/>
          <ac:picMkLst>
            <pc:docMk/>
            <pc:sldMk cId="3684483367" sldId="342"/>
            <ac:picMk id="2" creationId="{00000000-0000-0000-0000-000000000000}"/>
          </ac:picMkLst>
        </pc:picChg>
      </pc:sldChg>
      <pc:sldChg chg="modSp mod">
        <pc:chgData name="박동규" userId="cebcdd3f-733e-4af1-b963-9742717e494c" providerId="ADAL" clId="{5BBDEE32-CEB8-4B94-892D-096D9A747609}" dt="2021-01-10T13:48:21.328" v="24" actId="1076"/>
        <pc:sldMkLst>
          <pc:docMk/>
          <pc:sldMk cId="2188901185" sldId="343"/>
        </pc:sldMkLst>
        <pc:picChg chg="mod">
          <ac:chgData name="박동규" userId="cebcdd3f-733e-4af1-b963-9742717e494c" providerId="ADAL" clId="{5BBDEE32-CEB8-4B94-892D-096D9A747609}" dt="2021-01-10T13:48:21.328" v="24" actId="1076"/>
          <ac:picMkLst>
            <pc:docMk/>
            <pc:sldMk cId="2188901185" sldId="343"/>
            <ac:picMk id="2" creationId="{00000000-0000-0000-0000-000000000000}"/>
          </ac:picMkLst>
        </pc:picChg>
      </pc:sldChg>
      <pc:sldChg chg="addSp modSp mod">
        <pc:chgData name="박동규" userId="cebcdd3f-733e-4af1-b963-9742717e494c" providerId="ADAL" clId="{5BBDEE32-CEB8-4B94-892D-096D9A747609}" dt="2021-01-10T13:49:36.685" v="28" actId="164"/>
        <pc:sldMkLst>
          <pc:docMk/>
          <pc:sldMk cId="2641622166" sldId="344"/>
        </pc:sldMkLst>
        <pc:grpChg chg="add mod">
          <ac:chgData name="박동규" userId="cebcdd3f-733e-4af1-b963-9742717e494c" providerId="ADAL" clId="{5BBDEE32-CEB8-4B94-892D-096D9A747609}" dt="2021-01-10T13:49:36.685" v="28" actId="164"/>
          <ac:grpSpMkLst>
            <pc:docMk/>
            <pc:sldMk cId="2641622166" sldId="344"/>
            <ac:grpSpMk id="8" creationId="{E3B2794A-9853-4055-A226-8944BC515DE7}"/>
          </ac:grpSpMkLst>
        </pc:grpChg>
        <pc:picChg chg="mod">
          <ac:chgData name="박동규" userId="cebcdd3f-733e-4af1-b963-9742717e494c" providerId="ADAL" clId="{5BBDEE32-CEB8-4B94-892D-096D9A747609}" dt="2021-01-10T13:49:36.685" v="28" actId="164"/>
          <ac:picMkLst>
            <pc:docMk/>
            <pc:sldMk cId="2641622166" sldId="344"/>
            <ac:picMk id="6" creationId="{00000000-0000-0000-0000-000000000000}"/>
          </ac:picMkLst>
        </pc:picChg>
        <pc:picChg chg="add mod">
          <ac:chgData name="박동규" userId="cebcdd3f-733e-4af1-b963-9742717e494c" providerId="ADAL" clId="{5BBDEE32-CEB8-4B94-892D-096D9A747609}" dt="2021-01-10T13:49:36.685" v="28" actId="164"/>
          <ac:picMkLst>
            <pc:docMk/>
            <pc:sldMk cId="2641622166" sldId="344"/>
            <ac:picMk id="7" creationId="{2B177E07-E843-4AF3-8A7F-137572A850BB}"/>
          </ac:picMkLst>
        </pc:picChg>
      </pc:sldChg>
      <pc:sldChg chg="modSp mod">
        <pc:chgData name="박동규" userId="cebcdd3f-733e-4af1-b963-9742717e494c" providerId="ADAL" clId="{5BBDEE32-CEB8-4B94-892D-096D9A747609}" dt="2021-01-10T13:53:03.757" v="32" actId="1076"/>
        <pc:sldMkLst>
          <pc:docMk/>
          <pc:sldMk cId="990559300" sldId="345"/>
        </pc:sldMkLst>
        <pc:graphicFrameChg chg="mod">
          <ac:chgData name="박동규" userId="cebcdd3f-733e-4af1-b963-9742717e494c" providerId="ADAL" clId="{5BBDEE32-CEB8-4B94-892D-096D9A747609}" dt="2021-01-10T13:53:03.757" v="32" actId="1076"/>
          <ac:graphicFrameMkLst>
            <pc:docMk/>
            <pc:sldMk cId="990559300" sldId="345"/>
            <ac:graphicFrameMk id="7" creationId="{5580B0E5-3856-CE4A-9D87-55F64F34D345}"/>
          </ac:graphicFrameMkLst>
        </pc:graphicFrameChg>
      </pc:sldChg>
      <pc:sldChg chg="modSp mod">
        <pc:chgData name="박동규" userId="cebcdd3f-733e-4af1-b963-9742717e494c" providerId="ADAL" clId="{5BBDEE32-CEB8-4B94-892D-096D9A747609}" dt="2021-01-10T13:54:02.848" v="46" actId="1076"/>
        <pc:sldMkLst>
          <pc:docMk/>
          <pc:sldMk cId="3352109300" sldId="351"/>
        </pc:sldMkLst>
        <pc:picChg chg="mod">
          <ac:chgData name="박동규" userId="cebcdd3f-733e-4af1-b963-9742717e494c" providerId="ADAL" clId="{5BBDEE32-CEB8-4B94-892D-096D9A747609}" dt="2021-01-10T13:54:02.848" v="46" actId="1076"/>
          <ac:picMkLst>
            <pc:docMk/>
            <pc:sldMk cId="3352109300" sldId="351"/>
            <ac:picMk id="11" creationId="{00000000-0000-0000-0000-000000000000}"/>
          </ac:picMkLst>
        </pc:picChg>
      </pc:sldChg>
      <pc:sldChg chg="delSp">
        <pc:chgData name="박동규" userId="cebcdd3f-733e-4af1-b963-9742717e494c" providerId="ADAL" clId="{5BBDEE32-CEB8-4B94-892D-096D9A747609}" dt="2021-01-10T13:54:41.609" v="49" actId="478"/>
        <pc:sldMkLst>
          <pc:docMk/>
          <pc:sldMk cId="565934622" sldId="352"/>
        </pc:sldMkLst>
        <pc:spChg chg="del">
          <ac:chgData name="박동규" userId="cebcdd3f-733e-4af1-b963-9742717e494c" providerId="ADAL" clId="{5BBDEE32-CEB8-4B94-892D-096D9A747609}" dt="2021-01-10T13:54:41.609" v="49" actId="478"/>
          <ac:spMkLst>
            <pc:docMk/>
            <pc:sldMk cId="565934622" sldId="352"/>
            <ac:spMk id="4" creationId="{00000000-0000-0000-0000-000000000000}"/>
          </ac:spMkLst>
        </pc:spChg>
      </pc:sldChg>
      <pc:sldChg chg="delSp">
        <pc:chgData name="박동규" userId="cebcdd3f-733e-4af1-b963-9742717e494c" providerId="ADAL" clId="{5BBDEE32-CEB8-4B94-892D-096D9A747609}" dt="2021-01-10T13:54:36.448" v="48" actId="478"/>
        <pc:sldMkLst>
          <pc:docMk/>
          <pc:sldMk cId="3516977218" sldId="353"/>
        </pc:sldMkLst>
        <pc:spChg chg="del">
          <ac:chgData name="박동규" userId="cebcdd3f-733e-4af1-b963-9742717e494c" providerId="ADAL" clId="{5BBDEE32-CEB8-4B94-892D-096D9A747609}" dt="2021-01-10T13:54:36.448" v="48" actId="478"/>
          <ac:spMkLst>
            <pc:docMk/>
            <pc:sldMk cId="3516977218" sldId="353"/>
            <ac:spMk id="4" creationId="{00000000-0000-0000-0000-000000000000}"/>
          </ac:spMkLst>
        </pc:spChg>
      </pc:sldChg>
      <pc:sldChg chg="modSp mod">
        <pc:chgData name="박동규" userId="cebcdd3f-733e-4af1-b963-9742717e494c" providerId="ADAL" clId="{5BBDEE32-CEB8-4B94-892D-096D9A747609}" dt="2021-01-10T13:54:12.456" v="47" actId="1076"/>
        <pc:sldMkLst>
          <pc:docMk/>
          <pc:sldMk cId="2345358478" sldId="354"/>
        </pc:sldMkLst>
        <pc:picChg chg="mod">
          <ac:chgData name="박동규" userId="cebcdd3f-733e-4af1-b963-9742717e494c" providerId="ADAL" clId="{5BBDEE32-CEB8-4B94-892D-096D9A747609}" dt="2021-01-10T13:54:12.456" v="47" actId="1076"/>
          <ac:picMkLst>
            <pc:docMk/>
            <pc:sldMk cId="2345358478" sldId="354"/>
            <ac:picMk id="3" creationId="{00000000-0000-0000-0000-000000000000}"/>
          </ac:picMkLst>
        </pc:picChg>
      </pc:sldChg>
      <pc:sldChg chg="delSp">
        <pc:chgData name="박동규" userId="cebcdd3f-733e-4af1-b963-9742717e494c" providerId="ADAL" clId="{5BBDEE32-CEB8-4B94-892D-096D9A747609}" dt="2021-01-10T13:55:17.852" v="50" actId="478"/>
        <pc:sldMkLst>
          <pc:docMk/>
          <pc:sldMk cId="2149547599" sldId="355"/>
        </pc:sldMkLst>
        <pc:spChg chg="del">
          <ac:chgData name="박동규" userId="cebcdd3f-733e-4af1-b963-9742717e494c" providerId="ADAL" clId="{5BBDEE32-CEB8-4B94-892D-096D9A747609}" dt="2021-01-10T13:55:17.852" v="50" actId="478"/>
          <ac:spMkLst>
            <pc:docMk/>
            <pc:sldMk cId="2149547599" sldId="355"/>
            <ac:spMk id="4" creationId="{00000000-0000-0000-0000-000000000000}"/>
          </ac:spMkLst>
        </pc:spChg>
      </pc:sldChg>
      <pc:sldChg chg="modSp mod">
        <pc:chgData name="박동규" userId="cebcdd3f-733e-4af1-b963-9742717e494c" providerId="ADAL" clId="{5BBDEE32-CEB8-4B94-892D-096D9A747609}" dt="2021-01-10T13:46:19.864" v="10" actId="14100"/>
        <pc:sldMkLst>
          <pc:docMk/>
          <pc:sldMk cId="450675582" sldId="356"/>
        </pc:sldMkLst>
        <pc:picChg chg="mod">
          <ac:chgData name="박동규" userId="cebcdd3f-733e-4af1-b963-9742717e494c" providerId="ADAL" clId="{5BBDEE32-CEB8-4B94-892D-096D9A747609}" dt="2021-01-10T13:46:19.864" v="10" actId="14100"/>
          <ac:picMkLst>
            <pc:docMk/>
            <pc:sldMk cId="450675582" sldId="356"/>
            <ac:picMk id="3" creationId="{00000000-0000-0000-0000-000000000000}"/>
          </ac:picMkLst>
        </pc:picChg>
      </pc:sldChg>
      <pc:sldChg chg="modSp mod">
        <pc:chgData name="박동규" userId="cebcdd3f-733e-4af1-b963-9742717e494c" providerId="ADAL" clId="{5BBDEE32-CEB8-4B94-892D-096D9A747609}" dt="2021-01-10T13:46:38.755" v="13" actId="1076"/>
        <pc:sldMkLst>
          <pc:docMk/>
          <pc:sldMk cId="235593202" sldId="357"/>
        </pc:sldMkLst>
        <pc:spChg chg="mod">
          <ac:chgData name="박동규" userId="cebcdd3f-733e-4af1-b963-9742717e494c" providerId="ADAL" clId="{5BBDEE32-CEB8-4B94-892D-096D9A747609}" dt="2021-01-10T13:46:38.755" v="13" actId="1076"/>
          <ac:spMkLst>
            <pc:docMk/>
            <pc:sldMk cId="235593202" sldId="357"/>
            <ac:spMk id="3" creationId="{BE91C3A9-DA98-405C-A831-47B04E054B18}"/>
          </ac:spMkLst>
        </pc:spChg>
        <pc:picChg chg="mod">
          <ac:chgData name="박동규" userId="cebcdd3f-733e-4af1-b963-9742717e494c" providerId="ADAL" clId="{5BBDEE32-CEB8-4B94-892D-096D9A747609}" dt="2021-01-10T13:46:36.253" v="12" actId="1076"/>
          <ac:picMkLst>
            <pc:docMk/>
            <pc:sldMk cId="235593202" sldId="357"/>
            <ac:picMk id="5122" creationId="{06E7FEDE-D1B4-F446-8DD0-A14057F46D73}"/>
          </ac:picMkLst>
        </pc:picChg>
      </pc:sldChg>
      <pc:sldChg chg="modSp">
        <pc:chgData name="박동규" userId="cebcdd3f-733e-4af1-b963-9742717e494c" providerId="ADAL" clId="{5BBDEE32-CEB8-4B94-892D-096D9A747609}" dt="2021-01-10T13:46:54.949" v="14" actId="1076"/>
        <pc:sldMkLst>
          <pc:docMk/>
          <pc:sldMk cId="2090431115" sldId="358"/>
        </pc:sldMkLst>
        <pc:spChg chg="mod">
          <ac:chgData name="박동규" userId="cebcdd3f-733e-4af1-b963-9742717e494c" providerId="ADAL" clId="{5BBDEE32-CEB8-4B94-892D-096D9A747609}" dt="2021-01-10T13:46:54.949" v="14" actId="1076"/>
          <ac:spMkLst>
            <pc:docMk/>
            <pc:sldMk cId="2090431115" sldId="358"/>
            <ac:spMk id="3" creationId="{D9B56D80-0638-4048-A726-428E06E3DDD9}"/>
          </ac:spMkLst>
        </pc:spChg>
        <pc:spChg chg="mod">
          <ac:chgData name="박동규" userId="cebcdd3f-733e-4af1-b963-9742717e494c" providerId="ADAL" clId="{5BBDEE32-CEB8-4B94-892D-096D9A747609}" dt="2021-01-10T13:46:54.949" v="14" actId="1076"/>
          <ac:spMkLst>
            <pc:docMk/>
            <pc:sldMk cId="2090431115" sldId="358"/>
            <ac:spMk id="4" creationId="{AAFA879E-097A-4244-A27F-E99C57333850}"/>
          </ac:spMkLst>
        </pc:spChg>
        <pc:picChg chg="mod">
          <ac:chgData name="박동규" userId="cebcdd3f-733e-4af1-b963-9742717e494c" providerId="ADAL" clId="{5BBDEE32-CEB8-4B94-892D-096D9A747609}" dt="2021-01-10T13:46:54.949" v="14" actId="1076"/>
          <ac:picMkLst>
            <pc:docMk/>
            <pc:sldMk cId="2090431115" sldId="358"/>
            <ac:picMk id="6146" creationId="{10F82455-4706-8449-8875-1B52F2B19FF2}"/>
          </ac:picMkLst>
        </pc:picChg>
      </pc:sldChg>
      <pc:sldChg chg="modSp mod">
        <pc:chgData name="박동규" userId="cebcdd3f-733e-4af1-b963-9742717e494c" providerId="ADAL" clId="{5BBDEE32-CEB8-4B94-892D-096D9A747609}" dt="2021-01-10T13:48:26.137" v="25" actId="1076"/>
        <pc:sldMkLst>
          <pc:docMk/>
          <pc:sldMk cId="2203451974" sldId="359"/>
        </pc:sldMkLst>
        <pc:picChg chg="mod">
          <ac:chgData name="박동규" userId="cebcdd3f-733e-4af1-b963-9742717e494c" providerId="ADAL" clId="{5BBDEE32-CEB8-4B94-892D-096D9A747609}" dt="2021-01-10T13:48:26.137" v="25" actId="1076"/>
          <ac:picMkLst>
            <pc:docMk/>
            <pc:sldMk cId="2203451974" sldId="359"/>
            <ac:picMk id="4" creationId="{3F8624FE-2634-4F8D-B8FD-E76B11120956}"/>
          </ac:picMkLst>
        </pc:picChg>
      </pc:sldChg>
      <pc:sldChg chg="modSp mod">
        <pc:chgData name="박동규" userId="cebcdd3f-733e-4af1-b963-9742717e494c" providerId="ADAL" clId="{5BBDEE32-CEB8-4B94-892D-096D9A747609}" dt="2021-01-10T13:49:59.498" v="30" actId="1076"/>
        <pc:sldMkLst>
          <pc:docMk/>
          <pc:sldMk cId="2501161910" sldId="361"/>
        </pc:sldMkLst>
        <pc:spChg chg="mod">
          <ac:chgData name="박동규" userId="cebcdd3f-733e-4af1-b963-9742717e494c" providerId="ADAL" clId="{5BBDEE32-CEB8-4B94-892D-096D9A747609}" dt="2021-01-10T13:49:59.498" v="30" actId="1076"/>
          <ac:spMkLst>
            <pc:docMk/>
            <pc:sldMk cId="2501161910" sldId="361"/>
            <ac:spMk id="3" creationId="{D74DEDFA-ED0A-4607-B18F-AD3AEF49203D}"/>
          </ac:spMkLst>
        </pc:spChg>
        <pc:picChg chg="mod">
          <ac:chgData name="박동규" userId="cebcdd3f-733e-4af1-b963-9742717e494c" providerId="ADAL" clId="{5BBDEE32-CEB8-4B94-892D-096D9A747609}" dt="2021-01-10T13:49:55.786" v="29" actId="1076"/>
          <ac:picMkLst>
            <pc:docMk/>
            <pc:sldMk cId="2501161910" sldId="361"/>
            <ac:picMk id="2" creationId="{00000000-0000-0000-0000-000000000000}"/>
          </ac:picMkLst>
        </pc:picChg>
      </pc:sldChg>
      <pc:sldChg chg="modSp mod">
        <pc:chgData name="박동규" userId="cebcdd3f-733e-4af1-b963-9742717e494c" providerId="ADAL" clId="{5BBDEE32-CEB8-4B94-892D-096D9A747609}" dt="2021-01-10T13:50:07.139" v="31" actId="1076"/>
        <pc:sldMkLst>
          <pc:docMk/>
          <pc:sldMk cId="1865991861" sldId="362"/>
        </pc:sldMkLst>
        <pc:picChg chg="mod">
          <ac:chgData name="박동규" userId="cebcdd3f-733e-4af1-b963-9742717e494c" providerId="ADAL" clId="{5BBDEE32-CEB8-4B94-892D-096D9A747609}" dt="2021-01-10T13:50:07.139" v="31" actId="1076"/>
          <ac:picMkLst>
            <pc:docMk/>
            <pc:sldMk cId="1865991861" sldId="362"/>
            <ac:picMk id="2" creationId="{00000000-0000-0000-0000-000000000000}"/>
          </ac:picMkLst>
        </pc:picChg>
      </pc:sldChg>
      <pc:sldChg chg="modSp mod">
        <pc:chgData name="박동규" userId="cebcdd3f-733e-4af1-b963-9742717e494c" providerId="ADAL" clId="{5BBDEE32-CEB8-4B94-892D-096D9A747609}" dt="2021-01-10T13:53:23.146" v="45" actId="167"/>
        <pc:sldMkLst>
          <pc:docMk/>
          <pc:sldMk cId="1687117656" sldId="363"/>
        </pc:sldMkLst>
        <pc:graphicFrameChg chg="mod">
          <ac:chgData name="박동규" userId="cebcdd3f-733e-4af1-b963-9742717e494c" providerId="ADAL" clId="{5BBDEE32-CEB8-4B94-892D-096D9A747609}" dt="2021-01-10T13:53:16.283" v="43" actId="1037"/>
          <ac:graphicFrameMkLst>
            <pc:docMk/>
            <pc:sldMk cId="1687117656" sldId="363"/>
            <ac:graphicFrameMk id="4" creationId="{5580B0E5-3856-CE4A-9D87-55F64F34D345}"/>
          </ac:graphicFrameMkLst>
        </pc:graphicFrameChg>
        <pc:picChg chg="mod">
          <ac:chgData name="박동규" userId="cebcdd3f-733e-4af1-b963-9742717e494c" providerId="ADAL" clId="{5BBDEE32-CEB8-4B94-892D-096D9A747609}" dt="2021-01-10T13:53:16.283" v="43" actId="1037"/>
          <ac:picMkLst>
            <pc:docMk/>
            <pc:sldMk cId="1687117656" sldId="363"/>
            <ac:picMk id="5" creationId="{00000000-0000-0000-0000-000000000000}"/>
          </ac:picMkLst>
        </pc:picChg>
        <pc:picChg chg="mod ord">
          <ac:chgData name="박동규" userId="cebcdd3f-733e-4af1-b963-9742717e494c" providerId="ADAL" clId="{5BBDEE32-CEB8-4B94-892D-096D9A747609}" dt="2021-01-10T13:53:23.146" v="45" actId="167"/>
          <ac:picMkLst>
            <pc:docMk/>
            <pc:sldMk cId="1687117656" sldId="363"/>
            <ac:picMk id="6" creationId="{00000000-0000-0000-0000-000000000000}"/>
          </ac:picMkLst>
        </pc:picChg>
      </pc:sldChg>
      <pc:sldChg chg="modSp mod">
        <pc:chgData name="박동규" userId="cebcdd3f-733e-4af1-b963-9742717e494c" providerId="ADAL" clId="{5BBDEE32-CEB8-4B94-892D-096D9A747609}" dt="2021-01-10T13:56:33.635" v="59" actId="1076"/>
        <pc:sldMkLst>
          <pc:docMk/>
          <pc:sldMk cId="654843866" sldId="371"/>
        </pc:sldMkLst>
        <pc:spChg chg="mod">
          <ac:chgData name="박동규" userId="cebcdd3f-733e-4af1-b963-9742717e494c" providerId="ADAL" clId="{5BBDEE32-CEB8-4B94-892D-096D9A747609}" dt="2021-01-10T13:56:33.635" v="59" actId="1076"/>
          <ac:spMkLst>
            <pc:docMk/>
            <pc:sldMk cId="654843866" sldId="371"/>
            <ac:spMk id="3" creationId="{00000000-0000-0000-0000-000000000000}"/>
          </ac:spMkLst>
        </pc:spChg>
      </pc:sldChg>
      <pc:sldChg chg="delSp modSp mod">
        <pc:chgData name="박동규" userId="cebcdd3f-733e-4af1-b963-9742717e494c" providerId="ADAL" clId="{5BBDEE32-CEB8-4B94-892D-096D9A747609}" dt="2021-01-10T13:57:08.536" v="61" actId="1076"/>
        <pc:sldMkLst>
          <pc:docMk/>
          <pc:sldMk cId="100858849" sldId="372"/>
        </pc:sldMkLst>
        <pc:spChg chg="del">
          <ac:chgData name="박동규" userId="cebcdd3f-733e-4af1-b963-9742717e494c" providerId="ADAL" clId="{5BBDEE32-CEB8-4B94-892D-096D9A747609}" dt="2021-01-10T13:56:09.804" v="57" actId="478"/>
          <ac:spMkLst>
            <pc:docMk/>
            <pc:sldMk cId="100858849" sldId="372"/>
            <ac:spMk id="4" creationId="{00000000-0000-0000-0000-000000000000}"/>
          </ac:spMkLst>
        </pc:spChg>
        <pc:spChg chg="mod">
          <ac:chgData name="박동규" userId="cebcdd3f-733e-4af1-b963-9742717e494c" providerId="ADAL" clId="{5BBDEE32-CEB8-4B94-892D-096D9A747609}" dt="2021-01-10T13:56:20.650" v="58" actId="1076"/>
          <ac:spMkLst>
            <pc:docMk/>
            <pc:sldMk cId="100858849" sldId="372"/>
            <ac:spMk id="5" creationId="{00000000-0000-0000-0000-000000000000}"/>
          </ac:spMkLst>
        </pc:spChg>
        <pc:picChg chg="mod">
          <ac:chgData name="박동규" userId="cebcdd3f-733e-4af1-b963-9742717e494c" providerId="ADAL" clId="{5BBDEE32-CEB8-4B94-892D-096D9A747609}" dt="2021-01-10T13:57:08.536" v="61" actId="1076"/>
          <ac:picMkLst>
            <pc:docMk/>
            <pc:sldMk cId="100858849" sldId="372"/>
            <ac:picMk id="2" creationId="{00000000-0000-0000-0000-000000000000}"/>
          </ac:picMkLst>
        </pc:picChg>
      </pc:sldChg>
      <pc:sldChg chg="delSp modSp mod">
        <pc:chgData name="박동규" userId="cebcdd3f-733e-4af1-b963-9742717e494c" providerId="ADAL" clId="{5BBDEE32-CEB8-4B94-892D-096D9A747609}" dt="2021-01-10T13:55:57.335" v="56" actId="14100"/>
        <pc:sldMkLst>
          <pc:docMk/>
          <pc:sldMk cId="889732960" sldId="373"/>
        </pc:sldMkLst>
        <pc:spChg chg="del">
          <ac:chgData name="박동규" userId="cebcdd3f-733e-4af1-b963-9742717e494c" providerId="ADAL" clId="{5BBDEE32-CEB8-4B94-892D-096D9A747609}" dt="2021-01-10T13:55:35.155" v="52" actId="478"/>
          <ac:spMkLst>
            <pc:docMk/>
            <pc:sldMk cId="889732960" sldId="373"/>
            <ac:spMk id="4" creationId="{00000000-0000-0000-0000-000000000000}"/>
          </ac:spMkLst>
        </pc:spChg>
        <pc:picChg chg="mod">
          <ac:chgData name="박동규" userId="cebcdd3f-733e-4af1-b963-9742717e494c" providerId="ADAL" clId="{5BBDEE32-CEB8-4B94-892D-096D9A747609}" dt="2021-01-10T13:55:57.335" v="56" actId="14100"/>
          <ac:picMkLst>
            <pc:docMk/>
            <pc:sldMk cId="889732960" sldId="373"/>
            <ac:picMk id="2" creationId="{00000000-0000-0000-0000-000000000000}"/>
          </ac:picMkLst>
        </pc:picChg>
        <pc:picChg chg="mod">
          <ac:chgData name="박동규" userId="cebcdd3f-733e-4af1-b963-9742717e494c" providerId="ADAL" clId="{5BBDEE32-CEB8-4B94-892D-096D9A747609}" dt="2021-01-10T13:55:48.976" v="55" actId="1076"/>
          <ac:picMkLst>
            <pc:docMk/>
            <pc:sldMk cId="889732960" sldId="373"/>
            <ac:picMk id="3" creationId="{00000000-0000-0000-0000-000000000000}"/>
          </ac:picMkLst>
        </pc:picChg>
      </pc:sldChg>
      <pc:sldChg chg="delSp">
        <pc:chgData name="박동규" userId="cebcdd3f-733e-4af1-b963-9742717e494c" providerId="ADAL" clId="{5BBDEE32-CEB8-4B94-892D-096D9A747609}" dt="2021-01-10T13:55:22.548" v="51" actId="478"/>
        <pc:sldMkLst>
          <pc:docMk/>
          <pc:sldMk cId="2564332956" sldId="374"/>
        </pc:sldMkLst>
        <pc:spChg chg="del">
          <ac:chgData name="박동규" userId="cebcdd3f-733e-4af1-b963-9742717e494c" providerId="ADAL" clId="{5BBDEE32-CEB8-4B94-892D-096D9A747609}" dt="2021-01-10T13:55:22.548" v="51" actId="478"/>
          <ac:spMkLst>
            <pc:docMk/>
            <pc:sldMk cId="2564332956" sldId="374"/>
            <ac:spMk id="4" creationId="{00000000-0000-0000-0000-000000000000}"/>
          </ac:spMkLst>
        </pc:spChg>
      </pc:sldChg>
      <pc:sldChg chg="modSp mod">
        <pc:chgData name="박동규" userId="cebcdd3f-733e-4af1-b963-9742717e494c" providerId="ADAL" clId="{5BBDEE32-CEB8-4B94-892D-096D9A747609}" dt="2021-01-10T13:56:57.167" v="60" actId="1076"/>
        <pc:sldMkLst>
          <pc:docMk/>
          <pc:sldMk cId="3371887933" sldId="377"/>
        </pc:sldMkLst>
        <pc:picChg chg="mod">
          <ac:chgData name="박동규" userId="cebcdd3f-733e-4af1-b963-9742717e494c" providerId="ADAL" clId="{5BBDEE32-CEB8-4B94-892D-096D9A747609}" dt="2021-01-10T13:56:57.167" v="60" actId="1076"/>
          <ac:picMkLst>
            <pc:docMk/>
            <pc:sldMk cId="3371887933" sldId="377"/>
            <ac:picMk id="2" creationId="{00000000-0000-0000-0000-000000000000}"/>
          </ac:picMkLst>
        </pc:picChg>
      </pc:sldChg>
      <pc:sldChg chg="modSp">
        <pc:chgData name="박동규" userId="cebcdd3f-733e-4af1-b963-9742717e494c" providerId="ADAL" clId="{5BBDEE32-CEB8-4B94-892D-096D9A747609}" dt="2021-01-10T13:47:53.971" v="22" actId="14100"/>
        <pc:sldMkLst>
          <pc:docMk/>
          <pc:sldMk cId="272608662" sldId="386"/>
        </pc:sldMkLst>
        <pc:picChg chg="mod">
          <ac:chgData name="박동규" userId="cebcdd3f-733e-4af1-b963-9742717e494c" providerId="ADAL" clId="{5BBDEE32-CEB8-4B94-892D-096D9A747609}" dt="2021-01-10T13:47:53.971" v="22" actId="14100"/>
          <ac:picMkLst>
            <pc:docMk/>
            <pc:sldMk cId="272608662" sldId="386"/>
            <ac:picMk id="7170" creationId="{EA943CBB-2DD2-0343-A240-9E91B28E67F0}"/>
          </ac:picMkLst>
        </pc:picChg>
      </pc:sldChg>
    </pc:docChg>
  </pc:docChgLst>
  <pc:docChgLst>
    <pc:chgData name=" " userId="cebcdd3f-733e-4af1-b963-9742717e494c" providerId="ADAL" clId="{70A9A344-1D23-4ECD-A142-E84ACDF3C8CF}"/>
    <pc:docChg chg="delSld">
      <pc:chgData name=" " userId="cebcdd3f-733e-4af1-b963-9742717e494c" providerId="ADAL" clId="{70A9A344-1D23-4ECD-A142-E84ACDF3C8CF}" dt="2021-02-16T05:37:21.401" v="0" actId="2696"/>
      <pc:docMkLst>
        <pc:docMk/>
      </pc:docMkLst>
      <pc:sldChg chg="del">
        <pc:chgData name=" " userId="cebcdd3f-733e-4af1-b963-9742717e494c" providerId="ADAL" clId="{70A9A344-1D23-4ECD-A142-E84ACDF3C8CF}" dt="2021-02-16T05:37:21.401" v="0" actId="2696"/>
        <pc:sldMkLst>
          <pc:docMk/>
          <pc:sldMk cId="3351438222" sldId="389"/>
        </pc:sldMkLst>
      </pc:sldChg>
    </pc:docChg>
  </pc:docChgLst>
  <pc:docChgLst>
    <pc:chgData name="박동규" userId="cebcdd3f-733e-4af1-b963-9742717e494c" providerId="ADAL" clId="{54D07B16-9AD7-4DEC-8FD3-554F339FC196}"/>
    <pc:docChg chg="modSld">
      <pc:chgData name="박동규" userId="cebcdd3f-733e-4af1-b963-9742717e494c" providerId="ADAL" clId="{54D07B16-9AD7-4DEC-8FD3-554F339FC196}" dt="2020-11-22T08:11:16.654" v="0" actId="14100"/>
      <pc:docMkLst>
        <pc:docMk/>
      </pc:docMkLst>
      <pc:sldChg chg="modSp mod">
        <pc:chgData name="박동규" userId="cebcdd3f-733e-4af1-b963-9742717e494c" providerId="ADAL" clId="{54D07B16-9AD7-4DEC-8FD3-554F339FC196}" dt="2020-11-22T08:11:16.654" v="0" actId="14100"/>
        <pc:sldMkLst>
          <pc:docMk/>
          <pc:sldMk cId="3684483367" sldId="342"/>
        </pc:sldMkLst>
        <pc:picChg chg="mod">
          <ac:chgData name="박동규" userId="cebcdd3f-733e-4af1-b963-9742717e494c" providerId="ADAL" clId="{54D07B16-9AD7-4DEC-8FD3-554F339FC196}" dt="2020-11-22T08:11:16.654" v="0" actId="14100"/>
          <ac:picMkLst>
            <pc:docMk/>
            <pc:sldMk cId="3684483367" sldId="342"/>
            <ac:picMk id="7" creationId="{AB3EE852-137F-FC45-B073-903550540C7C}"/>
          </ac:picMkLst>
        </pc:picChg>
      </pc:sldChg>
    </pc:docChg>
  </pc:docChgLst>
  <pc:docChgLst>
    <pc:chgData name="박동규" userId="cebcdd3f-733e-4af1-b963-9742717e494c" providerId="ADAL" clId="{9CF6F7BC-BFAE-4E01-8863-41F92911B0B3}"/>
    <pc:docChg chg="custSel addSld delSld modSld">
      <pc:chgData name="박동규" userId="cebcdd3f-733e-4af1-b963-9742717e494c" providerId="ADAL" clId="{9CF6F7BC-BFAE-4E01-8863-41F92911B0B3}" dt="2020-12-25T13:43:17.189" v="36" actId="1076"/>
      <pc:docMkLst>
        <pc:docMk/>
      </pc:docMkLst>
      <pc:sldChg chg="modSp mod">
        <pc:chgData name="박동규" userId="cebcdd3f-733e-4af1-b963-9742717e494c" providerId="ADAL" clId="{9CF6F7BC-BFAE-4E01-8863-41F92911B0B3}" dt="2020-12-25T13:41:21.445" v="25" actId="1076"/>
        <pc:sldMkLst>
          <pc:docMk/>
          <pc:sldMk cId="863981921" sldId="339"/>
        </pc:sldMkLst>
        <pc:graphicFrameChg chg="mod">
          <ac:chgData name="박동규" userId="cebcdd3f-733e-4af1-b963-9742717e494c" providerId="ADAL" clId="{9CF6F7BC-BFAE-4E01-8863-41F92911B0B3}" dt="2020-12-25T13:41:21.445" v="25" actId="1076"/>
          <ac:graphicFrameMkLst>
            <pc:docMk/>
            <pc:sldMk cId="863981921" sldId="339"/>
            <ac:graphicFrameMk id="2" creationId="{614FF6CE-79CD-E549-B57B-287B82BF72AF}"/>
          </ac:graphicFrameMkLst>
        </pc:graphicFrameChg>
        <pc:picChg chg="mod">
          <ac:chgData name="박동규" userId="cebcdd3f-733e-4af1-b963-9742717e494c" providerId="ADAL" clId="{9CF6F7BC-BFAE-4E01-8863-41F92911B0B3}" dt="2020-12-25T13:41:15.985" v="24" actId="1037"/>
          <ac:picMkLst>
            <pc:docMk/>
            <pc:sldMk cId="863981921" sldId="339"/>
            <ac:picMk id="3" creationId="{00000000-0000-0000-0000-000000000000}"/>
          </ac:picMkLst>
        </pc:picChg>
      </pc:sldChg>
      <pc:sldChg chg="addSp delSp modSp mod">
        <pc:chgData name="박동규" userId="cebcdd3f-733e-4af1-b963-9742717e494c" providerId="ADAL" clId="{9CF6F7BC-BFAE-4E01-8863-41F92911B0B3}" dt="2020-12-25T13:41:45.583" v="30" actId="1076"/>
        <pc:sldMkLst>
          <pc:docMk/>
          <pc:sldMk cId="1870933330" sldId="341"/>
        </pc:sldMkLst>
        <pc:graphicFrameChg chg="del">
          <ac:chgData name="박동규" userId="cebcdd3f-733e-4af1-b963-9742717e494c" providerId="ADAL" clId="{9CF6F7BC-BFAE-4E01-8863-41F92911B0B3}" dt="2020-12-25T13:41:28.264" v="26" actId="478"/>
          <ac:graphicFrameMkLst>
            <pc:docMk/>
            <pc:sldMk cId="1870933330" sldId="341"/>
            <ac:graphicFrameMk id="6" creationId="{614FF6CE-79CD-E549-B57B-287B82BF72AF}"/>
          </ac:graphicFrameMkLst>
        </pc:graphicFrameChg>
        <pc:graphicFrameChg chg="add mod">
          <ac:chgData name="박동규" userId="cebcdd3f-733e-4af1-b963-9742717e494c" providerId="ADAL" clId="{9CF6F7BC-BFAE-4E01-8863-41F92911B0B3}" dt="2020-12-25T13:41:42.404" v="29"/>
          <ac:graphicFrameMkLst>
            <pc:docMk/>
            <pc:sldMk cId="1870933330" sldId="341"/>
            <ac:graphicFrameMk id="7" creationId="{7B5CD703-E369-4F64-AFC2-F0409D38D529}"/>
          </ac:graphicFrameMkLst>
        </pc:graphicFrameChg>
        <pc:picChg chg="mod">
          <ac:chgData name="박동규" userId="cebcdd3f-733e-4af1-b963-9742717e494c" providerId="ADAL" clId="{9CF6F7BC-BFAE-4E01-8863-41F92911B0B3}" dt="2020-12-25T13:41:45.583" v="30" actId="1076"/>
          <ac:picMkLst>
            <pc:docMk/>
            <pc:sldMk cId="1870933330" sldId="341"/>
            <ac:picMk id="5" creationId="{00000000-0000-0000-0000-000000000000}"/>
          </ac:picMkLst>
        </pc:picChg>
      </pc:sldChg>
      <pc:sldChg chg="addSp delSp modSp mod">
        <pc:chgData name="박동규" userId="cebcdd3f-733e-4af1-b963-9742717e494c" providerId="ADAL" clId="{9CF6F7BC-BFAE-4E01-8863-41F92911B0B3}" dt="2020-12-25T13:42:58.054" v="33" actId="14100"/>
        <pc:sldMkLst>
          <pc:docMk/>
          <pc:sldMk cId="2203451974" sldId="359"/>
        </pc:sldMkLst>
        <pc:picChg chg="add mod">
          <ac:chgData name="박동규" userId="cebcdd3f-733e-4af1-b963-9742717e494c" providerId="ADAL" clId="{9CF6F7BC-BFAE-4E01-8863-41F92911B0B3}" dt="2020-12-25T13:42:58.054" v="33" actId="14100"/>
          <ac:picMkLst>
            <pc:docMk/>
            <pc:sldMk cId="2203451974" sldId="359"/>
            <ac:picMk id="4" creationId="{3F8624FE-2634-4F8D-B8FD-E76B11120956}"/>
          </ac:picMkLst>
        </pc:picChg>
        <pc:picChg chg="del">
          <ac:chgData name="박동규" userId="cebcdd3f-733e-4af1-b963-9742717e494c" providerId="ADAL" clId="{9CF6F7BC-BFAE-4E01-8863-41F92911B0B3}" dt="2020-12-25T13:41:58.683" v="31" actId="478"/>
          <ac:picMkLst>
            <pc:docMk/>
            <pc:sldMk cId="2203451974" sldId="359"/>
            <ac:picMk id="10242" creationId="{A9FE4B59-F3B5-A14B-8AE7-178D584932D3}"/>
          </ac:picMkLst>
        </pc:picChg>
      </pc:sldChg>
      <pc:sldChg chg="modSp mod">
        <pc:chgData name="박동규" userId="cebcdd3f-733e-4af1-b963-9742717e494c" providerId="ADAL" clId="{9CF6F7BC-BFAE-4E01-8863-41F92911B0B3}" dt="2020-12-25T13:43:17.189" v="36" actId="1076"/>
        <pc:sldMkLst>
          <pc:docMk/>
          <pc:sldMk cId="2501161910" sldId="361"/>
        </pc:sldMkLst>
        <pc:spChg chg="mod">
          <ac:chgData name="박동규" userId="cebcdd3f-733e-4af1-b963-9742717e494c" providerId="ADAL" clId="{9CF6F7BC-BFAE-4E01-8863-41F92911B0B3}" dt="2020-12-25T13:43:17.189" v="36" actId="1076"/>
          <ac:spMkLst>
            <pc:docMk/>
            <pc:sldMk cId="2501161910" sldId="361"/>
            <ac:spMk id="3" creationId="{D74DEDFA-ED0A-4607-B18F-AD3AEF49203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9E555-41BD-4F42-BACD-260A3D2E8810}" type="datetimeFigureOut">
              <a:rPr lang="ko-KR" altLang="en-US" smtClean="0"/>
              <a:t>2022-11-07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3DECF-8BA1-4923-867C-64FAB5EDD4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998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9E555-41BD-4F42-BACD-260A3D2E8810}" type="datetimeFigureOut">
              <a:rPr lang="ko-KR" altLang="en-US" smtClean="0"/>
              <a:t>2022-11-07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3DECF-8BA1-4923-867C-64FAB5EDD4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8032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9E555-41BD-4F42-BACD-260A3D2E8810}" type="datetimeFigureOut">
              <a:rPr lang="ko-KR" altLang="en-US" smtClean="0"/>
              <a:t>2022-11-07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3DECF-8BA1-4923-867C-64FAB5EDD4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7257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9E555-41BD-4F42-BACD-260A3D2E8810}" type="datetimeFigureOut">
              <a:rPr lang="ko-KR" altLang="en-US" smtClean="0"/>
              <a:t>2022-11-07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3DECF-8BA1-4923-867C-64FAB5EDD4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5747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9E555-41BD-4F42-BACD-260A3D2E8810}" type="datetimeFigureOut">
              <a:rPr lang="ko-KR" altLang="en-US" smtClean="0"/>
              <a:t>2022-11-07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3DECF-8BA1-4923-867C-64FAB5EDD4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6893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9E555-41BD-4F42-BACD-260A3D2E8810}" type="datetimeFigureOut">
              <a:rPr lang="ko-KR" altLang="en-US" smtClean="0"/>
              <a:t>2022-11-07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3DECF-8BA1-4923-867C-64FAB5EDD4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2368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9E555-41BD-4F42-BACD-260A3D2E8810}" type="datetimeFigureOut">
              <a:rPr lang="ko-KR" altLang="en-US" smtClean="0"/>
              <a:t>2022-11-07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3DECF-8BA1-4923-867C-64FAB5EDD4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5207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9E555-41BD-4F42-BACD-260A3D2E8810}" type="datetimeFigureOut">
              <a:rPr lang="ko-KR" altLang="en-US" smtClean="0"/>
              <a:t>2022-11-07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3DECF-8BA1-4923-867C-64FAB5EDD4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4336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9E555-41BD-4F42-BACD-260A3D2E8810}" type="datetimeFigureOut">
              <a:rPr lang="ko-KR" altLang="en-US" smtClean="0"/>
              <a:t>2022-11-07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3DECF-8BA1-4923-867C-64FAB5EDD4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8094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9E555-41BD-4F42-BACD-260A3D2E8810}" type="datetimeFigureOut">
              <a:rPr lang="ko-KR" altLang="en-US" smtClean="0"/>
              <a:t>2022-11-07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3DECF-8BA1-4923-867C-64FAB5EDD4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6477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9E555-41BD-4F42-BACD-260A3D2E8810}" type="datetimeFigureOut">
              <a:rPr lang="ko-KR" altLang="en-US" smtClean="0"/>
              <a:t>2022-11-07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3DECF-8BA1-4923-867C-64FAB5EDD4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5389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19E555-41BD-4F42-BACD-260A3D2E8810}" type="datetimeFigureOut">
              <a:rPr lang="ko-KR" altLang="en-US" smtClean="0"/>
              <a:t>2022-11-07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A3DECF-8BA1-4923-867C-64FAB5EDD4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4874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F79A5A4D-CD89-4580-90DA-DA08725F3C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02" b="1"/>
          <a:stretch/>
        </p:blipFill>
        <p:spPr>
          <a:xfrm>
            <a:off x="733507" y="666728"/>
            <a:ext cx="5536001" cy="5465791"/>
          </a:xfrm>
          <a:prstGeom prst="rect">
            <a:avLst/>
          </a:prstGeom>
        </p:spPr>
      </p:pic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041858" y="1122362"/>
            <a:ext cx="4036333" cy="1709849"/>
          </a:xfrm>
        </p:spPr>
        <p:txBody>
          <a:bodyPr anchor="b">
            <a:normAutofit/>
          </a:bodyPr>
          <a:lstStyle/>
          <a:p>
            <a:pPr algn="l"/>
            <a:endParaRPr lang="en-US" altLang="ko-KR" sz="2800" b="1" dirty="0"/>
          </a:p>
          <a:p>
            <a:r>
              <a:rPr lang="en-US" altLang="ko-KR" sz="2800" b="1" dirty="0"/>
              <a:t>11</a:t>
            </a:r>
            <a:r>
              <a:rPr lang="ko-KR" altLang="en-US" sz="2800" b="1" dirty="0"/>
              <a:t>장 차트를 멋지게 </a:t>
            </a:r>
            <a:endParaRPr lang="en-US" altLang="ko-KR" sz="2800" b="1" dirty="0"/>
          </a:p>
          <a:p>
            <a:r>
              <a:rPr lang="ko-KR" altLang="en-US" sz="2800" b="1" dirty="0"/>
              <a:t>그려보자</a:t>
            </a:r>
          </a:p>
        </p:txBody>
      </p:sp>
    </p:spTree>
    <p:extLst>
      <p:ext uri="{BB962C8B-B14F-4D97-AF65-F5344CB8AC3E}">
        <p14:creationId xmlns:p14="http://schemas.microsoft.com/office/powerpoint/2010/main" val="39142862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7930342" y="216130"/>
            <a:ext cx="24366036" cy="655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2567" y="4219934"/>
            <a:ext cx="8659433" cy="268642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6FB345C-175F-4414-9C10-ECDE159EF9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367" y="66210"/>
            <a:ext cx="7368848" cy="4346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933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7954" y="2689370"/>
            <a:ext cx="7927391" cy="2663250"/>
          </a:xfrm>
          <a:prstGeom prst="rect">
            <a:avLst/>
          </a:prstGeom>
        </p:spPr>
      </p:pic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7930342" y="216130"/>
            <a:ext cx="24366036" cy="655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669772" y="6963"/>
            <a:ext cx="11057592" cy="1325563"/>
          </a:xfrm>
        </p:spPr>
        <p:txBody>
          <a:bodyPr>
            <a:normAutofit/>
          </a:bodyPr>
          <a:lstStyle/>
          <a:p>
            <a:pPr fontAlgn="base"/>
            <a:r>
              <a:rPr lang="en-US" altLang="ko-KR" sz="3400" dirty="0"/>
              <a:t>11.1 </a:t>
            </a:r>
            <a:r>
              <a:rPr lang="ko-KR" altLang="en-US" sz="3400" dirty="0"/>
              <a:t>데이터 시각화</a:t>
            </a:r>
            <a:endParaRPr lang="ko-KR" altLang="en-US" sz="3400" spc="-150" dirty="0"/>
          </a:p>
        </p:txBody>
      </p:sp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4485D6B0-3386-644F-8D98-A61C068411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0098271"/>
              </p:ext>
            </p:extLst>
          </p:nvPr>
        </p:nvGraphicFramePr>
        <p:xfrm>
          <a:off x="1070941" y="5477854"/>
          <a:ext cx="10502642" cy="1073865"/>
        </p:xfrm>
        <a:graphic>
          <a:graphicData uri="http://schemas.openxmlformats.org/drawingml/2006/table">
            <a:tbl>
              <a:tblPr/>
              <a:tblGrid>
                <a:gridCol w="10502642">
                  <a:extLst>
                    <a:ext uri="{9D8B030D-6E8A-4147-A177-3AD203B41FA5}">
                      <a16:colId xmlns:a16="http://schemas.microsoft.com/office/drawing/2014/main" val="510333701"/>
                    </a:ext>
                  </a:extLst>
                </a:gridCol>
              </a:tblGrid>
              <a:tr h="1073865">
                <a:tc>
                  <a:txBody>
                    <a:bodyPr/>
                    <a:lstStyle/>
                    <a:p>
                      <a:pPr algn="just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altLang="ko-KR" sz="1800" b="0" i="0" u="none" strike="noStrike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1.</a:t>
                      </a:r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사람은 </a:t>
                      </a: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시각화된 정보를 통해 데이터의 비교 분석이나 인과 관계 이해를 더 쉽게 할 수 있다</a:t>
                      </a:r>
                      <a:r>
                        <a:rPr lang="en-US" altLang="ko-KR" sz="1800" b="0" i="0" u="none" strike="noStrike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. </a:t>
                      </a:r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데이터 시각화는 </a:t>
                      </a: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인간이 통찰을 통해 데이터에 내재하는 패턴을 알아내는 데도 </a:t>
                      </a:r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유용하다</a:t>
                      </a:r>
                      <a:r>
                        <a:rPr lang="en-US" altLang="ko-KR" sz="1800" b="0" i="0" u="none" strike="noStrike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.</a:t>
                      </a:r>
                      <a:endParaRPr lang="en-US" altLang="ko-KR" sz="1800" b="0" i="0" u="none" strike="noStrike" dirty="0">
                        <a:solidFill>
                          <a:srgbClr val="000000"/>
                        </a:solidFill>
                        <a:effectLst/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altLang="ko-KR" sz="1800" b="0" i="0" u="none" strike="noStrike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2.</a:t>
                      </a:r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데이터 </a:t>
                      </a: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시각화는 교육이나 홍보 등의 분야에서도 중요한 의사 소통의 도구로 간주된다</a:t>
                      </a:r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. 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L="63500" marR="63500" marT="12700" marB="12700" anchor="ctr">
                    <a:lnL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2400826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EAAFDA8B-549A-469B-8288-EDBE73B645A5}"/>
              </a:ext>
            </a:extLst>
          </p:cNvPr>
          <p:cNvSpPr/>
          <p:nvPr/>
        </p:nvSpPr>
        <p:spPr>
          <a:xfrm>
            <a:off x="803444" y="1489041"/>
            <a:ext cx="1050264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accent5"/>
                </a:solidFill>
                <a:latin typeface="Nanum Gothic"/>
              </a:rPr>
              <a:t>데이터 시각화</a:t>
            </a:r>
            <a:r>
              <a:rPr lang="en-US" altLang="ko-KR" sz="2000" baseline="30000" dirty="0">
                <a:solidFill>
                  <a:schemeClr val="accent5"/>
                </a:solidFill>
                <a:latin typeface="Nanum Gothic"/>
              </a:rPr>
              <a:t>data visualization</a:t>
            </a:r>
            <a:r>
              <a:rPr lang="ko-KR" altLang="en-US" sz="2000" dirty="0">
                <a:solidFill>
                  <a:srgbClr val="000000"/>
                </a:solidFill>
                <a:latin typeface="Nanum Gothic"/>
              </a:rPr>
              <a:t>는 점이나 선</a:t>
            </a:r>
            <a:r>
              <a:rPr lang="en-US" altLang="ko-KR" sz="2000" dirty="0">
                <a:solidFill>
                  <a:srgbClr val="000000"/>
                </a:solidFill>
                <a:latin typeface="Nanum Gothic"/>
              </a:rPr>
              <a:t>, </a:t>
            </a:r>
            <a:r>
              <a:rPr lang="ko-KR" altLang="en-US" sz="2000" dirty="0">
                <a:solidFill>
                  <a:srgbClr val="000000"/>
                </a:solidFill>
                <a:latin typeface="Nanum Gothic"/>
              </a:rPr>
              <a:t>막대 </a:t>
            </a:r>
            <a:r>
              <a:rPr lang="ko-KR" altLang="en-US" sz="2000" dirty="0" err="1">
                <a:solidFill>
                  <a:srgbClr val="000000"/>
                </a:solidFill>
                <a:latin typeface="Nanum Gothic"/>
              </a:rPr>
              <a:t>그래프등의</a:t>
            </a:r>
            <a:r>
              <a:rPr lang="ko-KR" altLang="en-US" sz="2000" dirty="0">
                <a:solidFill>
                  <a:srgbClr val="000000"/>
                </a:solidFill>
                <a:latin typeface="Nanum Gothic"/>
              </a:rPr>
              <a:t> 시각적 이미지를 사용하여 데이터를 화면에 표시하는 기술</a:t>
            </a:r>
            <a:endParaRPr lang="en-US" altLang="ko-KR" sz="2000" dirty="0">
              <a:solidFill>
                <a:srgbClr val="000000"/>
              </a:solidFill>
              <a:latin typeface="Nanum Gothic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000000"/>
                </a:solidFill>
                <a:latin typeface="Nanum Gothic"/>
              </a:rPr>
              <a:t>효과적인 시각화는 사용자가 데이터를 분석하고 추론하는 데 도움이 된다</a:t>
            </a:r>
            <a:r>
              <a:rPr lang="en-US" altLang="ko-KR" sz="2000" dirty="0">
                <a:solidFill>
                  <a:srgbClr val="000000"/>
                </a:solidFill>
                <a:latin typeface="Nanum Gothic"/>
              </a:rPr>
              <a:t>. </a:t>
            </a:r>
            <a:r>
              <a:rPr lang="ko-KR" altLang="en-US" sz="2000" b="1" dirty="0">
                <a:solidFill>
                  <a:srgbClr val="000000"/>
                </a:solidFill>
                <a:latin typeface="Nanum Gothic"/>
              </a:rPr>
              <a:t>사람들은 시각적으로 보이는 데이터를 직관적으로 이해</a:t>
            </a:r>
            <a:r>
              <a:rPr lang="ko-KR" altLang="en-US" sz="2000" dirty="0">
                <a:solidFill>
                  <a:srgbClr val="000000"/>
                </a:solidFill>
                <a:latin typeface="Nanum Gothic"/>
              </a:rPr>
              <a:t>할 수 있기 때문이다</a:t>
            </a:r>
            <a:r>
              <a:rPr lang="en-US" altLang="ko-KR" sz="2000" dirty="0">
                <a:solidFill>
                  <a:srgbClr val="000000"/>
                </a:solidFill>
                <a:latin typeface="Nanum Gothic"/>
              </a:rPr>
              <a:t>. </a:t>
            </a:r>
            <a:endParaRPr lang="ko-KR" altLang="en-US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CEC333-25DE-489E-9530-FDB26A4B4205}"/>
              </a:ext>
            </a:extLst>
          </p:cNvPr>
          <p:cNvSpPr txBox="1"/>
          <p:nvPr/>
        </p:nvSpPr>
        <p:spPr>
          <a:xfrm>
            <a:off x="8330907" y="2814604"/>
            <a:ext cx="1898276" cy="5847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/>
              <a:t>데이터의 분포를</a:t>
            </a:r>
            <a:endParaRPr lang="en-US" altLang="ko-KR" sz="1600"/>
          </a:p>
          <a:p>
            <a:pPr algn="ctr"/>
            <a:r>
              <a:rPr lang="ko-KR" altLang="en-US" sz="1600"/>
              <a:t>설명하는 파이차트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6A16CC-6D4D-434D-9256-E45388EDDCDB}"/>
              </a:ext>
            </a:extLst>
          </p:cNvPr>
          <p:cNvSpPr txBox="1"/>
          <p:nvPr/>
        </p:nvSpPr>
        <p:spPr>
          <a:xfrm>
            <a:off x="1807736" y="4306180"/>
            <a:ext cx="1487908" cy="5847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/>
              <a:t>가공되지 않은</a:t>
            </a:r>
            <a:endParaRPr lang="en-US" altLang="ko-KR" sz="1600" dirty="0"/>
          </a:p>
          <a:p>
            <a:pPr algn="ctr"/>
            <a:r>
              <a:rPr lang="ko-KR" altLang="en-US" sz="1600" dirty="0"/>
              <a:t>데이터</a:t>
            </a:r>
          </a:p>
        </p:txBody>
      </p:sp>
    </p:spTree>
    <p:extLst>
      <p:ext uri="{BB962C8B-B14F-4D97-AF65-F5344CB8AC3E}">
        <p14:creationId xmlns:p14="http://schemas.microsoft.com/office/powerpoint/2010/main" val="25190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62C84B2-76E7-4697-AE00-3A5C8554CCA7}"/>
              </a:ext>
            </a:extLst>
          </p:cNvPr>
          <p:cNvSpPr/>
          <p:nvPr/>
        </p:nvSpPr>
        <p:spPr>
          <a:xfrm>
            <a:off x="824918" y="559208"/>
            <a:ext cx="1050022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rgbClr val="000000"/>
                </a:solidFill>
                <a:latin typeface="Nanum Gothic"/>
              </a:rPr>
              <a:t>확률 분포의 하나인 </a:t>
            </a:r>
            <a:r>
              <a:rPr lang="ko-KR" altLang="en-US" sz="2400" b="1" dirty="0">
                <a:solidFill>
                  <a:srgbClr val="000000"/>
                </a:solidFill>
                <a:latin typeface="Nanum Gothic"/>
              </a:rPr>
              <a:t>균일 분포</a:t>
            </a:r>
            <a:r>
              <a:rPr lang="ko-KR" altLang="en-US" sz="2400" dirty="0">
                <a:solidFill>
                  <a:srgbClr val="000000"/>
                </a:solidFill>
                <a:latin typeface="Nanum Gothic"/>
              </a:rPr>
              <a:t>와 </a:t>
            </a:r>
            <a:r>
              <a:rPr lang="ko-KR" altLang="en-US" sz="2400" b="1" dirty="0" err="1">
                <a:solidFill>
                  <a:srgbClr val="000000"/>
                </a:solidFill>
                <a:latin typeface="Nanum Gothic"/>
              </a:rPr>
              <a:t>가우시안</a:t>
            </a:r>
            <a:r>
              <a:rPr lang="ko-KR" altLang="en-US" sz="2400" b="1" dirty="0">
                <a:solidFill>
                  <a:srgbClr val="000000"/>
                </a:solidFill>
                <a:latin typeface="Nanum Gothic"/>
              </a:rPr>
              <a:t> 분포</a:t>
            </a:r>
            <a:r>
              <a:rPr lang="ko-KR" altLang="en-US" sz="2400" dirty="0">
                <a:solidFill>
                  <a:srgbClr val="000000"/>
                </a:solidFill>
                <a:latin typeface="Nanum Gothic"/>
              </a:rPr>
              <a:t>를 그래프로 이해해보자</a:t>
            </a:r>
            <a:r>
              <a:rPr lang="en-US" altLang="ko-KR" sz="2400" dirty="0">
                <a:solidFill>
                  <a:srgbClr val="000000"/>
                </a:solidFill>
                <a:latin typeface="Nanum Gothic"/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rgbClr val="000000"/>
                </a:solidFill>
                <a:latin typeface="Nanum Gothic"/>
              </a:rPr>
              <a:t>아래 그림을 이것을 말이나 표로 설명하려면 얼마나 </a:t>
            </a:r>
            <a:r>
              <a:rPr lang="ko-KR" altLang="en-US" sz="2400" dirty="0" err="1">
                <a:solidFill>
                  <a:srgbClr val="000000"/>
                </a:solidFill>
                <a:latin typeface="Nanum Gothic"/>
              </a:rPr>
              <a:t>복잡할까를</a:t>
            </a:r>
            <a:r>
              <a:rPr lang="ko-KR" altLang="en-US" sz="2400" dirty="0">
                <a:solidFill>
                  <a:srgbClr val="000000"/>
                </a:solidFill>
                <a:latin typeface="Nanum Gothic"/>
              </a:rPr>
              <a:t> 생각해보자</a:t>
            </a:r>
            <a:r>
              <a:rPr lang="en-US" altLang="ko-KR" sz="2400" dirty="0">
                <a:solidFill>
                  <a:srgbClr val="000000"/>
                </a:solidFill>
                <a:latin typeface="Nanum Gothic"/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rgbClr val="000000"/>
                </a:solidFill>
                <a:latin typeface="Nanum Gothic"/>
              </a:rPr>
              <a:t>그림의 </a:t>
            </a:r>
            <a:r>
              <a:rPr lang="en-US" altLang="ko-KR" sz="2400" dirty="0">
                <a:solidFill>
                  <a:srgbClr val="000000"/>
                </a:solidFill>
                <a:latin typeface="Nanum Gothic"/>
              </a:rPr>
              <a:t>x </a:t>
            </a:r>
            <a:r>
              <a:rPr lang="ko-KR" altLang="en-US" sz="2400" dirty="0">
                <a:solidFill>
                  <a:srgbClr val="000000"/>
                </a:solidFill>
                <a:latin typeface="Nanum Gothic"/>
              </a:rPr>
              <a:t>축은 데이터 값이며 </a:t>
            </a:r>
            <a:r>
              <a:rPr lang="en-US" altLang="ko-KR" sz="2400" dirty="0">
                <a:solidFill>
                  <a:srgbClr val="000000"/>
                </a:solidFill>
                <a:latin typeface="Nanum Gothic"/>
              </a:rPr>
              <a:t>y</a:t>
            </a:r>
            <a:r>
              <a:rPr lang="ko-KR" altLang="en-US" sz="2400" dirty="0">
                <a:solidFill>
                  <a:srgbClr val="000000"/>
                </a:solidFill>
                <a:latin typeface="Nanum Gothic"/>
              </a:rPr>
              <a:t>축은 데이터의 출현 확률</a:t>
            </a:r>
            <a:r>
              <a:rPr lang="en-US" altLang="ko-KR" sz="2400" dirty="0">
                <a:solidFill>
                  <a:srgbClr val="000000"/>
                </a:solidFill>
                <a:latin typeface="Nanum Gothic"/>
              </a:rPr>
              <a:t>/</a:t>
            </a:r>
            <a:r>
              <a:rPr lang="ko-KR" altLang="en-US" sz="2400" dirty="0">
                <a:solidFill>
                  <a:srgbClr val="000000"/>
                </a:solidFill>
                <a:latin typeface="Nanum Gothic"/>
              </a:rPr>
              <a:t>빈도이다</a:t>
            </a:r>
            <a:r>
              <a:rPr lang="en-US" altLang="ko-KR" sz="2400" dirty="0">
                <a:solidFill>
                  <a:srgbClr val="000000"/>
                </a:solidFill>
                <a:latin typeface="Nanum Gothic"/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rgbClr val="000000"/>
                </a:solidFill>
                <a:latin typeface="Nanum Gothic"/>
              </a:rPr>
              <a:t>이 그림을 통해 </a:t>
            </a:r>
            <a:r>
              <a:rPr lang="ko-KR" altLang="en-US" sz="2400" b="1" dirty="0">
                <a:solidFill>
                  <a:srgbClr val="000000"/>
                </a:solidFill>
                <a:latin typeface="Nanum Gothic"/>
              </a:rPr>
              <a:t>균등 분포가 데이터가 값에 상관없이 균등한 확률로 출현</a:t>
            </a:r>
            <a:r>
              <a:rPr lang="ko-KR" altLang="en-US" sz="2400" dirty="0">
                <a:solidFill>
                  <a:srgbClr val="000000"/>
                </a:solidFill>
                <a:latin typeface="Nanum Gothic"/>
              </a:rPr>
              <a:t>하는 성질을 가진다는 것을 쉽게 이해할 수 있을 것이다</a:t>
            </a:r>
            <a:r>
              <a:rPr lang="en-US" altLang="ko-KR" sz="2400" dirty="0">
                <a:solidFill>
                  <a:srgbClr val="000000"/>
                </a:solidFill>
                <a:latin typeface="Nanum Gothic"/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rgbClr val="000000"/>
                </a:solidFill>
                <a:latin typeface="Nanum Gothic"/>
              </a:rPr>
              <a:t>반면 </a:t>
            </a:r>
            <a:r>
              <a:rPr lang="ko-KR" altLang="en-US" sz="2400" b="1" dirty="0" err="1">
                <a:solidFill>
                  <a:srgbClr val="000000"/>
                </a:solidFill>
                <a:latin typeface="Nanum Gothic"/>
              </a:rPr>
              <a:t>가우시안</a:t>
            </a:r>
            <a:r>
              <a:rPr lang="ko-KR" altLang="en-US" sz="2400" b="1" dirty="0">
                <a:solidFill>
                  <a:srgbClr val="000000"/>
                </a:solidFill>
                <a:latin typeface="Nanum Gothic"/>
              </a:rPr>
              <a:t> 분포는 각 데이터 값의 출현 확률이 서로 다르며</a:t>
            </a:r>
            <a:r>
              <a:rPr lang="en-US" altLang="ko-KR" sz="2400" b="1" dirty="0">
                <a:solidFill>
                  <a:srgbClr val="000000"/>
                </a:solidFill>
                <a:latin typeface="Nanum Gothic"/>
              </a:rPr>
              <a:t>, </a:t>
            </a:r>
            <a:r>
              <a:rPr lang="ko-KR" altLang="en-US" sz="2400" b="1" dirty="0">
                <a:solidFill>
                  <a:srgbClr val="000000"/>
                </a:solidFill>
                <a:latin typeface="Nanum Gothic"/>
              </a:rPr>
              <a:t>평균값 주위의 데이터가 많이 나타나는 </a:t>
            </a:r>
            <a:r>
              <a:rPr lang="ko-KR" altLang="en-US" sz="2400" b="1" dirty="0" err="1">
                <a:solidFill>
                  <a:srgbClr val="000000"/>
                </a:solidFill>
                <a:latin typeface="Nanum Gothic"/>
              </a:rPr>
              <a:t>분포</a:t>
            </a:r>
            <a:r>
              <a:rPr lang="ko-KR" altLang="en-US" sz="2400" dirty="0" err="1">
                <a:solidFill>
                  <a:srgbClr val="000000"/>
                </a:solidFill>
                <a:latin typeface="Nanum Gothic"/>
              </a:rPr>
              <a:t>라는</a:t>
            </a:r>
            <a:r>
              <a:rPr lang="ko-KR" altLang="en-US" sz="2400" dirty="0">
                <a:solidFill>
                  <a:srgbClr val="000000"/>
                </a:solidFill>
                <a:latin typeface="Nanum Gothic"/>
              </a:rPr>
              <a:t> 것을 쉽게 알 수 있다</a:t>
            </a:r>
            <a:r>
              <a:rPr lang="en-US" altLang="ko-KR" sz="2400" dirty="0">
                <a:solidFill>
                  <a:srgbClr val="000000"/>
                </a:solidFill>
                <a:latin typeface="Nanum Gothic"/>
              </a:rPr>
              <a:t>.</a:t>
            </a:r>
            <a:endParaRPr lang="ko-KR" altLang="en-US" sz="2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5839" y="3649286"/>
            <a:ext cx="4789939" cy="3208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675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7930342" y="216130"/>
            <a:ext cx="24366036" cy="655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552240" y="216130"/>
            <a:ext cx="11480734" cy="1325563"/>
          </a:xfrm>
        </p:spPr>
        <p:txBody>
          <a:bodyPr>
            <a:normAutofit/>
          </a:bodyPr>
          <a:lstStyle/>
          <a:p>
            <a:pPr fontAlgn="base"/>
            <a:r>
              <a:rPr lang="en-US" altLang="ko-KR" sz="3400" dirty="0"/>
              <a:t>11.2 </a:t>
            </a:r>
            <a:r>
              <a:rPr lang="ko-KR" altLang="en-US" sz="3400" dirty="0"/>
              <a:t>데이터 시각화를 통해 </a:t>
            </a:r>
            <a:r>
              <a:rPr lang="ko-KR" altLang="en-US" sz="3400" dirty="0" err="1"/>
              <a:t>가치있는</a:t>
            </a:r>
            <a:r>
              <a:rPr lang="ko-KR" altLang="en-US" sz="3400" dirty="0"/>
              <a:t> 정보를 만드는 사례</a:t>
            </a:r>
            <a:endParaRPr lang="ko-KR" altLang="en-US" sz="3400" spc="-15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71DE7C2-E7ED-468D-9EE6-7C7D2F2878C8}"/>
              </a:ext>
            </a:extLst>
          </p:cNvPr>
          <p:cNvSpPr/>
          <p:nvPr/>
        </p:nvSpPr>
        <p:spPr>
          <a:xfrm>
            <a:off x="732090" y="1478600"/>
            <a:ext cx="1090767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rgbClr val="000000"/>
                </a:solidFill>
                <a:latin typeface="Nanum Gothic"/>
              </a:rPr>
              <a:t>아래 그림은 스웨덴의 </a:t>
            </a:r>
            <a:r>
              <a:rPr lang="ko-KR" altLang="en-US" sz="2400" b="1" dirty="0">
                <a:solidFill>
                  <a:srgbClr val="0070C0"/>
                </a:solidFill>
                <a:latin typeface="Nanum Gothic"/>
              </a:rPr>
              <a:t>한스 </a:t>
            </a:r>
            <a:r>
              <a:rPr lang="ko-KR" altLang="en-US" sz="2400" b="1" dirty="0" err="1">
                <a:solidFill>
                  <a:srgbClr val="0070C0"/>
                </a:solidFill>
                <a:latin typeface="Nanum Gothic"/>
              </a:rPr>
              <a:t>로슬링</a:t>
            </a:r>
            <a:r>
              <a:rPr lang="en-US" altLang="ko-KR" sz="2400" b="1" baseline="30000" dirty="0">
                <a:solidFill>
                  <a:srgbClr val="0070C0"/>
                </a:solidFill>
                <a:latin typeface="Nanum Gothic"/>
              </a:rPr>
              <a:t>Hans </a:t>
            </a:r>
            <a:r>
              <a:rPr lang="en-US" altLang="ko-KR" sz="2400" b="1" baseline="30000" dirty="0" err="1">
                <a:solidFill>
                  <a:srgbClr val="0070C0"/>
                </a:solidFill>
                <a:latin typeface="Nanum Gothic"/>
              </a:rPr>
              <a:t>Rosling</a:t>
            </a:r>
            <a:r>
              <a:rPr lang="ko-KR" altLang="en-US" sz="2400" dirty="0">
                <a:solidFill>
                  <a:srgbClr val="0070C0"/>
                </a:solidFill>
                <a:latin typeface="Nanum Gothic"/>
              </a:rPr>
              <a:t> </a:t>
            </a:r>
            <a:r>
              <a:rPr lang="ko-KR" altLang="en-US" sz="2400" dirty="0">
                <a:solidFill>
                  <a:srgbClr val="000000"/>
                </a:solidFill>
                <a:latin typeface="Nanum Gothic"/>
              </a:rPr>
              <a:t>교수가 만든 차트</a:t>
            </a:r>
            <a:endParaRPr lang="en-US" altLang="ko-KR" sz="2400" dirty="0">
              <a:solidFill>
                <a:srgbClr val="000000"/>
              </a:solidFill>
              <a:latin typeface="Nanum Gothic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rgbClr val="000000"/>
                </a:solidFill>
                <a:latin typeface="Nanum Gothic"/>
              </a:rPr>
              <a:t>이 차트는 </a:t>
            </a:r>
            <a:r>
              <a:rPr lang="en-US" altLang="ko-KR" sz="2400" dirty="0">
                <a:solidFill>
                  <a:srgbClr val="000000"/>
                </a:solidFill>
                <a:latin typeface="Nanum Gothic"/>
              </a:rPr>
              <a:t>GDP(</a:t>
            </a:r>
            <a:r>
              <a:rPr lang="ko-KR" altLang="en-US" sz="2400" dirty="0">
                <a:solidFill>
                  <a:srgbClr val="000000"/>
                </a:solidFill>
                <a:latin typeface="Nanum Gothic"/>
              </a:rPr>
              <a:t>국내총생산</a:t>
            </a:r>
            <a:r>
              <a:rPr lang="en-US" altLang="ko-KR" sz="2400" dirty="0">
                <a:solidFill>
                  <a:srgbClr val="000000"/>
                </a:solidFill>
                <a:latin typeface="Nanum Gothic"/>
              </a:rPr>
              <a:t>)</a:t>
            </a:r>
            <a:r>
              <a:rPr lang="ko-KR" altLang="en-US" sz="2400" dirty="0">
                <a:solidFill>
                  <a:srgbClr val="000000"/>
                </a:solidFill>
                <a:latin typeface="Nanum Gothic"/>
              </a:rPr>
              <a:t>와 기대 수명 사이의 상관 관계를 잘 보여주고 있다</a:t>
            </a:r>
            <a:r>
              <a:rPr lang="en-US" altLang="ko-KR" sz="2400" dirty="0">
                <a:solidFill>
                  <a:srgbClr val="000000"/>
                </a:solidFill>
                <a:latin typeface="Nanum Gothic"/>
              </a:rPr>
              <a:t>. </a:t>
            </a:r>
            <a:r>
              <a:rPr lang="ko-KR" altLang="en-US" sz="2400" dirty="0">
                <a:solidFill>
                  <a:srgbClr val="000000"/>
                </a:solidFill>
                <a:latin typeface="Nanum Gothic"/>
              </a:rPr>
              <a:t>그림의 수평 축은 달러로 표시한 </a:t>
            </a:r>
            <a:r>
              <a:rPr lang="en-US" altLang="ko-KR" sz="2400" dirty="0">
                <a:solidFill>
                  <a:srgbClr val="000000"/>
                </a:solidFill>
                <a:latin typeface="Nanum Gothic"/>
              </a:rPr>
              <a:t>1</a:t>
            </a:r>
            <a:r>
              <a:rPr lang="ko-KR" altLang="en-US" sz="2400" dirty="0">
                <a:solidFill>
                  <a:srgbClr val="000000"/>
                </a:solidFill>
                <a:latin typeface="Nanum Gothic"/>
              </a:rPr>
              <a:t>인당 </a:t>
            </a:r>
            <a:r>
              <a:rPr lang="en-US" altLang="ko-KR" sz="2400" dirty="0">
                <a:solidFill>
                  <a:srgbClr val="000000"/>
                </a:solidFill>
                <a:latin typeface="Nanum Gothic"/>
              </a:rPr>
              <a:t>GDP</a:t>
            </a:r>
            <a:r>
              <a:rPr lang="ko-KR" altLang="en-US" sz="2400" dirty="0">
                <a:solidFill>
                  <a:srgbClr val="000000"/>
                </a:solidFill>
                <a:latin typeface="Nanum Gothic"/>
              </a:rPr>
              <a:t>이며 수직 축은 기대 수명</a:t>
            </a:r>
            <a:endParaRPr lang="ko-KR" altLang="en-US" sz="24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1896" y="2749327"/>
            <a:ext cx="7638032" cy="4108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5890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7930342" y="216130"/>
            <a:ext cx="24366036" cy="655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552240" y="216130"/>
            <a:ext cx="11057592" cy="1325563"/>
          </a:xfrm>
        </p:spPr>
        <p:txBody>
          <a:bodyPr>
            <a:normAutofit/>
          </a:bodyPr>
          <a:lstStyle/>
          <a:p>
            <a:pPr fontAlgn="base"/>
            <a:r>
              <a:rPr lang="en" altLang="ko-Kore-KR" sz="3400" dirty="0"/>
              <a:t>11.3 matplotlib </a:t>
            </a:r>
            <a:r>
              <a:rPr lang="ko-KR" altLang="en-US" sz="3400" dirty="0"/>
              <a:t>무작정 사용해 보기</a:t>
            </a:r>
            <a:endParaRPr lang="ko-KR" altLang="en-US" sz="3400" spc="-15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1D17CE3-8553-46CF-981D-0CE8D6BE1909}"/>
              </a:ext>
            </a:extLst>
          </p:cNvPr>
          <p:cNvSpPr/>
          <p:nvPr/>
        </p:nvSpPr>
        <p:spPr>
          <a:xfrm>
            <a:off x="582168" y="1256409"/>
            <a:ext cx="1102766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 err="1">
                <a:solidFill>
                  <a:srgbClr val="000000"/>
                </a:solidFill>
                <a:latin typeface="+mj-ea"/>
                <a:ea typeface="+mj-ea"/>
              </a:rPr>
              <a:t>matplotlib</a:t>
            </a:r>
            <a:r>
              <a:rPr lang="ko-KR" altLang="en-US" sz="2400" dirty="0">
                <a:solidFill>
                  <a:srgbClr val="000000"/>
                </a:solidFill>
                <a:latin typeface="+mj-ea"/>
                <a:ea typeface="+mj-ea"/>
              </a:rPr>
              <a:t>은 가장 널리 사용되는 시각화 도구이다</a:t>
            </a:r>
            <a:r>
              <a:rPr lang="en-US" altLang="ko-KR" sz="2400" dirty="0">
                <a:solidFill>
                  <a:srgbClr val="000000"/>
                </a:solidFill>
                <a:latin typeface="+mj-ea"/>
                <a:ea typeface="+mj-ea"/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>
                <a:solidFill>
                  <a:srgbClr val="000000"/>
                </a:solidFill>
                <a:latin typeface="+mj-ea"/>
                <a:ea typeface="+mj-ea"/>
              </a:rPr>
              <a:t>막대 </a:t>
            </a:r>
            <a:r>
              <a:rPr lang="ko-KR" altLang="en-US" sz="2400" dirty="0">
                <a:solidFill>
                  <a:srgbClr val="000000"/>
                </a:solidFill>
                <a:latin typeface="+mj-ea"/>
                <a:ea typeface="+mj-ea"/>
              </a:rPr>
              <a:t>그래프</a:t>
            </a:r>
            <a:r>
              <a:rPr lang="en-US" altLang="ko-KR" sz="2400" dirty="0">
                <a:solidFill>
                  <a:srgbClr val="000000"/>
                </a:solidFill>
                <a:latin typeface="+mj-ea"/>
                <a:ea typeface="+mj-ea"/>
              </a:rPr>
              <a:t>, </a:t>
            </a:r>
            <a:r>
              <a:rPr lang="ko-KR" altLang="en-US" sz="2400" dirty="0">
                <a:solidFill>
                  <a:srgbClr val="000000"/>
                </a:solidFill>
                <a:latin typeface="+mj-ea"/>
                <a:ea typeface="+mj-ea"/>
              </a:rPr>
              <a:t>선 그래프</a:t>
            </a:r>
            <a:r>
              <a:rPr lang="en-US" altLang="ko-KR" sz="2400" dirty="0">
                <a:solidFill>
                  <a:srgbClr val="000000"/>
                </a:solidFill>
                <a:latin typeface="+mj-ea"/>
                <a:ea typeface="+mj-ea"/>
              </a:rPr>
              <a:t>, </a:t>
            </a:r>
            <a:r>
              <a:rPr lang="ko-KR" altLang="en-US" sz="2400" dirty="0">
                <a:solidFill>
                  <a:srgbClr val="000000"/>
                </a:solidFill>
                <a:latin typeface="+mj-ea"/>
                <a:ea typeface="+mj-ea"/>
              </a:rPr>
              <a:t>산포도를 그리는 용도로는 </a:t>
            </a:r>
            <a:r>
              <a:rPr lang="en-US" altLang="ko-KR" sz="2400" dirty="0" err="1">
                <a:solidFill>
                  <a:srgbClr val="000000"/>
                </a:solidFill>
                <a:latin typeface="+mj-ea"/>
                <a:ea typeface="+mj-ea"/>
              </a:rPr>
              <a:t>matplotlib</a:t>
            </a:r>
            <a:r>
              <a:rPr lang="ko-KR" altLang="en-US" sz="2400" dirty="0">
                <a:solidFill>
                  <a:srgbClr val="000000"/>
                </a:solidFill>
                <a:latin typeface="+mj-ea"/>
                <a:ea typeface="+mj-ea"/>
              </a:rPr>
              <a:t>가 </a:t>
            </a:r>
            <a:r>
              <a:rPr lang="ko-KR" altLang="en-US" sz="2400">
                <a:solidFill>
                  <a:srgbClr val="000000"/>
                </a:solidFill>
                <a:latin typeface="+mj-ea"/>
                <a:ea typeface="+mj-ea"/>
              </a:rPr>
              <a:t>제격이다</a:t>
            </a:r>
            <a:r>
              <a:rPr lang="en-US" altLang="ko-KR" sz="2400">
                <a:solidFill>
                  <a:srgbClr val="000000"/>
                </a:solidFill>
                <a:latin typeface="+mj-ea"/>
                <a:ea typeface="+mj-ea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>
                <a:solidFill>
                  <a:srgbClr val="000000"/>
                </a:solidFill>
                <a:latin typeface="+mj-ea"/>
                <a:ea typeface="+mj-ea"/>
              </a:rPr>
              <a:t>우선은</a:t>
            </a:r>
            <a:r>
              <a:rPr lang="en-US" altLang="ko-KR" sz="240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ko-KR" altLang="en-US" sz="2400">
                <a:solidFill>
                  <a:srgbClr val="000000"/>
                </a:solidFill>
                <a:latin typeface="+mj-ea"/>
                <a:ea typeface="+mj-ea"/>
              </a:rPr>
              <a:t>모든 것을 이해하려 하지 말고 다음 코드를 보자</a:t>
            </a:r>
            <a:r>
              <a:rPr lang="en-US" altLang="ko-KR" sz="2400">
                <a:solidFill>
                  <a:srgbClr val="000000"/>
                </a:solidFill>
                <a:latin typeface="+mj-ea"/>
                <a:ea typeface="+mj-ea"/>
              </a:rPr>
              <a:t>. </a:t>
            </a:r>
            <a:endParaRPr lang="ko-KR" altLang="en-US" sz="2400" dirty="0">
              <a:latin typeface="+mj-ea"/>
              <a:ea typeface="+mj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028" y="2404297"/>
            <a:ext cx="8596485" cy="445370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EDAA675-7800-43F2-8FC7-43C731077A38}"/>
              </a:ext>
            </a:extLst>
          </p:cNvPr>
          <p:cNvSpPr txBox="1"/>
          <p:nvPr/>
        </p:nvSpPr>
        <p:spPr>
          <a:xfrm>
            <a:off x="7340601" y="2656816"/>
            <a:ext cx="2613216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dirty="0"/>
              <a:t>이 코드의 실행 결과는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0710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9B56D80-0638-4048-A726-428E06E3DDD9}"/>
              </a:ext>
            </a:extLst>
          </p:cNvPr>
          <p:cNvSpPr txBox="1"/>
          <p:nvPr/>
        </p:nvSpPr>
        <p:spPr>
          <a:xfrm>
            <a:off x="3756759" y="188527"/>
            <a:ext cx="2613216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dirty="0"/>
              <a:t>이 코드의 실행 결과는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FA879E-097A-4244-A27F-E99C57333850}"/>
              </a:ext>
            </a:extLst>
          </p:cNvPr>
          <p:cNvSpPr txBox="1"/>
          <p:nvPr/>
        </p:nvSpPr>
        <p:spPr>
          <a:xfrm>
            <a:off x="3244838" y="6308083"/>
            <a:ext cx="5210081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dirty="0"/>
              <a:t>각각의 인자들의 의미는 정보를 시각화하는 방법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8CA8FD3-0EB7-458F-8A71-6245561C0B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6447"/>
          <a:stretch/>
        </p:blipFill>
        <p:spPr>
          <a:xfrm>
            <a:off x="176081" y="826885"/>
            <a:ext cx="4555780" cy="3208960"/>
          </a:xfrm>
          <a:prstGeom prst="rect">
            <a:avLst/>
          </a:prstGeom>
        </p:spPr>
      </p:pic>
      <p:pic>
        <p:nvPicPr>
          <p:cNvPr id="6146" name="Picture 2">
            <a:extLst>
              <a:ext uri="{FF2B5EF4-FFF2-40B4-BE49-F238E27FC236}">
                <a16:creationId xmlns:a16="http://schemas.microsoft.com/office/drawing/2014/main" id="{10F82455-4706-8449-8875-1B52F2B19F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2071" y="1918323"/>
            <a:ext cx="7486219" cy="4389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0431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7930342" y="216130"/>
            <a:ext cx="24366036" cy="655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552240" y="216130"/>
            <a:ext cx="11057592" cy="1325563"/>
          </a:xfrm>
        </p:spPr>
        <p:txBody>
          <a:bodyPr>
            <a:normAutofit/>
          </a:bodyPr>
          <a:lstStyle/>
          <a:p>
            <a:pPr fontAlgn="base"/>
            <a:r>
              <a:rPr lang="en-US" altLang="ko-KR" sz="3400" dirty="0"/>
              <a:t>11.4 </a:t>
            </a:r>
            <a:r>
              <a:rPr lang="ko-KR" altLang="en-US" sz="3400" dirty="0" err="1"/>
              <a:t>맷플롯립</a:t>
            </a:r>
            <a:r>
              <a:rPr lang="ko-KR" altLang="en-US" sz="3400" dirty="0"/>
              <a:t> 코드 살펴 보기</a:t>
            </a:r>
            <a:endParaRPr lang="ko-KR" altLang="en-US" sz="3400" spc="-15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44872E2-34A3-4165-895E-5D84259D0B63}"/>
              </a:ext>
            </a:extLst>
          </p:cNvPr>
          <p:cNvSpPr/>
          <p:nvPr/>
        </p:nvSpPr>
        <p:spPr>
          <a:xfrm>
            <a:off x="790778" y="1301662"/>
            <a:ext cx="100794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000000"/>
                </a:solidFill>
                <a:latin typeface="Nanum Gothic"/>
              </a:rPr>
              <a:t>첫 번째 단계는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pyplot</a:t>
            </a:r>
            <a:r>
              <a:rPr lang="ko-KR" altLang="en-US" dirty="0">
                <a:solidFill>
                  <a:srgbClr val="000000"/>
                </a:solidFill>
                <a:latin typeface="Nanum Gothic"/>
              </a:rPr>
              <a:t> 모듈을 불러와서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plt</a:t>
            </a:r>
            <a:r>
              <a:rPr lang="ko-KR" altLang="en-US" dirty="0">
                <a:solidFill>
                  <a:srgbClr val="000000"/>
                </a:solidFill>
                <a:latin typeface="Nanum Gothic"/>
              </a:rPr>
              <a:t>라는 별칭으로 지정하는 것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6A82C28-792A-4DBE-AB75-7B587D99DBF8}"/>
              </a:ext>
            </a:extLst>
          </p:cNvPr>
          <p:cNvSpPr/>
          <p:nvPr/>
        </p:nvSpPr>
        <p:spPr>
          <a:xfrm>
            <a:off x="790623" y="2649939"/>
            <a:ext cx="1035766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000000"/>
                </a:solidFill>
                <a:latin typeface="Nanum Gothic"/>
              </a:rPr>
              <a:t>연도별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GDP</a:t>
            </a:r>
            <a:r>
              <a:rPr lang="ko-KR" altLang="en-US" dirty="0">
                <a:solidFill>
                  <a:srgbClr val="000000"/>
                </a:solidFill>
                <a:latin typeface="Nanum Gothic"/>
              </a:rPr>
              <a:t>의 변화</a:t>
            </a:r>
            <a:endParaRPr lang="en-US" altLang="ko-KR" dirty="0">
              <a:solidFill>
                <a:srgbClr val="000000"/>
              </a:solidFill>
              <a:latin typeface="Nanum Gothic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000000"/>
                </a:solidFill>
                <a:latin typeface="Nanum Gothic"/>
              </a:rPr>
              <a:t>연도는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years</a:t>
            </a:r>
            <a:r>
              <a:rPr lang="ko-KR" altLang="en-US" dirty="0">
                <a:solidFill>
                  <a:srgbClr val="000000"/>
                </a:solidFill>
                <a:latin typeface="Nanum Gothic"/>
              </a:rPr>
              <a:t> 리스트에 담고</a:t>
            </a:r>
            <a:r>
              <a:rPr lang="en-US" altLang="ko-KR" dirty="0">
                <a:solidFill>
                  <a:srgbClr val="000000"/>
                </a:solidFill>
                <a:latin typeface="Nanum Gothic"/>
              </a:rPr>
              <a:t>,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x</a:t>
            </a:r>
            <a:r>
              <a:rPr lang="ko-KR" altLang="en-US" dirty="0">
                <a:solidFill>
                  <a:srgbClr val="000000"/>
                </a:solidFill>
                <a:latin typeface="Nanum Gothic"/>
              </a:rPr>
              <a:t>축 데이터로 사용</a:t>
            </a:r>
            <a:endParaRPr lang="en-US" altLang="ko-KR" dirty="0">
              <a:solidFill>
                <a:srgbClr val="000000"/>
              </a:solidFill>
              <a:latin typeface="Nanum Gothic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GDP</a:t>
            </a:r>
            <a:r>
              <a:rPr lang="en-US" altLang="ko-KR" dirty="0">
                <a:solidFill>
                  <a:srgbClr val="000000"/>
                </a:solidFill>
                <a:latin typeface="Nanum Gothic"/>
              </a:rPr>
              <a:t> </a:t>
            </a:r>
            <a:r>
              <a:rPr lang="ko-KR" altLang="en-US" dirty="0">
                <a:solidFill>
                  <a:srgbClr val="000000"/>
                </a:solidFill>
                <a:latin typeface="Nanum Gothic"/>
              </a:rPr>
              <a:t>값은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gdp</a:t>
            </a:r>
            <a:r>
              <a:rPr lang="ko-KR" altLang="en-US" dirty="0">
                <a:solidFill>
                  <a:srgbClr val="000000"/>
                </a:solidFill>
                <a:latin typeface="Nanum Gothic"/>
              </a:rPr>
              <a:t>라는 이름의 리스트를 만들어 데이터를 담게 하고</a:t>
            </a:r>
            <a:r>
              <a:rPr lang="en-US" altLang="ko-KR" dirty="0">
                <a:solidFill>
                  <a:srgbClr val="000000"/>
                </a:solidFill>
                <a:latin typeface="Nanum Gothic"/>
              </a:rPr>
              <a:t>, </a:t>
            </a:r>
            <a:r>
              <a:rPr lang="ko-KR" altLang="en-US" dirty="0">
                <a:solidFill>
                  <a:srgbClr val="000000"/>
                </a:solidFill>
                <a:latin typeface="Nanum Gothic"/>
              </a:rPr>
              <a:t>이 값이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y</a:t>
            </a:r>
            <a:r>
              <a:rPr lang="ko-KR" altLang="en-US" dirty="0">
                <a:solidFill>
                  <a:srgbClr val="000000"/>
                </a:solidFill>
                <a:latin typeface="Nanum Gothic"/>
              </a:rPr>
              <a:t>축 데이터로 사용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769150B-E2ED-4321-9935-B60E9399FDE3}"/>
              </a:ext>
            </a:extLst>
          </p:cNvPr>
          <p:cNvSpPr/>
          <p:nvPr/>
        </p:nvSpPr>
        <p:spPr>
          <a:xfrm>
            <a:off x="790623" y="4868289"/>
            <a:ext cx="103321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000000"/>
                </a:solidFill>
              </a:rPr>
              <a:t>선형 차트를 만들려면 </a:t>
            </a:r>
            <a:r>
              <a:rPr lang="en-US" altLang="ko-KR" dirty="0" err="1">
                <a:solidFill>
                  <a:srgbClr val="000000"/>
                </a:solidFill>
              </a:rPr>
              <a:t>plt</a:t>
            </a:r>
            <a:r>
              <a:rPr lang="ko-KR" altLang="en-US" dirty="0">
                <a:solidFill>
                  <a:srgbClr val="000000"/>
                </a:solidFill>
              </a:rPr>
              <a:t>의 </a:t>
            </a:r>
            <a:r>
              <a:rPr lang="en-US" altLang="ko-KR" dirty="0">
                <a:solidFill>
                  <a:srgbClr val="000000"/>
                </a:solidFill>
              </a:rPr>
              <a:t>plot()</a:t>
            </a:r>
            <a:r>
              <a:rPr lang="ko-KR" altLang="en-US" dirty="0">
                <a:solidFill>
                  <a:srgbClr val="000000"/>
                </a:solidFill>
              </a:rPr>
              <a:t> 함수를 호출</a:t>
            </a:r>
            <a:r>
              <a:rPr lang="en-US" altLang="ko-KR" dirty="0">
                <a:solidFill>
                  <a:srgbClr val="000000"/>
                </a:solidFill>
              </a:rPr>
              <a:t>. plot()</a:t>
            </a:r>
            <a:r>
              <a:rPr lang="ko-KR" altLang="en-US" dirty="0">
                <a:solidFill>
                  <a:srgbClr val="000000"/>
                </a:solidFill>
              </a:rPr>
              <a:t>은 </a:t>
            </a:r>
            <a:r>
              <a:rPr lang="en-US" altLang="ko-KR" dirty="0">
                <a:solidFill>
                  <a:srgbClr val="000000"/>
                </a:solidFill>
              </a:rPr>
              <a:t>x</a:t>
            </a:r>
            <a:r>
              <a:rPr lang="ko-KR" altLang="en-US" dirty="0">
                <a:solidFill>
                  <a:srgbClr val="000000"/>
                </a:solidFill>
              </a:rPr>
              <a:t>축 데이터와 </a:t>
            </a:r>
            <a:r>
              <a:rPr lang="en-US" altLang="ko-KR" dirty="0">
                <a:solidFill>
                  <a:srgbClr val="000000"/>
                </a:solidFill>
              </a:rPr>
              <a:t>y</a:t>
            </a:r>
            <a:r>
              <a:rPr lang="ko-KR" altLang="en-US" dirty="0">
                <a:solidFill>
                  <a:srgbClr val="000000"/>
                </a:solidFill>
              </a:rPr>
              <a:t>축 데이터를 인수로 받음</a:t>
            </a:r>
            <a:endParaRPr lang="en-US" altLang="ko-KR" dirty="0">
              <a:solidFill>
                <a:srgbClr val="000000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000000"/>
                </a:solidFill>
              </a:rPr>
              <a:t>선의 색</a:t>
            </a:r>
            <a:r>
              <a:rPr lang="en-US" altLang="ko-KR" dirty="0">
                <a:solidFill>
                  <a:srgbClr val="000000"/>
                </a:solidFill>
              </a:rPr>
              <a:t>, </a:t>
            </a:r>
            <a:r>
              <a:rPr lang="ko-KR" altLang="en-US" dirty="0">
                <a:solidFill>
                  <a:srgbClr val="000000"/>
                </a:solidFill>
              </a:rPr>
              <a:t>마크의 표시방법</a:t>
            </a:r>
            <a:r>
              <a:rPr lang="en-US" altLang="ko-KR" dirty="0">
                <a:solidFill>
                  <a:srgbClr val="000000"/>
                </a:solidFill>
              </a:rPr>
              <a:t>, </a:t>
            </a:r>
            <a:r>
              <a:rPr lang="ko-KR" altLang="en-US" dirty="0">
                <a:solidFill>
                  <a:srgbClr val="000000"/>
                </a:solidFill>
              </a:rPr>
              <a:t>선의 두께 등을 키워드 인자로 줄 수 있다</a:t>
            </a:r>
            <a:r>
              <a:rPr lang="en-US" altLang="ko-KR" dirty="0">
                <a:solidFill>
                  <a:srgbClr val="000000"/>
                </a:solidFill>
              </a:rPr>
              <a:t>.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855" y="1751130"/>
            <a:ext cx="9669224" cy="57158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855" y="3732886"/>
            <a:ext cx="9669224" cy="79068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8062" y="5819853"/>
            <a:ext cx="9659698" cy="552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3223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7930342" y="216130"/>
            <a:ext cx="24366036" cy="655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552240" y="216130"/>
            <a:ext cx="11057592" cy="1325563"/>
          </a:xfrm>
        </p:spPr>
        <p:txBody>
          <a:bodyPr>
            <a:normAutofit/>
          </a:bodyPr>
          <a:lstStyle/>
          <a:p>
            <a:pPr fontAlgn="base"/>
            <a:r>
              <a:rPr lang="en-US" altLang="ko-KR" sz="3400" dirty="0"/>
              <a:t>11.4 </a:t>
            </a:r>
            <a:r>
              <a:rPr lang="ko-KR" altLang="en-US" sz="3400" dirty="0" err="1"/>
              <a:t>맷플롯립</a:t>
            </a:r>
            <a:r>
              <a:rPr lang="ko-KR" altLang="en-US" sz="3400" dirty="0"/>
              <a:t> 코드 살펴 보기</a:t>
            </a:r>
            <a:endParaRPr lang="ko-KR" altLang="en-US" sz="3400" spc="-15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44872E2-34A3-4165-895E-5D84259D0B63}"/>
              </a:ext>
            </a:extLst>
          </p:cNvPr>
          <p:cNvSpPr/>
          <p:nvPr/>
        </p:nvSpPr>
        <p:spPr>
          <a:xfrm>
            <a:off x="790778" y="1301662"/>
            <a:ext cx="100794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차트의 제목 레이블을 설정한다</a:t>
            </a:r>
            <a:r>
              <a:rPr lang="en-US" altLang="ko-KR" dirty="0"/>
              <a:t>. </a:t>
            </a:r>
            <a:r>
              <a:rPr lang="ko-KR" altLang="en-US" dirty="0"/>
              <a:t>차트의 </a:t>
            </a:r>
            <a:r>
              <a:rPr lang="ko-KR" altLang="en-US" dirty="0" err="1"/>
              <a:t>최상단에</a:t>
            </a:r>
            <a:r>
              <a:rPr lang="ko-KR" altLang="en-US" dirty="0"/>
              <a:t> 표시된다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6A82C28-792A-4DBE-AB75-7B587D99DBF8}"/>
              </a:ext>
            </a:extLst>
          </p:cNvPr>
          <p:cNvSpPr/>
          <p:nvPr/>
        </p:nvSpPr>
        <p:spPr>
          <a:xfrm>
            <a:off x="790622" y="2273545"/>
            <a:ext cx="1059237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y</a:t>
            </a:r>
            <a:r>
              <a:rPr lang="ko-KR" altLang="en-US" dirty="0"/>
              <a:t>축의 레이블을 지정</a:t>
            </a:r>
            <a:r>
              <a:rPr lang="en-US" altLang="ko-KR" dirty="0"/>
              <a:t>, </a:t>
            </a:r>
            <a:r>
              <a:rPr lang="en-US" altLang="ko-KR" dirty="0" err="1"/>
              <a:t>savefig</a:t>
            </a:r>
            <a:r>
              <a:rPr lang="en-US" altLang="ko-KR" dirty="0"/>
              <a:t>() </a:t>
            </a:r>
            <a:r>
              <a:rPr lang="ko-KR" altLang="en-US" dirty="0"/>
              <a:t>함수를 통해서 파일을 저장함</a:t>
            </a:r>
            <a:r>
              <a:rPr lang="en-US" altLang="ko-KR" dirty="0"/>
              <a:t>. </a:t>
            </a:r>
            <a:r>
              <a:rPr lang="ko-KR" altLang="en-US" dirty="0"/>
              <a:t>해상도는 </a:t>
            </a:r>
            <a:r>
              <a:rPr lang="en-US" altLang="ko-KR" dirty="0"/>
              <a:t>dpi</a:t>
            </a:r>
            <a:r>
              <a:rPr lang="ko-KR" altLang="en-US" dirty="0"/>
              <a:t>를 통해 지정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dpi</a:t>
            </a:r>
            <a:r>
              <a:rPr lang="ko-KR" altLang="en-US" dirty="0"/>
              <a:t>는 </a:t>
            </a:r>
            <a:r>
              <a:rPr lang="en-US" altLang="ko-KR" dirty="0"/>
              <a:t>dot per inch</a:t>
            </a:r>
            <a:r>
              <a:rPr lang="ko-KR" altLang="en-US" dirty="0"/>
              <a:t>로 </a:t>
            </a:r>
            <a:r>
              <a:rPr lang="en-US" altLang="ko-KR" dirty="0"/>
              <a:t>1</a:t>
            </a:r>
            <a:r>
              <a:rPr lang="ko-KR" altLang="en-US" dirty="0"/>
              <a:t>인치</a:t>
            </a:r>
            <a:r>
              <a:rPr lang="en-US" altLang="ko-KR" dirty="0"/>
              <a:t>(</a:t>
            </a:r>
            <a:r>
              <a:rPr lang="ko-KR" altLang="en-US" dirty="0"/>
              <a:t>약 </a:t>
            </a:r>
            <a:r>
              <a:rPr lang="en-US" altLang="ko-KR" dirty="0"/>
              <a:t>2.54cm)</a:t>
            </a:r>
            <a:r>
              <a:rPr lang="ko-KR" altLang="en-US" dirty="0"/>
              <a:t>당</a:t>
            </a:r>
            <a:r>
              <a:rPr lang="en-US" altLang="ko-KR" dirty="0"/>
              <a:t> </a:t>
            </a:r>
            <a:r>
              <a:rPr lang="ko-KR" altLang="en-US" dirty="0"/>
              <a:t>점의 수를 의미함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769150B-E2ED-4321-9935-B60E9399FDE3}"/>
              </a:ext>
            </a:extLst>
          </p:cNvPr>
          <p:cNvSpPr/>
          <p:nvPr/>
        </p:nvSpPr>
        <p:spPr>
          <a:xfrm>
            <a:off x="816179" y="4004929"/>
            <a:ext cx="105668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ko-KR" altLang="en-US">
                <a:solidFill>
                  <a:srgbClr val="000000"/>
                </a:solidFill>
                <a:latin typeface="Nanum Gothic"/>
              </a:rPr>
              <a:t>반드시 </a:t>
            </a:r>
            <a:r>
              <a:rPr lang="en-US" altLang="ko-KR">
                <a:solidFill>
                  <a:srgbClr val="000000"/>
                </a:solidFill>
                <a:latin typeface="Nanum Gothic"/>
              </a:rPr>
              <a:t>plt.plot() </a:t>
            </a:r>
            <a:r>
              <a:rPr lang="ko-KR" altLang="en-US">
                <a:solidFill>
                  <a:srgbClr val="000000"/>
                </a:solidFill>
                <a:latin typeface="Nanum Gothic"/>
              </a:rPr>
              <a:t>함수를 사용하여야 화면에 차트가 나타난다</a:t>
            </a:r>
            <a:endParaRPr lang="en-US" altLang="ko-KR">
              <a:solidFill>
                <a:srgbClr val="000000"/>
              </a:solidFill>
              <a:latin typeface="Nanum Gothic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622" y="1759508"/>
            <a:ext cx="9669224" cy="543001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990" y="2919876"/>
            <a:ext cx="9716856" cy="1095528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622" y="4439353"/>
            <a:ext cx="4715533" cy="828791"/>
          </a:xfrm>
          <a:prstGeom prst="rect">
            <a:avLst/>
          </a:prstGeom>
        </p:spPr>
      </p:pic>
      <p:pic>
        <p:nvPicPr>
          <p:cNvPr id="7170" name="Picture 2">
            <a:extLst>
              <a:ext uri="{FF2B5EF4-FFF2-40B4-BE49-F238E27FC236}">
                <a16:creationId xmlns:a16="http://schemas.microsoft.com/office/drawing/2014/main" id="{EA943CBB-2DD2-0343-A240-9E91B28E67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3725" y="3034361"/>
            <a:ext cx="4366107" cy="3149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6086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7930342" y="216130"/>
            <a:ext cx="24366036" cy="655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614FF6CE-79CD-E549-B57B-287B82BF72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8682771"/>
              </p:ext>
            </p:extLst>
          </p:nvPr>
        </p:nvGraphicFramePr>
        <p:xfrm>
          <a:off x="748657" y="285719"/>
          <a:ext cx="9972862" cy="117189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53035">
                  <a:extLst>
                    <a:ext uri="{9D8B030D-6E8A-4147-A177-3AD203B41FA5}">
                      <a16:colId xmlns:a16="http://schemas.microsoft.com/office/drawing/2014/main" val="1576364894"/>
                    </a:ext>
                  </a:extLst>
                </a:gridCol>
                <a:gridCol w="9819827">
                  <a:extLst>
                    <a:ext uri="{9D8B030D-6E8A-4147-A177-3AD203B41FA5}">
                      <a16:colId xmlns:a16="http://schemas.microsoft.com/office/drawing/2014/main" val="4118051672"/>
                    </a:ext>
                  </a:extLst>
                </a:gridCol>
              </a:tblGrid>
              <a:tr h="1171892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" sz="4400" b="0" i="0" u="none" strike="noStrike" dirty="0">
                        <a:solidFill>
                          <a:srgbClr val="000000"/>
                        </a:solidFill>
                        <a:effectLst/>
                        <a:latin typeface="Do Hyeon"/>
                      </a:endParaRPr>
                    </a:p>
                  </a:txBody>
                  <a:tcPr marL="62865" marR="64770" marT="17780" marB="17780"/>
                </a:tc>
                <a:tc>
                  <a:txBody>
                    <a:bodyPr/>
                    <a:lstStyle/>
                    <a:p>
                      <a:pPr algn="l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3400" b="1" u="none" strike="noStrike" dirty="0">
                          <a:solidFill>
                            <a:schemeClr val="accent6"/>
                          </a:solidFill>
                          <a:effectLst/>
                        </a:rPr>
                        <a:t>LAB</a:t>
                      </a:r>
                      <a:r>
                        <a:rPr lang="en-US" altLang="ko-KR" sz="3400" b="1" u="none" strike="noStrike" baseline="30000" dirty="0">
                          <a:solidFill>
                            <a:schemeClr val="accent6"/>
                          </a:solidFill>
                          <a:effectLst/>
                        </a:rPr>
                        <a:t>11-1</a:t>
                      </a:r>
                      <a:r>
                        <a:rPr lang="ko-KR" altLang="en-US" sz="3400" u="none" strike="noStrike" dirty="0">
                          <a:effectLst/>
                        </a:rPr>
                        <a:t>수학 함수도 쉽게 그려보자</a:t>
                      </a:r>
                      <a:endParaRPr lang="ko-KR" altLang="en-US" sz="3400" dirty="0">
                        <a:effectLst/>
                      </a:endParaRPr>
                    </a:p>
                  </a:txBody>
                  <a:tcPr marL="62865" marR="64770" marT="17780" marB="17780" anchor="ctr"/>
                </a:tc>
                <a:extLst>
                  <a:ext uri="{0D108BD9-81ED-4DB2-BD59-A6C34878D82A}">
                    <a16:rowId xmlns:a16="http://schemas.microsoft.com/office/drawing/2014/main" val="53216658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934" y="1453796"/>
            <a:ext cx="8592749" cy="5068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9819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14411</TotalTime>
  <Words>412</Words>
  <Application>Microsoft Office PowerPoint</Application>
  <PresentationFormat>와이드스크린</PresentationFormat>
  <Paragraphs>40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7" baseType="lpstr">
      <vt:lpstr>Do Hyeon</vt:lpstr>
      <vt:lpstr>Consolas</vt:lpstr>
      <vt:lpstr>맑은 고딕</vt:lpstr>
      <vt:lpstr>Arial</vt:lpstr>
      <vt:lpstr>Nanum Gothic</vt:lpstr>
      <vt:lpstr>NanumGothic</vt:lpstr>
      <vt:lpstr>Office 테마</vt:lpstr>
      <vt:lpstr>PowerPoint 프레젠테이션</vt:lpstr>
      <vt:lpstr>11.1 데이터 시각화</vt:lpstr>
      <vt:lpstr>PowerPoint 프레젠테이션</vt:lpstr>
      <vt:lpstr>11.2 데이터 시각화를 통해 가치있는 정보를 만드는 사례</vt:lpstr>
      <vt:lpstr>11.3 matplotlib 무작정 사용해 보기</vt:lpstr>
      <vt:lpstr>PowerPoint 프레젠테이션</vt:lpstr>
      <vt:lpstr>11.4 맷플롯립 코드 살펴 보기</vt:lpstr>
      <vt:lpstr>11.4 맷플롯립 코드 살펴 보기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쫄깃한 파이썬</dc:title>
  <dc:creator>dongupak</dc:creator>
  <cp:lastModifiedBy>user</cp:lastModifiedBy>
  <cp:revision>181</cp:revision>
  <cp:lastPrinted>2022-11-07T03:35:39Z</cp:lastPrinted>
  <dcterms:created xsi:type="dcterms:W3CDTF">2019-07-01T11:22:40Z</dcterms:created>
  <dcterms:modified xsi:type="dcterms:W3CDTF">2022-11-07T04:12:48Z</dcterms:modified>
</cp:coreProperties>
</file>