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302" r:id="rId2"/>
    <p:sldId id="258" r:id="rId3"/>
    <p:sldId id="304" r:id="rId4"/>
    <p:sldId id="262" r:id="rId5"/>
    <p:sldId id="259" r:id="rId6"/>
    <p:sldId id="260" r:id="rId7"/>
    <p:sldId id="263" r:id="rId8"/>
    <p:sldId id="265" r:id="rId9"/>
    <p:sldId id="266" r:id="rId10"/>
    <p:sldId id="299" r:id="rId11"/>
    <p:sldId id="267" r:id="rId12"/>
    <p:sldId id="268" r:id="rId13"/>
    <p:sldId id="269" r:id="rId14"/>
    <p:sldId id="301" r:id="rId15"/>
    <p:sldId id="272" r:id="rId16"/>
    <p:sldId id="305" r:id="rId17"/>
    <p:sldId id="289" r:id="rId18"/>
    <p:sldId id="290" r:id="rId19"/>
    <p:sldId id="291" r:id="rId20"/>
    <p:sldId id="335" r:id="rId21"/>
    <p:sldId id="327" r:id="rId22"/>
    <p:sldId id="336" r:id="rId23"/>
    <p:sldId id="338" r:id="rId24"/>
    <p:sldId id="339" r:id="rId25"/>
    <p:sldId id="349" r:id="rId26"/>
    <p:sldId id="271" r:id="rId27"/>
    <p:sldId id="264" r:id="rId28"/>
    <p:sldId id="341" r:id="rId29"/>
    <p:sldId id="342" r:id="rId30"/>
    <p:sldId id="343" r:id="rId31"/>
    <p:sldId id="345" r:id="rId32"/>
    <p:sldId id="346" r:id="rId33"/>
    <p:sldId id="348" r:id="rId34"/>
    <p:sldId id="350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iLTL2/27HB/t+h6jrqF5EHahZ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E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0B049-1304-4F70-BFBD-64773C00A42D}" v="610" dt="2022-10-19T04:16:20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동규" userId="cebcdd3f-733e-4af1-b963-9742717e494c" providerId="ADAL" clId="{FE4E5B39-2BE1-4DE4-8BA1-130B3B910678}"/>
    <pc:docChg chg="custSel modSld">
      <pc:chgData name="박동규" userId="cebcdd3f-733e-4af1-b963-9742717e494c" providerId="ADAL" clId="{FE4E5B39-2BE1-4DE4-8BA1-130B3B910678}" dt="2021-05-10T01:23:01.241" v="47" actId="478"/>
      <pc:docMkLst>
        <pc:docMk/>
      </pc:docMkLst>
      <pc:sldChg chg="modSp">
        <pc:chgData name="박동규" userId="cebcdd3f-733e-4af1-b963-9742717e494c" providerId="ADAL" clId="{FE4E5B39-2BE1-4DE4-8BA1-130B3B910678}" dt="2021-05-10T01:22:34.413" v="42" actId="20577"/>
        <pc:sldMkLst>
          <pc:docMk/>
          <pc:sldMk cId="0" sldId="275"/>
        </pc:sldMkLst>
        <pc:spChg chg="mod">
          <ac:chgData name="박동규" userId="cebcdd3f-733e-4af1-b963-9742717e494c" providerId="ADAL" clId="{FE4E5B39-2BE1-4DE4-8BA1-130B3B910678}" dt="2021-05-10T01:22:34.413" v="42" actId="20577"/>
          <ac:spMkLst>
            <pc:docMk/>
            <pc:sldMk cId="0" sldId="275"/>
            <ac:spMk id="237" creationId="{00000000-0000-0000-0000-000000000000}"/>
          </ac:spMkLst>
        </pc:spChg>
      </pc:sldChg>
      <pc:sldChg chg="addSp delSp modSp">
        <pc:chgData name="박동규" userId="cebcdd3f-733e-4af1-b963-9742717e494c" providerId="ADAL" clId="{FE4E5B39-2BE1-4DE4-8BA1-130B3B910678}" dt="2021-05-10T01:23:01.241" v="47" actId="478"/>
        <pc:sldMkLst>
          <pc:docMk/>
          <pc:sldMk cId="0" sldId="276"/>
        </pc:sldMkLst>
        <pc:spChg chg="add del mod">
          <ac:chgData name="박동규" userId="cebcdd3f-733e-4af1-b963-9742717e494c" providerId="ADAL" clId="{FE4E5B39-2BE1-4DE4-8BA1-130B3B910678}" dt="2021-05-10T01:23:01.241" v="47" actId="478"/>
          <ac:spMkLst>
            <pc:docMk/>
            <pc:sldMk cId="0" sldId="276"/>
            <ac:spMk id="6" creationId="{7FA13F4E-B7C7-48F3-AA51-06E7918B635C}"/>
          </ac:spMkLst>
        </pc:spChg>
        <pc:spChg chg="add">
          <ac:chgData name="박동규" userId="cebcdd3f-733e-4af1-b963-9742717e494c" providerId="ADAL" clId="{FE4E5B39-2BE1-4DE4-8BA1-130B3B910678}" dt="2021-05-10T01:22:57.314" v="46"/>
          <ac:spMkLst>
            <pc:docMk/>
            <pc:sldMk cId="0" sldId="276"/>
            <ac:spMk id="10" creationId="{82E422EE-6598-4B4D-B935-0FECEA1A1CDC}"/>
          </ac:spMkLst>
        </pc:spChg>
        <pc:spChg chg="del mod">
          <ac:chgData name="박동규" userId="cebcdd3f-733e-4af1-b963-9742717e494c" providerId="ADAL" clId="{FE4E5B39-2BE1-4DE4-8BA1-130B3B910678}" dt="2021-05-10T01:22:57.030" v="45" actId="478"/>
          <ac:spMkLst>
            <pc:docMk/>
            <pc:sldMk cId="0" sldId="276"/>
            <ac:spMk id="246" creationId="{00000000-0000-0000-0000-000000000000}"/>
          </ac:spMkLst>
        </pc:spChg>
      </pc:sldChg>
    </pc:docChg>
  </pc:docChgLst>
  <pc:docChgLst>
    <pc:chgData name="정승민" userId="27c543a4-548c-4fc9-964e-449d0026db0b" providerId="ADAL" clId="{19B0B049-1304-4F70-BFBD-64773C00A42D}"/>
    <pc:docChg chg="undo custSel addSld delSld modSld sldOrd">
      <pc:chgData name="정승민" userId="27c543a4-548c-4fc9-964e-449d0026db0b" providerId="ADAL" clId="{19B0B049-1304-4F70-BFBD-64773C00A42D}" dt="2022-10-19T04:16:54.872" v="7173" actId="14100"/>
      <pc:docMkLst>
        <pc:docMk/>
      </pc:docMkLst>
      <pc:sldChg chg="del">
        <pc:chgData name="정승민" userId="27c543a4-548c-4fc9-964e-449d0026db0b" providerId="ADAL" clId="{19B0B049-1304-4F70-BFBD-64773C00A42D}" dt="2022-10-14T04:27:53.820" v="0" actId="47"/>
        <pc:sldMkLst>
          <pc:docMk/>
          <pc:sldMk cId="0" sldId="257"/>
        </pc:sldMkLst>
      </pc:sldChg>
      <pc:sldChg chg="addSp delSp modSp mod">
        <pc:chgData name="정승민" userId="27c543a4-548c-4fc9-964e-449d0026db0b" providerId="ADAL" clId="{19B0B049-1304-4F70-BFBD-64773C00A42D}" dt="2022-10-18T07:03:11.576" v="1932" actId="14100"/>
        <pc:sldMkLst>
          <pc:docMk/>
          <pc:sldMk cId="0" sldId="258"/>
        </pc:sldMkLst>
        <pc:spChg chg="mod">
          <ac:chgData name="정승민" userId="27c543a4-548c-4fc9-964e-449d0026db0b" providerId="ADAL" clId="{19B0B049-1304-4F70-BFBD-64773C00A42D}" dt="2022-10-18T07:03:11.576" v="1932" actId="14100"/>
          <ac:spMkLst>
            <pc:docMk/>
            <pc:sldMk cId="0" sldId="258"/>
            <ac:spMk id="99" creationId="{00000000-0000-0000-0000-000000000000}"/>
          </ac:spMkLst>
        </pc:spChg>
        <pc:picChg chg="add del mod">
          <ac:chgData name="정승민" userId="27c543a4-548c-4fc9-964e-449d0026db0b" providerId="ADAL" clId="{19B0B049-1304-4F70-BFBD-64773C00A42D}" dt="2022-10-18T03:26:54.489" v="97"/>
          <ac:picMkLst>
            <pc:docMk/>
            <pc:sldMk cId="0" sldId="258"/>
            <ac:picMk id="6" creationId="{CF2783AE-9386-4214-8F7D-C1DDC79A6C2A}"/>
          </ac:picMkLst>
        </pc:picChg>
        <pc:picChg chg="mod modCrop">
          <ac:chgData name="정승민" userId="27c543a4-548c-4fc9-964e-449d0026db0b" providerId="ADAL" clId="{19B0B049-1304-4F70-BFBD-64773C00A42D}" dt="2022-10-18T03:26:51.309" v="95" actId="1076"/>
          <ac:picMkLst>
            <pc:docMk/>
            <pc:sldMk cId="0" sldId="258"/>
            <ac:picMk id="102" creationId="{00000000-0000-0000-0000-000000000000}"/>
          </ac:picMkLst>
        </pc:picChg>
      </pc:sldChg>
      <pc:sldChg chg="addSp delSp modSp mod">
        <pc:chgData name="정승민" userId="27c543a4-548c-4fc9-964e-449d0026db0b" providerId="ADAL" clId="{19B0B049-1304-4F70-BFBD-64773C00A42D}" dt="2022-10-18T07:08:53.954" v="1936" actId="113"/>
        <pc:sldMkLst>
          <pc:docMk/>
          <pc:sldMk cId="0" sldId="259"/>
        </pc:sldMkLst>
        <pc:spChg chg="del mod">
          <ac:chgData name="정승민" userId="27c543a4-548c-4fc9-964e-449d0026db0b" providerId="ADAL" clId="{19B0B049-1304-4F70-BFBD-64773C00A42D}" dt="2022-10-18T02:50:23.486" v="72" actId="478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정승민" userId="27c543a4-548c-4fc9-964e-449d0026db0b" providerId="ADAL" clId="{19B0B049-1304-4F70-BFBD-64773C00A42D}" dt="2022-10-18T07:08:53.954" v="1936" actId="113"/>
          <ac:spMkLst>
            <pc:docMk/>
            <pc:sldMk cId="0" sldId="259"/>
            <ac:spMk id="110" creationId="{00000000-0000-0000-0000-000000000000}"/>
          </ac:spMkLst>
        </pc:spChg>
        <pc:picChg chg="mod">
          <ac:chgData name="정승민" userId="27c543a4-548c-4fc9-964e-449d0026db0b" providerId="ADAL" clId="{19B0B049-1304-4F70-BFBD-64773C00A42D}" dt="2022-10-18T02:50:18.455" v="70" actId="1036"/>
          <ac:picMkLst>
            <pc:docMk/>
            <pc:sldMk cId="0" sldId="259"/>
            <ac:picMk id="2" creationId="{00000000-0000-0000-0000-000000000000}"/>
          </ac:picMkLst>
        </pc:picChg>
        <pc:picChg chg="mod">
          <ac:chgData name="정승민" userId="27c543a4-548c-4fc9-964e-449d0026db0b" providerId="ADAL" clId="{19B0B049-1304-4F70-BFBD-64773C00A42D}" dt="2022-10-18T02:50:18.455" v="70" actId="1036"/>
          <ac:picMkLst>
            <pc:docMk/>
            <pc:sldMk cId="0" sldId="259"/>
            <ac:picMk id="3" creationId="{00000000-0000-0000-0000-000000000000}"/>
          </ac:picMkLst>
        </pc:picChg>
        <pc:picChg chg="add mod">
          <ac:chgData name="정승민" userId="27c543a4-548c-4fc9-964e-449d0026db0b" providerId="ADAL" clId="{19B0B049-1304-4F70-BFBD-64773C00A42D}" dt="2022-10-18T02:50:18.455" v="70" actId="1036"/>
          <ac:picMkLst>
            <pc:docMk/>
            <pc:sldMk cId="0" sldId="259"/>
            <ac:picMk id="7" creationId="{C1BF7618-8AC6-4C0E-BB89-68F73F1B1E22}"/>
          </ac:picMkLst>
        </pc:picChg>
      </pc:sldChg>
      <pc:sldChg chg="delSp modSp mod">
        <pc:chgData name="정승민" userId="27c543a4-548c-4fc9-964e-449d0026db0b" providerId="ADAL" clId="{19B0B049-1304-4F70-BFBD-64773C00A42D}" dt="2022-10-18T02:52:13.959" v="86" actId="478"/>
        <pc:sldMkLst>
          <pc:docMk/>
          <pc:sldMk cId="0" sldId="260"/>
        </pc:sldMkLst>
        <pc:spChg chg="del mod">
          <ac:chgData name="정승민" userId="27c543a4-548c-4fc9-964e-449d0026db0b" providerId="ADAL" clId="{19B0B049-1304-4F70-BFBD-64773C00A42D}" dt="2022-10-18T02:52:13.959" v="86" actId="478"/>
          <ac:spMkLst>
            <pc:docMk/>
            <pc:sldMk cId="0" sldId="260"/>
            <ac:spMk id="116" creationId="{00000000-0000-0000-0000-000000000000}"/>
          </ac:spMkLst>
        </pc:spChg>
        <pc:spChg chg="mod">
          <ac:chgData name="정승민" userId="27c543a4-548c-4fc9-964e-449d0026db0b" providerId="ADAL" clId="{19B0B049-1304-4F70-BFBD-64773C00A42D}" dt="2022-10-18T02:52:05.776" v="82" actId="6549"/>
          <ac:spMkLst>
            <pc:docMk/>
            <pc:sldMk cId="0" sldId="260"/>
            <ac:spMk id="118" creationId="{00000000-0000-0000-0000-000000000000}"/>
          </ac:spMkLst>
        </pc:spChg>
        <pc:picChg chg="del">
          <ac:chgData name="정승민" userId="27c543a4-548c-4fc9-964e-449d0026db0b" providerId="ADAL" clId="{19B0B049-1304-4F70-BFBD-64773C00A42D}" dt="2022-10-18T02:52:01.240" v="79" actId="478"/>
          <ac:picMkLst>
            <pc:docMk/>
            <pc:sldMk cId="0" sldId="260"/>
            <ac:picMk id="2" creationId="{00000000-0000-0000-0000-000000000000}"/>
          </ac:picMkLst>
        </pc:picChg>
        <pc:picChg chg="mod">
          <ac:chgData name="정승민" userId="27c543a4-548c-4fc9-964e-449d0026db0b" providerId="ADAL" clId="{19B0B049-1304-4F70-BFBD-64773C00A42D}" dt="2022-10-18T02:52:08.353" v="83" actId="1076"/>
          <ac:picMkLst>
            <pc:docMk/>
            <pc:sldMk cId="0" sldId="260"/>
            <ac:picMk id="3" creationId="{00000000-0000-0000-0000-000000000000}"/>
          </ac:picMkLst>
        </pc:picChg>
        <pc:picChg chg="mod">
          <ac:chgData name="정승민" userId="27c543a4-548c-4fc9-964e-449d0026db0b" providerId="ADAL" clId="{19B0B049-1304-4F70-BFBD-64773C00A42D}" dt="2022-10-18T02:52:10.912" v="84" actId="1076"/>
          <ac:picMkLst>
            <pc:docMk/>
            <pc:sldMk cId="0" sldId="260"/>
            <ac:picMk id="4" creationId="{00000000-0000-0000-0000-000000000000}"/>
          </ac:picMkLst>
        </pc:picChg>
      </pc:sldChg>
      <pc:sldChg chg="modSp del mod">
        <pc:chgData name="정승민" userId="27c543a4-548c-4fc9-964e-449d0026db0b" providerId="ADAL" clId="{19B0B049-1304-4F70-BFBD-64773C00A42D}" dt="2022-10-18T03:45:08.678" v="870" actId="47"/>
        <pc:sldMkLst>
          <pc:docMk/>
          <pc:sldMk cId="0" sldId="261"/>
        </pc:sldMkLst>
        <pc:spChg chg="mod">
          <ac:chgData name="정승민" userId="27c543a4-548c-4fc9-964e-449d0026db0b" providerId="ADAL" clId="{19B0B049-1304-4F70-BFBD-64773C00A42D}" dt="2022-10-18T02:53:06.842" v="87" actId="1076"/>
          <ac:spMkLst>
            <pc:docMk/>
            <pc:sldMk cId="0" sldId="261"/>
            <ac:spMk id="128" creationId="{00000000-0000-0000-0000-000000000000}"/>
          </ac:spMkLst>
        </pc:spChg>
        <pc:picChg chg="mod">
          <ac:chgData name="정승민" userId="27c543a4-548c-4fc9-964e-449d0026db0b" providerId="ADAL" clId="{19B0B049-1304-4F70-BFBD-64773C00A42D}" dt="2022-10-18T02:53:13.729" v="88" actId="1076"/>
          <ac:picMkLst>
            <pc:docMk/>
            <pc:sldMk cId="0" sldId="261"/>
            <ac:picMk id="2" creationId="{00000000-0000-0000-0000-000000000000}"/>
          </ac:picMkLst>
        </pc:picChg>
      </pc:sldChg>
      <pc:sldChg chg="modSp add del mod">
        <pc:chgData name="정승민" userId="27c543a4-548c-4fc9-964e-449d0026db0b" providerId="ADAL" clId="{19B0B049-1304-4F70-BFBD-64773C00A42D}" dt="2022-10-18T09:31:55.250" v="5378" actId="47"/>
        <pc:sldMkLst>
          <pc:docMk/>
          <pc:sldMk cId="1648837698" sldId="261"/>
        </pc:sldMkLst>
        <pc:spChg chg="mod">
          <ac:chgData name="정승민" userId="27c543a4-548c-4fc9-964e-449d0026db0b" providerId="ADAL" clId="{19B0B049-1304-4F70-BFBD-64773C00A42D}" dt="2022-10-18T07:50:22.130" v="2243" actId="27636"/>
          <ac:spMkLst>
            <pc:docMk/>
            <pc:sldMk cId="1648837698" sldId="261"/>
            <ac:spMk id="3" creationId="{08F52FD1-1472-43D3-8BAE-518746A8FB72}"/>
          </ac:spMkLst>
        </pc:spChg>
      </pc:sldChg>
      <pc:sldChg chg="addSp delSp modSp mod ord">
        <pc:chgData name="정승민" userId="27c543a4-548c-4fc9-964e-449d0026db0b" providerId="ADAL" clId="{19B0B049-1304-4F70-BFBD-64773C00A42D}" dt="2022-10-18T10:27:59.741" v="6829"/>
        <pc:sldMkLst>
          <pc:docMk/>
          <pc:sldMk cId="0" sldId="262"/>
        </pc:sldMkLst>
        <pc:spChg chg="del">
          <ac:chgData name="정승민" userId="27c543a4-548c-4fc9-964e-449d0026db0b" providerId="ADAL" clId="{19B0B049-1304-4F70-BFBD-64773C00A42D}" dt="2022-10-18T03:46:08.007" v="875" actId="21"/>
          <ac:spMkLst>
            <pc:docMk/>
            <pc:sldMk cId="0" sldId="262"/>
            <ac:spMk id="4" creationId="{CD6C0B9C-CDF7-4806-A126-0CBA0CC36361}"/>
          </ac:spMkLst>
        </pc:spChg>
        <pc:spChg chg="add mod">
          <ac:chgData name="정승민" userId="27c543a4-548c-4fc9-964e-449d0026db0b" providerId="ADAL" clId="{19B0B049-1304-4F70-BFBD-64773C00A42D}" dt="2022-10-18T03:56:56.707" v="1676" actId="1036"/>
          <ac:spMkLst>
            <pc:docMk/>
            <pc:sldMk cId="0" sldId="262"/>
            <ac:spMk id="8" creationId="{5BCF68F3-6C5C-4168-8275-6E030FDB506A}"/>
          </ac:spMkLst>
        </pc:spChg>
        <pc:spChg chg="add mod">
          <ac:chgData name="정승민" userId="27c543a4-548c-4fc9-964e-449d0026db0b" providerId="ADAL" clId="{19B0B049-1304-4F70-BFBD-64773C00A42D}" dt="2022-10-18T03:56:56.707" v="1676" actId="1036"/>
          <ac:spMkLst>
            <pc:docMk/>
            <pc:sldMk cId="0" sldId="262"/>
            <ac:spMk id="9" creationId="{5B439F3B-F0B7-455F-B234-136CEF7FF426}"/>
          </ac:spMkLst>
        </pc:spChg>
        <pc:spChg chg="add mod">
          <ac:chgData name="정승민" userId="27c543a4-548c-4fc9-964e-449d0026db0b" providerId="ADAL" clId="{19B0B049-1304-4F70-BFBD-64773C00A42D}" dt="2022-10-18T03:56:56.707" v="1676" actId="1036"/>
          <ac:spMkLst>
            <pc:docMk/>
            <pc:sldMk cId="0" sldId="262"/>
            <ac:spMk id="10" creationId="{EB95FFA2-3DCD-40F1-9FDD-E4C9977863DB}"/>
          </ac:spMkLst>
        </pc:spChg>
        <pc:spChg chg="add mod">
          <ac:chgData name="정승민" userId="27c543a4-548c-4fc9-964e-449d0026db0b" providerId="ADAL" clId="{19B0B049-1304-4F70-BFBD-64773C00A42D}" dt="2022-10-18T03:56:56.707" v="1676" actId="1036"/>
          <ac:spMkLst>
            <pc:docMk/>
            <pc:sldMk cId="0" sldId="262"/>
            <ac:spMk id="11" creationId="{DF710FE1-ADA2-42E6-83B6-FA9DAD6381FC}"/>
          </ac:spMkLst>
        </pc:spChg>
        <pc:spChg chg="add mod">
          <ac:chgData name="정승민" userId="27c543a4-548c-4fc9-964e-449d0026db0b" providerId="ADAL" clId="{19B0B049-1304-4F70-BFBD-64773C00A42D}" dt="2022-10-18T03:56:56.707" v="1676" actId="1036"/>
          <ac:spMkLst>
            <pc:docMk/>
            <pc:sldMk cId="0" sldId="262"/>
            <ac:spMk id="13" creationId="{EC119E7C-C443-46E3-B900-EF4721D2FD4C}"/>
          </ac:spMkLst>
        </pc:spChg>
        <pc:spChg chg="add mod">
          <ac:chgData name="정승민" userId="27c543a4-548c-4fc9-964e-449d0026db0b" providerId="ADAL" clId="{19B0B049-1304-4F70-BFBD-64773C00A42D}" dt="2022-10-18T03:56:56.707" v="1676" actId="1036"/>
          <ac:spMkLst>
            <pc:docMk/>
            <pc:sldMk cId="0" sldId="262"/>
            <ac:spMk id="14" creationId="{D156952B-4232-4BE1-89F8-0A1C19647D2F}"/>
          </ac:spMkLst>
        </pc:spChg>
        <pc:spChg chg="add del mod">
          <ac:chgData name="정승민" userId="27c543a4-548c-4fc9-964e-449d0026db0b" providerId="ADAL" clId="{19B0B049-1304-4F70-BFBD-64773C00A42D}" dt="2022-10-18T03:47:46.394" v="1151" actId="478"/>
          <ac:spMkLst>
            <pc:docMk/>
            <pc:sldMk cId="0" sldId="262"/>
            <ac:spMk id="16" creationId="{C18E0E8C-9E19-4674-8C35-462E9E57DE6E}"/>
          </ac:spMkLst>
        </pc:spChg>
        <pc:spChg chg="add mod">
          <ac:chgData name="정승민" userId="27c543a4-548c-4fc9-964e-449d0026db0b" providerId="ADAL" clId="{19B0B049-1304-4F70-BFBD-64773C00A42D}" dt="2022-10-18T03:59:15.305" v="1733" actId="20577"/>
          <ac:spMkLst>
            <pc:docMk/>
            <pc:sldMk cId="0" sldId="262"/>
            <ac:spMk id="17" creationId="{0D2A3794-41DD-4111-90BE-2F7AA36829B8}"/>
          </ac:spMkLst>
        </pc:spChg>
        <pc:spChg chg="add mod">
          <ac:chgData name="정승민" userId="27c543a4-548c-4fc9-964e-449d0026db0b" providerId="ADAL" clId="{19B0B049-1304-4F70-BFBD-64773C00A42D}" dt="2022-10-18T03:59:21.765" v="1737" actId="14100"/>
          <ac:spMkLst>
            <pc:docMk/>
            <pc:sldMk cId="0" sldId="262"/>
            <ac:spMk id="18" creationId="{679983AC-F7BD-4F39-BF02-7C29E846BBFF}"/>
          </ac:spMkLst>
        </pc:spChg>
        <pc:spChg chg="add mod">
          <ac:chgData name="정승민" userId="27c543a4-548c-4fc9-964e-449d0026db0b" providerId="ADAL" clId="{19B0B049-1304-4F70-BFBD-64773C00A42D}" dt="2022-10-18T03:59:19.684" v="1736" actId="14100"/>
          <ac:spMkLst>
            <pc:docMk/>
            <pc:sldMk cId="0" sldId="262"/>
            <ac:spMk id="19" creationId="{DDFBFF04-0DBE-401F-BF67-8F3B750142AA}"/>
          </ac:spMkLst>
        </pc:spChg>
        <pc:spChg chg="add mod">
          <ac:chgData name="정승민" userId="27c543a4-548c-4fc9-964e-449d0026db0b" providerId="ADAL" clId="{19B0B049-1304-4F70-BFBD-64773C00A42D}" dt="2022-10-18T10:25:04.996" v="6805" actId="1076"/>
          <ac:spMkLst>
            <pc:docMk/>
            <pc:sldMk cId="0" sldId="262"/>
            <ac:spMk id="28" creationId="{5AFCB451-A7A3-4915-9B59-DD06CFB95804}"/>
          </ac:spMkLst>
        </pc:spChg>
        <pc:spChg chg="add mod">
          <ac:chgData name="정승민" userId="27c543a4-548c-4fc9-964e-449d0026db0b" providerId="ADAL" clId="{19B0B049-1304-4F70-BFBD-64773C00A42D}" dt="2022-10-18T03:56:53.859" v="1662" actId="1035"/>
          <ac:spMkLst>
            <pc:docMk/>
            <pc:sldMk cId="0" sldId="262"/>
            <ac:spMk id="29" creationId="{398163DB-E3C3-46E6-B8E6-C0636649C08A}"/>
          </ac:spMkLst>
        </pc:spChg>
        <pc:spChg chg="add mod">
          <ac:chgData name="정승민" userId="27c543a4-548c-4fc9-964e-449d0026db0b" providerId="ADAL" clId="{19B0B049-1304-4F70-BFBD-64773C00A42D}" dt="2022-10-18T03:56:53.859" v="1662" actId="1035"/>
          <ac:spMkLst>
            <pc:docMk/>
            <pc:sldMk cId="0" sldId="262"/>
            <ac:spMk id="30" creationId="{C92FB5A3-F728-4725-B889-E3E17E4C7541}"/>
          </ac:spMkLst>
        </pc:spChg>
        <pc:spChg chg="add mod">
          <ac:chgData name="정승민" userId="27c543a4-548c-4fc9-964e-449d0026db0b" providerId="ADAL" clId="{19B0B049-1304-4F70-BFBD-64773C00A42D}" dt="2022-10-18T03:56:53.859" v="1662" actId="1035"/>
          <ac:spMkLst>
            <pc:docMk/>
            <pc:sldMk cId="0" sldId="262"/>
            <ac:spMk id="31" creationId="{C30F32E6-CEF9-40A8-A63A-83903B835A5E}"/>
          </ac:spMkLst>
        </pc:spChg>
        <pc:spChg chg="add mod">
          <ac:chgData name="정승민" userId="27c543a4-548c-4fc9-964e-449d0026db0b" providerId="ADAL" clId="{19B0B049-1304-4F70-BFBD-64773C00A42D}" dt="2022-10-18T03:59:24.900" v="1739" actId="14100"/>
          <ac:spMkLst>
            <pc:docMk/>
            <pc:sldMk cId="0" sldId="262"/>
            <ac:spMk id="36" creationId="{A04E98D6-4D65-4E94-8583-559C9AE0D1E1}"/>
          </ac:spMkLst>
        </pc:spChg>
        <pc:spChg chg="add mod">
          <ac:chgData name="정승민" userId="27c543a4-548c-4fc9-964e-449d0026db0b" providerId="ADAL" clId="{19B0B049-1304-4F70-BFBD-64773C00A42D}" dt="2022-10-18T03:56:53.859" v="1662" actId="1035"/>
          <ac:spMkLst>
            <pc:docMk/>
            <pc:sldMk cId="0" sldId="262"/>
            <ac:spMk id="44" creationId="{2854A2A2-5FD5-4F0B-9A54-3C553E44CFC2}"/>
          </ac:spMkLst>
        </pc:spChg>
        <pc:spChg chg="add mod">
          <ac:chgData name="정승민" userId="27c543a4-548c-4fc9-964e-449d0026db0b" providerId="ADAL" clId="{19B0B049-1304-4F70-BFBD-64773C00A42D}" dt="2022-10-18T03:56:53.859" v="1662" actId="1035"/>
          <ac:spMkLst>
            <pc:docMk/>
            <pc:sldMk cId="0" sldId="262"/>
            <ac:spMk id="45" creationId="{D592A1FD-D069-4337-A34B-FB22807F1CB6}"/>
          </ac:spMkLst>
        </pc:spChg>
        <pc:spChg chg="add mod ord">
          <ac:chgData name="정승민" userId="27c543a4-548c-4fc9-964e-449d0026db0b" providerId="ADAL" clId="{19B0B049-1304-4F70-BFBD-64773C00A42D}" dt="2022-10-18T03:59:30.237" v="1742" actId="14100"/>
          <ac:spMkLst>
            <pc:docMk/>
            <pc:sldMk cId="0" sldId="262"/>
            <ac:spMk id="46" creationId="{F4F1733D-193B-4748-9FC7-CD5D1FB8FE83}"/>
          </ac:spMkLst>
        </pc:spChg>
        <pc:spChg chg="add mod">
          <ac:chgData name="정승민" userId="27c543a4-548c-4fc9-964e-449d0026db0b" providerId="ADAL" clId="{19B0B049-1304-4F70-BFBD-64773C00A42D}" dt="2022-10-18T03:56:53.859" v="1662" actId="1035"/>
          <ac:spMkLst>
            <pc:docMk/>
            <pc:sldMk cId="0" sldId="262"/>
            <ac:spMk id="48" creationId="{28EB85D8-D2D4-4577-A70C-689B5A6F0151}"/>
          </ac:spMkLst>
        </pc:spChg>
        <pc:spChg chg="add mod">
          <ac:chgData name="정승민" userId="27c543a4-548c-4fc9-964e-449d0026db0b" providerId="ADAL" clId="{19B0B049-1304-4F70-BFBD-64773C00A42D}" dt="2022-10-18T10:26:33.623" v="6816" actId="1076"/>
          <ac:spMkLst>
            <pc:docMk/>
            <pc:sldMk cId="0" sldId="262"/>
            <ac:spMk id="73" creationId="{491318A6-7AB8-4F76-93A3-4572E2D329D0}"/>
          </ac:spMkLst>
        </pc:spChg>
        <pc:spChg chg="add mod">
          <ac:chgData name="정승민" userId="27c543a4-548c-4fc9-964e-449d0026db0b" providerId="ADAL" clId="{19B0B049-1304-4F70-BFBD-64773C00A42D}" dt="2022-10-18T10:26:31.563" v="6815" actId="14100"/>
          <ac:spMkLst>
            <pc:docMk/>
            <pc:sldMk cId="0" sldId="262"/>
            <ac:spMk id="74" creationId="{199D9D76-9082-4376-8697-7C6F71CB98E2}"/>
          </ac:spMkLst>
        </pc:spChg>
        <pc:spChg chg="add mod">
          <ac:chgData name="정승민" userId="27c543a4-548c-4fc9-964e-449d0026db0b" providerId="ADAL" clId="{19B0B049-1304-4F70-BFBD-64773C00A42D}" dt="2022-10-18T10:27:59.741" v="6829"/>
          <ac:spMkLst>
            <pc:docMk/>
            <pc:sldMk cId="0" sldId="262"/>
            <ac:spMk id="76" creationId="{74A42F25-022D-459E-B421-AEFC0A830AD9}"/>
          </ac:spMkLst>
        </pc:spChg>
        <pc:spChg chg="del">
          <ac:chgData name="정승민" userId="27c543a4-548c-4fc9-964e-449d0026db0b" providerId="ADAL" clId="{19B0B049-1304-4F70-BFBD-64773C00A42D}" dt="2022-10-18T03:51:24.142" v="1389" actId="478"/>
          <ac:spMkLst>
            <pc:docMk/>
            <pc:sldMk cId="0" sldId="262"/>
            <ac:spMk id="134" creationId="{00000000-0000-0000-0000-000000000000}"/>
          </ac:spMkLst>
        </pc:spChg>
        <pc:spChg chg="mod">
          <ac:chgData name="정승민" userId="27c543a4-548c-4fc9-964e-449d0026db0b" providerId="ADAL" clId="{19B0B049-1304-4F70-BFBD-64773C00A42D}" dt="2022-10-18T10:25:23.744" v="6809" actId="1076"/>
          <ac:spMkLst>
            <pc:docMk/>
            <pc:sldMk cId="0" sldId="262"/>
            <ac:spMk id="135" creationId="{00000000-0000-0000-0000-000000000000}"/>
          </ac:spMkLst>
        </pc:spChg>
        <pc:spChg chg="mod">
          <ac:chgData name="정승민" userId="27c543a4-548c-4fc9-964e-449d0026db0b" providerId="ADAL" clId="{19B0B049-1304-4F70-BFBD-64773C00A42D}" dt="2022-10-18T10:25:27.010" v="6810" actId="1076"/>
          <ac:spMkLst>
            <pc:docMk/>
            <pc:sldMk cId="0" sldId="262"/>
            <ac:spMk id="136" creationId="{00000000-0000-0000-0000-000000000000}"/>
          </ac:spMkLst>
        </pc:spChg>
        <pc:picChg chg="del">
          <ac:chgData name="정승민" userId="27c543a4-548c-4fc9-964e-449d0026db0b" providerId="ADAL" clId="{19B0B049-1304-4F70-BFBD-64773C00A42D}" dt="2022-10-18T03:46:19.025" v="878" actId="478"/>
          <ac:picMkLst>
            <pc:docMk/>
            <pc:sldMk cId="0" sldId="262"/>
            <ac:picMk id="2" creationId="{00000000-0000-0000-0000-000000000000}"/>
          </ac:picMkLst>
        </pc:picChg>
        <pc:picChg chg="del">
          <ac:chgData name="정승민" userId="27c543a4-548c-4fc9-964e-449d0026db0b" providerId="ADAL" clId="{19B0B049-1304-4F70-BFBD-64773C00A42D}" dt="2022-10-18T03:46:08.007" v="875" actId="21"/>
          <ac:picMkLst>
            <pc:docMk/>
            <pc:sldMk cId="0" sldId="262"/>
            <ac:picMk id="3" creationId="{00000000-0000-0000-0000-000000000000}"/>
          </ac:picMkLst>
        </pc:picChg>
        <pc:picChg chg="add mod">
          <ac:chgData name="정승민" userId="27c543a4-548c-4fc9-964e-449d0026db0b" providerId="ADAL" clId="{19B0B049-1304-4F70-BFBD-64773C00A42D}" dt="2022-10-18T03:56:53.859" v="1662" actId="1035"/>
          <ac:picMkLst>
            <pc:docMk/>
            <pc:sldMk cId="0" sldId="262"/>
            <ac:picMk id="47" creationId="{0189720F-93FD-411E-BFA8-C6FB371828A6}"/>
          </ac:picMkLst>
        </pc:picChg>
        <pc:picChg chg="add mod">
          <ac:chgData name="정승민" userId="27c543a4-548c-4fc9-964e-449d0026db0b" providerId="ADAL" clId="{19B0B049-1304-4F70-BFBD-64773C00A42D}" dt="2022-10-18T10:24:57.978" v="6801" actId="1076"/>
          <ac:picMkLst>
            <pc:docMk/>
            <pc:sldMk cId="0" sldId="262"/>
            <ac:picMk id="1026" creationId="{4CAB68E9-F584-4A99-81B8-816DB148F96B}"/>
          </ac:picMkLst>
        </pc:picChg>
        <pc:cxnChg chg="add mod">
          <ac:chgData name="정승민" userId="27c543a4-548c-4fc9-964e-449d0026db0b" providerId="ADAL" clId="{19B0B049-1304-4F70-BFBD-64773C00A42D}" dt="2022-10-18T03:56:56.707" v="1676" actId="1036"/>
          <ac:cxnSpMkLst>
            <pc:docMk/>
            <pc:sldMk cId="0" sldId="262"/>
            <ac:cxnSpMk id="12" creationId="{5EE6D2F4-CE27-4B5E-8AB4-F7957DF100DE}"/>
          </ac:cxnSpMkLst>
        </pc:cxnChg>
        <pc:cxnChg chg="add mod">
          <ac:chgData name="정승민" userId="27c543a4-548c-4fc9-964e-449d0026db0b" providerId="ADAL" clId="{19B0B049-1304-4F70-BFBD-64773C00A42D}" dt="2022-10-18T03:56:56.707" v="1676" actId="1036"/>
          <ac:cxnSpMkLst>
            <pc:docMk/>
            <pc:sldMk cId="0" sldId="262"/>
            <ac:cxnSpMk id="15" creationId="{51C6F7F6-3B8E-44F8-AF22-52CEC4054BF6}"/>
          </ac:cxnSpMkLst>
        </pc:cxnChg>
        <pc:cxnChg chg="add mod">
          <ac:chgData name="정승민" userId="27c543a4-548c-4fc9-964e-449d0026db0b" providerId="ADAL" clId="{19B0B049-1304-4F70-BFBD-64773C00A42D}" dt="2022-10-18T03:56:56.707" v="1676" actId="1036"/>
          <ac:cxnSpMkLst>
            <pc:docMk/>
            <pc:sldMk cId="0" sldId="262"/>
            <ac:cxnSpMk id="20" creationId="{417F1D62-11F2-4C9C-8568-9EBD65E27FE9}"/>
          </ac:cxnSpMkLst>
        </pc:cxnChg>
        <pc:cxnChg chg="add mod">
          <ac:chgData name="정승민" userId="27c543a4-548c-4fc9-964e-449d0026db0b" providerId="ADAL" clId="{19B0B049-1304-4F70-BFBD-64773C00A42D}" dt="2022-10-18T10:25:38.264" v="6811" actId="14100"/>
          <ac:cxnSpMkLst>
            <pc:docMk/>
            <pc:sldMk cId="0" sldId="262"/>
            <ac:cxnSpMk id="26" creationId="{665D1DD5-6095-46D3-9FB6-0FB5E99AB0BA}"/>
          </ac:cxnSpMkLst>
        </pc:cxnChg>
        <pc:cxnChg chg="add mod">
          <ac:chgData name="정승민" userId="27c543a4-548c-4fc9-964e-449d0026db0b" providerId="ADAL" clId="{19B0B049-1304-4F70-BFBD-64773C00A42D}" dt="2022-10-18T03:56:53.859" v="1662" actId="1035"/>
          <ac:cxnSpMkLst>
            <pc:docMk/>
            <pc:sldMk cId="0" sldId="262"/>
            <ac:cxnSpMk id="32" creationId="{B127163A-450D-4FFF-86B0-C2DEA10A722E}"/>
          </ac:cxnSpMkLst>
        </pc:cxnChg>
        <pc:cxnChg chg="add mod">
          <ac:chgData name="정승민" userId="27c543a4-548c-4fc9-964e-449d0026db0b" providerId="ADAL" clId="{19B0B049-1304-4F70-BFBD-64773C00A42D}" dt="2022-10-18T03:56:53.859" v="1662" actId="1035"/>
          <ac:cxnSpMkLst>
            <pc:docMk/>
            <pc:sldMk cId="0" sldId="262"/>
            <ac:cxnSpMk id="37" creationId="{F8350A34-D419-4FAC-966A-BF1BA99D7352}"/>
          </ac:cxnSpMkLst>
        </pc:cxnChg>
        <pc:cxnChg chg="add mod">
          <ac:chgData name="정승민" userId="27c543a4-548c-4fc9-964e-449d0026db0b" providerId="ADAL" clId="{19B0B049-1304-4F70-BFBD-64773C00A42D}" dt="2022-10-18T03:56:53.859" v="1662" actId="1035"/>
          <ac:cxnSpMkLst>
            <pc:docMk/>
            <pc:sldMk cId="0" sldId="262"/>
            <ac:cxnSpMk id="40" creationId="{31F3D776-6015-47C9-BDFF-36925B259E8F}"/>
          </ac:cxnSpMkLst>
        </pc:cxnChg>
        <pc:cxnChg chg="add mod">
          <ac:chgData name="정승민" userId="27c543a4-548c-4fc9-964e-449d0026db0b" providerId="ADAL" clId="{19B0B049-1304-4F70-BFBD-64773C00A42D}" dt="2022-10-18T03:56:53.859" v="1662" actId="1035"/>
          <ac:cxnSpMkLst>
            <pc:docMk/>
            <pc:sldMk cId="0" sldId="262"/>
            <ac:cxnSpMk id="49" creationId="{2B9BD732-328F-4543-98B8-892ABF316552}"/>
          </ac:cxnSpMkLst>
        </pc:cxnChg>
        <pc:cxnChg chg="add mod">
          <ac:chgData name="정승민" userId="27c543a4-548c-4fc9-964e-449d0026db0b" providerId="ADAL" clId="{19B0B049-1304-4F70-BFBD-64773C00A42D}" dt="2022-10-18T03:56:53.859" v="1662" actId="1035"/>
          <ac:cxnSpMkLst>
            <pc:docMk/>
            <pc:sldMk cId="0" sldId="262"/>
            <ac:cxnSpMk id="50" creationId="{DDFED8DA-F36F-4F18-BE74-651A216D4EC9}"/>
          </ac:cxnSpMkLst>
        </pc:cxnChg>
        <pc:cxnChg chg="add mod">
          <ac:chgData name="정승민" userId="27c543a4-548c-4fc9-964e-449d0026db0b" providerId="ADAL" clId="{19B0B049-1304-4F70-BFBD-64773C00A42D}" dt="2022-10-18T03:56:53.859" v="1662" actId="1035"/>
          <ac:cxnSpMkLst>
            <pc:docMk/>
            <pc:sldMk cId="0" sldId="262"/>
            <ac:cxnSpMk id="51" creationId="{51A8FC7B-659D-49E4-8739-78580C936908}"/>
          </ac:cxnSpMkLst>
        </pc:cxnChg>
        <pc:cxnChg chg="add mod">
          <ac:chgData name="정승민" userId="27c543a4-548c-4fc9-964e-449d0026db0b" providerId="ADAL" clId="{19B0B049-1304-4F70-BFBD-64773C00A42D}" dt="2022-10-18T03:56:53.859" v="1662" actId="1035"/>
          <ac:cxnSpMkLst>
            <pc:docMk/>
            <pc:sldMk cId="0" sldId="262"/>
            <ac:cxnSpMk id="52" creationId="{5FA42837-7D24-4E22-8002-B9A5A4EB3203}"/>
          </ac:cxnSpMkLst>
        </pc:cxnChg>
        <pc:cxnChg chg="add mod">
          <ac:chgData name="정승민" userId="27c543a4-548c-4fc9-964e-449d0026db0b" providerId="ADAL" clId="{19B0B049-1304-4F70-BFBD-64773C00A42D}" dt="2022-10-18T03:56:53.859" v="1662" actId="1035"/>
          <ac:cxnSpMkLst>
            <pc:docMk/>
            <pc:sldMk cId="0" sldId="262"/>
            <ac:cxnSpMk id="53" creationId="{E803F3C9-FE3B-4638-92C3-8FDA35FA71EE}"/>
          </ac:cxnSpMkLst>
        </pc:cxnChg>
        <pc:cxnChg chg="add mod">
          <ac:chgData name="정승민" userId="27c543a4-548c-4fc9-964e-449d0026db0b" providerId="ADAL" clId="{19B0B049-1304-4F70-BFBD-64773C00A42D}" dt="2022-10-18T03:56:53.859" v="1662" actId="1035"/>
          <ac:cxnSpMkLst>
            <pc:docMk/>
            <pc:sldMk cId="0" sldId="262"/>
            <ac:cxnSpMk id="54" creationId="{F4C17257-4CE5-4630-92EC-6622B3B64776}"/>
          </ac:cxnSpMkLst>
        </pc:cxnChg>
      </pc:sldChg>
      <pc:sldChg chg="addSp delSp modSp mod">
        <pc:chgData name="정승민" userId="27c543a4-548c-4fc9-964e-449d0026db0b" providerId="ADAL" clId="{19B0B049-1304-4F70-BFBD-64773C00A42D}" dt="2022-10-18T04:03:48.745" v="1793" actId="478"/>
        <pc:sldMkLst>
          <pc:docMk/>
          <pc:sldMk cId="0" sldId="263"/>
        </pc:sldMkLst>
        <pc:spChg chg="mod">
          <ac:chgData name="정승민" userId="27c543a4-548c-4fc9-964e-449d0026db0b" providerId="ADAL" clId="{19B0B049-1304-4F70-BFBD-64773C00A42D}" dt="2022-10-18T04:03:00.781" v="1792" actId="1076"/>
          <ac:spMkLst>
            <pc:docMk/>
            <pc:sldMk cId="0" sldId="263"/>
            <ac:spMk id="7" creationId="{786B4E70-4219-4DDA-8D20-64980BF17D42}"/>
          </ac:spMkLst>
        </pc:spChg>
        <pc:spChg chg="add del mod">
          <ac:chgData name="정승민" userId="27c543a4-548c-4fc9-964e-449d0026db0b" providerId="ADAL" clId="{19B0B049-1304-4F70-BFBD-64773C00A42D}" dt="2022-10-18T04:02:09.340" v="1770" actId="478"/>
          <ac:spMkLst>
            <pc:docMk/>
            <pc:sldMk cId="0" sldId="263"/>
            <ac:spMk id="9" creationId="{946890CB-B92F-42E0-8B4C-55B898653D3D}"/>
          </ac:spMkLst>
        </pc:spChg>
        <pc:spChg chg="del">
          <ac:chgData name="정승민" userId="27c543a4-548c-4fc9-964e-449d0026db0b" providerId="ADAL" clId="{19B0B049-1304-4F70-BFBD-64773C00A42D}" dt="2022-10-18T04:03:48.745" v="1793" actId="478"/>
          <ac:spMkLst>
            <pc:docMk/>
            <pc:sldMk cId="0" sldId="263"/>
            <ac:spMk id="143" creationId="{00000000-0000-0000-0000-000000000000}"/>
          </ac:spMkLst>
        </pc:spChg>
        <pc:spChg chg="mod ord">
          <ac:chgData name="정승민" userId="27c543a4-548c-4fc9-964e-449d0026db0b" providerId="ADAL" clId="{19B0B049-1304-4F70-BFBD-64773C00A42D}" dt="2022-10-18T04:02:56.518" v="1790"/>
          <ac:spMkLst>
            <pc:docMk/>
            <pc:sldMk cId="0" sldId="263"/>
            <ac:spMk id="145" creationId="{00000000-0000-0000-0000-000000000000}"/>
          </ac:spMkLst>
        </pc:spChg>
        <pc:picChg chg="mod">
          <ac:chgData name="정승민" userId="27c543a4-548c-4fc9-964e-449d0026db0b" providerId="ADAL" clId="{19B0B049-1304-4F70-BFBD-64773C00A42D}" dt="2022-10-18T04:02:06.686" v="1769" actId="1076"/>
          <ac:picMkLst>
            <pc:docMk/>
            <pc:sldMk cId="0" sldId="263"/>
            <ac:picMk id="2" creationId="{00000000-0000-0000-0000-000000000000}"/>
          </ac:picMkLst>
        </pc:picChg>
        <pc:picChg chg="mod">
          <ac:chgData name="정승민" userId="27c543a4-548c-4fc9-964e-449d0026db0b" providerId="ADAL" clId="{19B0B049-1304-4F70-BFBD-64773C00A42D}" dt="2022-10-18T04:02:57.792" v="1791" actId="1076"/>
          <ac:picMkLst>
            <pc:docMk/>
            <pc:sldMk cId="0" sldId="263"/>
            <ac:picMk id="3" creationId="{00000000-0000-0000-0000-000000000000}"/>
          </ac:picMkLst>
        </pc:picChg>
        <pc:picChg chg="add mod">
          <ac:chgData name="정승민" userId="27c543a4-548c-4fc9-964e-449d0026db0b" providerId="ADAL" clId="{19B0B049-1304-4F70-BFBD-64773C00A42D}" dt="2022-10-18T04:02:04.084" v="1768" actId="14100"/>
          <ac:picMkLst>
            <pc:docMk/>
            <pc:sldMk cId="0" sldId="263"/>
            <ac:picMk id="8" creationId="{45C46D79-518C-43E5-94BB-53F277BA6A4B}"/>
          </ac:picMkLst>
        </pc:picChg>
      </pc:sldChg>
      <pc:sldChg chg="del">
        <pc:chgData name="정승민" userId="27c543a4-548c-4fc9-964e-449d0026db0b" providerId="ADAL" clId="{19B0B049-1304-4F70-BFBD-64773C00A42D}" dt="2022-10-18T04:03:52.542" v="1794" actId="47"/>
        <pc:sldMkLst>
          <pc:docMk/>
          <pc:sldMk cId="1852670671" sldId="264"/>
        </pc:sldMkLst>
        <pc:spChg chg="mod">
          <ac:chgData name="정승민" userId="27c543a4-548c-4fc9-964e-449d0026db0b" providerId="ADAL" clId="{19B0B049-1304-4F70-BFBD-64773C00A42D}" dt="2022-10-18T09:37:36.565" v="5431" actId="113"/>
          <ac:spMkLst>
            <pc:docMk/>
            <pc:sldMk cId="1852670671" sldId="264"/>
            <ac:spMk id="3" creationId="{39D01745-C847-4386-B33C-E14F58CF4460}"/>
          </ac:spMkLst>
        </pc:spChg>
        <pc:spChg chg="mod">
          <ac:chgData name="정승민" userId="27c543a4-548c-4fc9-964e-449d0026db0b" providerId="ADAL" clId="{19B0B049-1304-4F70-BFBD-64773C00A42D}" dt="2022-10-18T09:42:18.575" v="5687" actId="27636"/>
          <ac:spMkLst>
            <pc:docMk/>
            <pc:sldMk cId="1852670671" sldId="264"/>
            <ac:spMk id="5" creationId="{D620F469-66F3-40C8-9FC7-A6E3E1030092}"/>
          </ac:spMkLst>
        </pc:spChg>
        <pc:spChg chg="add mod">
          <ac:chgData name="정승민" userId="27c543a4-548c-4fc9-964e-449d0026db0b" providerId="ADAL" clId="{19B0B049-1304-4F70-BFBD-64773C00A42D}" dt="2022-10-18T09:37:16.206" v="5429" actId="1076"/>
          <ac:spMkLst>
            <pc:docMk/>
            <pc:sldMk cId="1852670671" sldId="264"/>
            <ac:spMk id="7" creationId="{EE6E7196-CFEE-4418-93FE-7B9A6C66CCCA}"/>
          </ac:spMkLst>
        </pc:spChg>
        <pc:picChg chg="mod">
          <ac:chgData name="정승민" userId="27c543a4-548c-4fc9-964e-449d0026db0b" providerId="ADAL" clId="{19B0B049-1304-4F70-BFBD-64773C00A42D}" dt="2022-10-18T09:37:06.676" v="5426" actId="1076"/>
          <ac:picMkLst>
            <pc:docMk/>
            <pc:sldMk cId="1852670671" sldId="264"/>
            <ac:picMk id="4" creationId="{00000000-0000-0000-0000-000000000000}"/>
          </ac:picMkLst>
        </pc:picChg>
        <pc:picChg chg="add mod">
          <ac:chgData name="정승민" userId="27c543a4-548c-4fc9-964e-449d0026db0b" providerId="ADAL" clId="{19B0B049-1304-4F70-BFBD-64773C00A42D}" dt="2022-10-18T09:37:16.206" v="5429" actId="1076"/>
          <ac:picMkLst>
            <pc:docMk/>
            <pc:sldMk cId="1852670671" sldId="264"/>
            <ac:picMk id="8" creationId="{6D3B77CF-C8F1-488A-A5C3-3F1F61782251}"/>
          </ac:picMkLst>
        </pc:picChg>
        <pc:picChg chg="del">
          <ac:chgData name="정승민" userId="27c543a4-548c-4fc9-964e-449d0026db0b" providerId="ADAL" clId="{19B0B049-1304-4F70-BFBD-64773C00A42D}" dt="2022-10-18T09:36:53.917" v="5422" actId="478"/>
          <ac:picMkLst>
            <pc:docMk/>
            <pc:sldMk cId="1852670671" sldId="264"/>
            <ac:picMk id="7170" creationId="{6E891A4A-86EA-407B-8BD2-2C8294B53784}"/>
          </ac:picMkLst>
        </pc:picChg>
      </pc:sldChg>
      <pc:sldChg chg="delSp modSp mod">
        <pc:chgData name="정승민" userId="27c543a4-548c-4fc9-964e-449d0026db0b" providerId="ADAL" clId="{19B0B049-1304-4F70-BFBD-64773C00A42D}" dt="2022-10-18T04:04:14.789" v="1796" actId="478"/>
        <pc:sldMkLst>
          <pc:docMk/>
          <pc:sldMk cId="0" sldId="265"/>
        </pc:sldMkLst>
        <pc:spChg chg="del">
          <ac:chgData name="정승민" userId="27c543a4-548c-4fc9-964e-449d0026db0b" providerId="ADAL" clId="{19B0B049-1304-4F70-BFBD-64773C00A42D}" dt="2022-10-18T04:04:14.789" v="1796" actId="478"/>
          <ac:spMkLst>
            <pc:docMk/>
            <pc:sldMk cId="0" sldId="265"/>
            <ac:spMk id="159" creationId="{00000000-0000-0000-0000-000000000000}"/>
          </ac:spMkLst>
        </pc:spChg>
        <pc:spChg chg="mod">
          <ac:chgData name="정승민" userId="27c543a4-548c-4fc9-964e-449d0026db0b" providerId="ADAL" clId="{19B0B049-1304-4F70-BFBD-64773C00A42D}" dt="2022-10-18T04:04:07.493" v="1795" actId="113"/>
          <ac:spMkLst>
            <pc:docMk/>
            <pc:sldMk cId="0" sldId="265"/>
            <ac:spMk id="161" creationId="{00000000-0000-0000-0000-000000000000}"/>
          </ac:spMkLst>
        </pc:spChg>
      </pc:sldChg>
      <pc:sldChg chg="addSp modSp mod">
        <pc:chgData name="정승민" userId="27c543a4-548c-4fc9-964e-449d0026db0b" providerId="ADAL" clId="{19B0B049-1304-4F70-BFBD-64773C00A42D}" dt="2022-10-18T07:14:05.024" v="2061" actId="20577"/>
        <pc:sldMkLst>
          <pc:docMk/>
          <pc:sldMk cId="0" sldId="266"/>
        </pc:sldMkLst>
        <pc:spChg chg="add mod">
          <ac:chgData name="정승민" userId="27c543a4-548c-4fc9-964e-449d0026db0b" providerId="ADAL" clId="{19B0B049-1304-4F70-BFBD-64773C00A42D}" dt="2022-10-18T07:11:28.747" v="1985" actId="13822"/>
          <ac:spMkLst>
            <pc:docMk/>
            <pc:sldMk cId="0" sldId="266"/>
            <ac:spMk id="4" creationId="{6A29C1B6-5885-4B59-87F8-D4C0AB6BBBF2}"/>
          </ac:spMkLst>
        </pc:spChg>
        <pc:spChg chg="add mod">
          <ac:chgData name="정승민" userId="27c543a4-548c-4fc9-964e-449d0026db0b" providerId="ADAL" clId="{19B0B049-1304-4F70-BFBD-64773C00A42D}" dt="2022-10-18T07:10:13.295" v="1941" actId="1076"/>
          <ac:spMkLst>
            <pc:docMk/>
            <pc:sldMk cId="0" sldId="266"/>
            <ac:spMk id="7" creationId="{3F0617E1-6F83-4303-BC00-49BA9056E1CF}"/>
          </ac:spMkLst>
        </pc:spChg>
        <pc:spChg chg="add mod">
          <ac:chgData name="정승민" userId="27c543a4-548c-4fc9-964e-449d0026db0b" providerId="ADAL" clId="{19B0B049-1304-4F70-BFBD-64773C00A42D}" dt="2022-10-18T07:10:39.348" v="1960" actId="403"/>
          <ac:spMkLst>
            <pc:docMk/>
            <pc:sldMk cId="0" sldId="266"/>
            <ac:spMk id="9" creationId="{9110525B-7E68-4A4E-9865-039081188422}"/>
          </ac:spMkLst>
        </pc:spChg>
        <pc:spChg chg="add mod">
          <ac:chgData name="정승민" userId="27c543a4-548c-4fc9-964e-449d0026db0b" providerId="ADAL" clId="{19B0B049-1304-4F70-BFBD-64773C00A42D}" dt="2022-10-18T07:10:14.724" v="1942" actId="571"/>
          <ac:spMkLst>
            <pc:docMk/>
            <pc:sldMk cId="0" sldId="266"/>
            <ac:spMk id="10" creationId="{20D0227F-4FA7-45B3-8D91-C26D5A8BF71B}"/>
          </ac:spMkLst>
        </pc:spChg>
        <pc:spChg chg="add mod">
          <ac:chgData name="정승민" userId="27c543a4-548c-4fc9-964e-449d0026db0b" providerId="ADAL" clId="{19B0B049-1304-4F70-BFBD-64773C00A42D}" dt="2022-10-18T07:10:39.348" v="1960" actId="403"/>
          <ac:spMkLst>
            <pc:docMk/>
            <pc:sldMk cId="0" sldId="266"/>
            <ac:spMk id="11" creationId="{8F870590-CFF9-4EED-879D-B1A6CB85C60E}"/>
          </ac:spMkLst>
        </pc:spChg>
        <pc:spChg chg="add mod">
          <ac:chgData name="정승민" userId="27c543a4-548c-4fc9-964e-449d0026db0b" providerId="ADAL" clId="{19B0B049-1304-4F70-BFBD-64773C00A42D}" dt="2022-10-18T07:11:03.559" v="1977" actId="1076"/>
          <ac:spMkLst>
            <pc:docMk/>
            <pc:sldMk cId="0" sldId="266"/>
            <ac:spMk id="12" creationId="{525EFF1A-4333-4462-924C-406635FC0594}"/>
          </ac:spMkLst>
        </pc:spChg>
        <pc:spChg chg="add mod">
          <ac:chgData name="정승민" userId="27c543a4-548c-4fc9-964e-449d0026db0b" providerId="ADAL" clId="{19B0B049-1304-4F70-BFBD-64773C00A42D}" dt="2022-10-18T07:11:06.405" v="1980" actId="20577"/>
          <ac:spMkLst>
            <pc:docMk/>
            <pc:sldMk cId="0" sldId="266"/>
            <ac:spMk id="13" creationId="{C76E4D7D-5411-469A-9A86-142167C1BFBC}"/>
          </ac:spMkLst>
        </pc:spChg>
        <pc:spChg chg="mod ord">
          <ac:chgData name="정승민" userId="27c543a4-548c-4fc9-964e-449d0026db0b" providerId="ADAL" clId="{19B0B049-1304-4F70-BFBD-64773C00A42D}" dt="2022-10-18T07:14:05.024" v="2061" actId="20577"/>
          <ac:spMkLst>
            <pc:docMk/>
            <pc:sldMk cId="0" sldId="266"/>
            <ac:spMk id="169" creationId="{00000000-0000-0000-0000-000000000000}"/>
          </ac:spMkLst>
        </pc:spChg>
        <pc:picChg chg="mod">
          <ac:chgData name="정승민" userId="27c543a4-548c-4fc9-964e-449d0026db0b" providerId="ADAL" clId="{19B0B049-1304-4F70-BFBD-64773C00A42D}" dt="2022-10-18T04:56:17.030" v="1853" actId="1076"/>
          <ac:picMkLst>
            <pc:docMk/>
            <pc:sldMk cId="0" sldId="266"/>
            <ac:picMk id="2" creationId="{00000000-0000-0000-0000-000000000000}"/>
          </ac:picMkLst>
        </pc:picChg>
        <pc:picChg chg="mod">
          <ac:chgData name="정승민" userId="27c543a4-548c-4fc9-964e-449d0026db0b" providerId="ADAL" clId="{19B0B049-1304-4F70-BFBD-64773C00A42D}" dt="2022-10-18T04:07:53.565" v="1801" actId="1076"/>
          <ac:picMkLst>
            <pc:docMk/>
            <pc:sldMk cId="0" sldId="266"/>
            <ac:picMk id="3" creationId="{00000000-0000-0000-0000-000000000000}"/>
          </ac:picMkLst>
        </pc:picChg>
      </pc:sldChg>
      <pc:sldChg chg="modSp mod">
        <pc:chgData name="정승민" userId="27c543a4-548c-4fc9-964e-449d0026db0b" providerId="ADAL" clId="{19B0B049-1304-4F70-BFBD-64773C00A42D}" dt="2022-10-18T07:14:29.104" v="2063" actId="113"/>
        <pc:sldMkLst>
          <pc:docMk/>
          <pc:sldMk cId="0" sldId="267"/>
        </pc:sldMkLst>
        <pc:spChg chg="mod">
          <ac:chgData name="정승민" userId="27c543a4-548c-4fc9-964e-449d0026db0b" providerId="ADAL" clId="{19B0B049-1304-4F70-BFBD-64773C00A42D}" dt="2022-10-18T07:14:29.104" v="2063" actId="113"/>
          <ac:spMkLst>
            <pc:docMk/>
            <pc:sldMk cId="0" sldId="267"/>
            <ac:spMk id="178" creationId="{00000000-0000-0000-0000-000000000000}"/>
          </ac:spMkLst>
        </pc:spChg>
      </pc:sldChg>
      <pc:sldChg chg="del">
        <pc:chgData name="정승민" userId="27c543a4-548c-4fc9-964e-449d0026db0b" providerId="ADAL" clId="{19B0B049-1304-4F70-BFBD-64773C00A42D}" dt="2022-10-18T05:08:11.695" v="1858" actId="47"/>
        <pc:sldMkLst>
          <pc:docMk/>
          <pc:sldMk cId="0" sldId="270"/>
        </pc:sldMkLst>
      </pc:sldChg>
      <pc:sldChg chg="add del">
        <pc:chgData name="정승민" userId="27c543a4-548c-4fc9-964e-449d0026db0b" providerId="ADAL" clId="{19B0B049-1304-4F70-BFBD-64773C00A42D}" dt="2022-10-18T09:41:32.780" v="5681" actId="47"/>
        <pc:sldMkLst>
          <pc:docMk/>
          <pc:sldMk cId="1073676568" sldId="270"/>
        </pc:sldMkLst>
      </pc:sldChg>
      <pc:sldChg chg="del">
        <pc:chgData name="정승민" userId="27c543a4-548c-4fc9-964e-449d0026db0b" providerId="ADAL" clId="{19B0B049-1304-4F70-BFBD-64773C00A42D}" dt="2022-10-18T05:08:13.071" v="1859" actId="47"/>
        <pc:sldMkLst>
          <pc:docMk/>
          <pc:sldMk cId="2026535293" sldId="271"/>
        </pc:sldMkLst>
      </pc:sldChg>
      <pc:sldChg chg="addSp delSp modSp add del mod">
        <pc:chgData name="정승민" userId="27c543a4-548c-4fc9-964e-449d0026db0b" providerId="ADAL" clId="{19B0B049-1304-4F70-BFBD-64773C00A42D}" dt="2022-10-18T10:29:27.404" v="6837" actId="1076"/>
        <pc:sldMkLst>
          <pc:docMk/>
          <pc:sldMk cId="0" sldId="272"/>
        </pc:sldMkLst>
        <pc:spChg chg="del">
          <ac:chgData name="정승민" userId="27c543a4-548c-4fc9-964e-449d0026db0b" providerId="ADAL" clId="{19B0B049-1304-4F70-BFBD-64773C00A42D}" dt="2022-10-18T05:09:05.376" v="1865" actId="478"/>
          <ac:spMkLst>
            <pc:docMk/>
            <pc:sldMk cId="0" sldId="272"/>
            <ac:spMk id="5" creationId="{00000000-0000-0000-0000-000000000000}"/>
          </ac:spMkLst>
        </pc:spChg>
        <pc:spChg chg="add del mod ord">
          <ac:chgData name="정승민" userId="27c543a4-548c-4fc9-964e-449d0026db0b" providerId="ADAL" clId="{19B0B049-1304-4F70-BFBD-64773C00A42D}" dt="2022-10-18T10:29:21.400" v="6833" actId="478"/>
          <ac:spMkLst>
            <pc:docMk/>
            <pc:sldMk cId="0" sldId="272"/>
            <ac:spMk id="7" creationId="{DB481522-237F-4E98-8F21-3835CA46594D}"/>
          </ac:spMkLst>
        </pc:spChg>
        <pc:spChg chg="add del mod">
          <ac:chgData name="정승민" userId="27c543a4-548c-4fc9-964e-449d0026db0b" providerId="ADAL" clId="{19B0B049-1304-4F70-BFBD-64773C00A42D}" dt="2022-10-18T07:40:29.520" v="2107" actId="478"/>
          <ac:spMkLst>
            <pc:docMk/>
            <pc:sldMk cId="0" sldId="272"/>
            <ac:spMk id="8" creationId="{2E8C148B-8309-4EA8-8603-77DB4DFCFF56}"/>
          </ac:spMkLst>
        </pc:spChg>
        <pc:spChg chg="add del mod">
          <ac:chgData name="정승민" userId="27c543a4-548c-4fc9-964e-449d0026db0b" providerId="ADAL" clId="{19B0B049-1304-4F70-BFBD-64773C00A42D}" dt="2022-10-18T10:29:21.400" v="6833" actId="478"/>
          <ac:spMkLst>
            <pc:docMk/>
            <pc:sldMk cId="0" sldId="272"/>
            <ac:spMk id="11" creationId="{39361C3A-04EF-4FEA-9C07-24B332157CAD}"/>
          </ac:spMkLst>
        </pc:spChg>
        <pc:spChg chg="add del mod">
          <ac:chgData name="정승민" userId="27c543a4-548c-4fc9-964e-449d0026db0b" providerId="ADAL" clId="{19B0B049-1304-4F70-BFBD-64773C00A42D}" dt="2022-10-18T10:29:21.400" v="6833" actId="478"/>
          <ac:spMkLst>
            <pc:docMk/>
            <pc:sldMk cId="0" sldId="272"/>
            <ac:spMk id="12" creationId="{0CA76138-E255-4A57-A910-B760CFAD30CB}"/>
          </ac:spMkLst>
        </pc:spChg>
        <pc:spChg chg="add del mod">
          <ac:chgData name="정승민" userId="27c543a4-548c-4fc9-964e-449d0026db0b" providerId="ADAL" clId="{19B0B049-1304-4F70-BFBD-64773C00A42D}" dt="2022-10-18T10:29:21.400" v="6833" actId="478"/>
          <ac:spMkLst>
            <pc:docMk/>
            <pc:sldMk cId="0" sldId="272"/>
            <ac:spMk id="15" creationId="{EC31BCFA-C8FA-4559-BBC6-A42DD96DD46B}"/>
          </ac:spMkLst>
        </pc:spChg>
        <pc:spChg chg="add del mod">
          <ac:chgData name="정승민" userId="27c543a4-548c-4fc9-964e-449d0026db0b" providerId="ADAL" clId="{19B0B049-1304-4F70-BFBD-64773C00A42D}" dt="2022-10-18T10:29:21.400" v="6833" actId="478"/>
          <ac:spMkLst>
            <pc:docMk/>
            <pc:sldMk cId="0" sldId="272"/>
            <ac:spMk id="16" creationId="{2004A925-32C7-483D-B89E-7ED811415080}"/>
          </ac:spMkLst>
        </pc:spChg>
        <pc:spChg chg="add del mod">
          <ac:chgData name="정승민" userId="27c543a4-548c-4fc9-964e-449d0026db0b" providerId="ADAL" clId="{19B0B049-1304-4F70-BFBD-64773C00A42D}" dt="2022-10-18T10:29:21.400" v="6833" actId="478"/>
          <ac:spMkLst>
            <pc:docMk/>
            <pc:sldMk cId="0" sldId="272"/>
            <ac:spMk id="19" creationId="{7E82B99E-22F8-4DEF-BB7E-28D5EDE90026}"/>
          </ac:spMkLst>
        </pc:spChg>
        <pc:picChg chg="mod ord">
          <ac:chgData name="정승민" userId="27c543a4-548c-4fc9-964e-449d0026db0b" providerId="ADAL" clId="{19B0B049-1304-4F70-BFBD-64773C00A42D}" dt="2022-10-18T10:29:27.404" v="6837" actId="1076"/>
          <ac:picMkLst>
            <pc:docMk/>
            <pc:sldMk cId="0" sldId="272"/>
            <ac:picMk id="3" creationId="{00000000-0000-0000-0000-000000000000}"/>
          </ac:picMkLst>
        </pc:picChg>
        <pc:picChg chg="add del mod modCrop">
          <ac:chgData name="정승민" userId="27c543a4-548c-4fc9-964e-449d0026db0b" providerId="ADAL" clId="{19B0B049-1304-4F70-BFBD-64773C00A42D}" dt="2022-10-18T07:40:13.862" v="2099" actId="478"/>
          <ac:picMkLst>
            <pc:docMk/>
            <pc:sldMk cId="0" sldId="272"/>
            <ac:picMk id="4" creationId="{5D468977-BC11-452B-96F0-329ABF91467F}"/>
          </ac:picMkLst>
        </pc:picChg>
        <pc:picChg chg="add del mod ord">
          <ac:chgData name="정승민" userId="27c543a4-548c-4fc9-964e-449d0026db0b" providerId="ADAL" clId="{19B0B049-1304-4F70-BFBD-64773C00A42D}" dt="2022-10-18T07:42:26.755" v="2125" actId="478"/>
          <ac:picMkLst>
            <pc:docMk/>
            <pc:sldMk cId="0" sldId="272"/>
            <ac:picMk id="9" creationId="{C6E7F688-B7A4-4445-8852-AAFFC2C1982A}"/>
          </ac:picMkLst>
        </pc:picChg>
        <pc:picChg chg="add del mod ord">
          <ac:chgData name="정승민" userId="27c543a4-548c-4fc9-964e-449d0026db0b" providerId="ADAL" clId="{19B0B049-1304-4F70-BFBD-64773C00A42D}" dt="2022-10-18T07:44:03.277" v="2142" actId="478"/>
          <ac:picMkLst>
            <pc:docMk/>
            <pc:sldMk cId="0" sldId="272"/>
            <ac:picMk id="13" creationId="{FDE854DF-6937-41EB-B709-8CB8F08484AB}"/>
          </ac:picMkLst>
        </pc:picChg>
        <pc:picChg chg="add del mod ord">
          <ac:chgData name="정승민" userId="27c543a4-548c-4fc9-964e-449d0026db0b" providerId="ADAL" clId="{19B0B049-1304-4F70-BFBD-64773C00A42D}" dt="2022-10-18T10:29:21.400" v="6833" actId="478"/>
          <ac:picMkLst>
            <pc:docMk/>
            <pc:sldMk cId="0" sldId="272"/>
            <ac:picMk id="17" creationId="{69D3311F-8812-4A13-98F5-9BFAACE14070}"/>
          </ac:picMkLst>
        </pc:picChg>
      </pc:sldChg>
      <pc:sldChg chg="add del">
        <pc:chgData name="정승민" userId="27c543a4-548c-4fc9-964e-449d0026db0b" providerId="ADAL" clId="{19B0B049-1304-4F70-BFBD-64773C00A42D}" dt="2022-10-18T05:09:25.999" v="1869" actId="47"/>
        <pc:sldMkLst>
          <pc:docMk/>
          <pc:sldMk cId="0" sldId="273"/>
        </pc:sldMkLst>
      </pc:sldChg>
      <pc:sldChg chg="addSp delSp modSp add del mod">
        <pc:chgData name="정승민" userId="27c543a4-548c-4fc9-964e-449d0026db0b" providerId="ADAL" clId="{19B0B049-1304-4F70-BFBD-64773C00A42D}" dt="2022-10-18T09:48:40.596" v="5721" actId="47"/>
        <pc:sldMkLst>
          <pc:docMk/>
          <pc:sldMk cId="2833973919" sldId="273"/>
        </pc:sldMkLst>
        <pc:spChg chg="add del mod">
          <ac:chgData name="정승민" userId="27c543a4-548c-4fc9-964e-449d0026db0b" providerId="ADAL" clId="{19B0B049-1304-4F70-BFBD-64773C00A42D}" dt="2022-10-18T09:43:43.925" v="5710" actId="478"/>
          <ac:spMkLst>
            <pc:docMk/>
            <pc:sldMk cId="2833973919" sldId="273"/>
            <ac:spMk id="6" creationId="{5CA61E25-DC35-4E5D-BC7C-A60605FA1702}"/>
          </ac:spMkLst>
        </pc:spChg>
        <pc:spChg chg="del mod">
          <ac:chgData name="정승민" userId="27c543a4-548c-4fc9-964e-449d0026db0b" providerId="ADAL" clId="{19B0B049-1304-4F70-BFBD-64773C00A42D}" dt="2022-10-18T09:48:31.803" v="5718" actId="21"/>
          <ac:spMkLst>
            <pc:docMk/>
            <pc:sldMk cId="2833973919" sldId="273"/>
            <ac:spMk id="8" creationId="{698B13CD-306F-44EE-908C-C3349F7AB1D7}"/>
          </ac:spMkLst>
        </pc:spChg>
        <pc:spChg chg="add del mod">
          <ac:chgData name="정승민" userId="27c543a4-548c-4fc9-964e-449d0026db0b" providerId="ADAL" clId="{19B0B049-1304-4F70-BFBD-64773C00A42D}" dt="2022-10-18T09:48:31.803" v="5718" actId="21"/>
          <ac:spMkLst>
            <pc:docMk/>
            <pc:sldMk cId="2833973919" sldId="273"/>
            <ac:spMk id="9" creationId="{CF719070-691E-41FF-92F3-9B10388C1FD4}"/>
          </ac:spMkLst>
        </pc:spChg>
        <pc:picChg chg="del mod">
          <ac:chgData name="정승민" userId="27c543a4-548c-4fc9-964e-449d0026db0b" providerId="ADAL" clId="{19B0B049-1304-4F70-BFBD-64773C00A42D}" dt="2022-10-18T09:48:31.803" v="5718" actId="21"/>
          <ac:picMkLst>
            <pc:docMk/>
            <pc:sldMk cId="2833973919" sldId="273"/>
            <ac:picMk id="3" creationId="{00000000-0000-0000-0000-000000000000}"/>
          </ac:picMkLst>
        </pc:picChg>
      </pc:sldChg>
      <pc:sldChg chg="del">
        <pc:chgData name="정승민" userId="27c543a4-548c-4fc9-964e-449d0026db0b" providerId="ADAL" clId="{19B0B049-1304-4F70-BFBD-64773C00A42D}" dt="2022-10-18T05:09:27.098" v="1870" actId="47"/>
        <pc:sldMkLst>
          <pc:docMk/>
          <pc:sldMk cId="0" sldId="274"/>
        </pc:sldMkLst>
      </pc:sldChg>
      <pc:sldChg chg="add del">
        <pc:chgData name="정승민" userId="27c543a4-548c-4fc9-964e-449d0026db0b" providerId="ADAL" clId="{19B0B049-1304-4F70-BFBD-64773C00A42D}" dt="2022-10-18T09:48:51.332" v="5722" actId="47"/>
        <pc:sldMkLst>
          <pc:docMk/>
          <pc:sldMk cId="1934749028" sldId="274"/>
        </pc:sldMkLst>
      </pc:sldChg>
      <pc:sldChg chg="del">
        <pc:chgData name="정승민" userId="27c543a4-548c-4fc9-964e-449d0026db0b" providerId="ADAL" clId="{19B0B049-1304-4F70-BFBD-64773C00A42D}" dt="2022-10-18T05:10:02.280" v="1871" actId="47"/>
        <pc:sldMkLst>
          <pc:docMk/>
          <pc:sldMk cId="0" sldId="275"/>
        </pc:sldMkLst>
      </pc:sldChg>
      <pc:sldChg chg="add del">
        <pc:chgData name="정승민" userId="27c543a4-548c-4fc9-964e-449d0026db0b" providerId="ADAL" clId="{19B0B049-1304-4F70-BFBD-64773C00A42D}" dt="2022-10-18T09:48:54.602" v="5723" actId="47"/>
        <pc:sldMkLst>
          <pc:docMk/>
          <pc:sldMk cId="3342061671" sldId="275"/>
        </pc:sldMkLst>
      </pc:sldChg>
      <pc:sldChg chg="del">
        <pc:chgData name="정승민" userId="27c543a4-548c-4fc9-964e-449d0026db0b" providerId="ADAL" clId="{19B0B049-1304-4F70-BFBD-64773C00A42D}" dt="2022-10-18T05:10:02.280" v="1871" actId="47"/>
        <pc:sldMkLst>
          <pc:docMk/>
          <pc:sldMk cId="0" sldId="276"/>
        </pc:sldMkLst>
      </pc:sldChg>
      <pc:sldChg chg="add del">
        <pc:chgData name="정승민" userId="27c543a4-548c-4fc9-964e-449d0026db0b" providerId="ADAL" clId="{19B0B049-1304-4F70-BFBD-64773C00A42D}" dt="2022-10-18T09:48:54.602" v="5723" actId="47"/>
        <pc:sldMkLst>
          <pc:docMk/>
          <pc:sldMk cId="313623208" sldId="276"/>
        </pc:sldMkLst>
      </pc:sldChg>
      <pc:sldChg chg="del">
        <pc:chgData name="정승민" userId="27c543a4-548c-4fc9-964e-449d0026db0b" providerId="ADAL" clId="{19B0B049-1304-4F70-BFBD-64773C00A42D}" dt="2022-10-18T05:10:02.280" v="1871" actId="47"/>
        <pc:sldMkLst>
          <pc:docMk/>
          <pc:sldMk cId="0" sldId="277"/>
        </pc:sldMkLst>
      </pc:sldChg>
      <pc:sldChg chg="add del">
        <pc:chgData name="정승민" userId="27c543a4-548c-4fc9-964e-449d0026db0b" providerId="ADAL" clId="{19B0B049-1304-4F70-BFBD-64773C00A42D}" dt="2022-10-18T09:48:54.602" v="5723" actId="47"/>
        <pc:sldMkLst>
          <pc:docMk/>
          <pc:sldMk cId="1019373093" sldId="277"/>
        </pc:sldMkLst>
      </pc:sldChg>
      <pc:sldChg chg="del">
        <pc:chgData name="정승민" userId="27c543a4-548c-4fc9-964e-449d0026db0b" providerId="ADAL" clId="{19B0B049-1304-4F70-BFBD-64773C00A42D}" dt="2022-10-18T05:10:02.280" v="1871" actId="47"/>
        <pc:sldMkLst>
          <pc:docMk/>
          <pc:sldMk cId="0" sldId="278"/>
        </pc:sldMkLst>
      </pc:sldChg>
      <pc:sldChg chg="add del">
        <pc:chgData name="정승민" userId="27c543a4-548c-4fc9-964e-449d0026db0b" providerId="ADAL" clId="{19B0B049-1304-4F70-BFBD-64773C00A42D}" dt="2022-10-18T09:49:00.594" v="5724" actId="47"/>
        <pc:sldMkLst>
          <pc:docMk/>
          <pc:sldMk cId="3126150738" sldId="278"/>
        </pc:sldMkLst>
      </pc:sldChg>
      <pc:sldChg chg="del">
        <pc:chgData name="정승민" userId="27c543a4-548c-4fc9-964e-449d0026db0b" providerId="ADAL" clId="{19B0B049-1304-4F70-BFBD-64773C00A42D}" dt="2022-10-18T05:10:02.280" v="1871" actId="47"/>
        <pc:sldMkLst>
          <pc:docMk/>
          <pc:sldMk cId="0" sldId="279"/>
        </pc:sldMkLst>
      </pc:sldChg>
      <pc:sldChg chg="add del">
        <pc:chgData name="정승민" userId="27c543a4-548c-4fc9-964e-449d0026db0b" providerId="ADAL" clId="{19B0B049-1304-4F70-BFBD-64773C00A42D}" dt="2022-10-18T09:49:00.594" v="5724" actId="47"/>
        <pc:sldMkLst>
          <pc:docMk/>
          <pc:sldMk cId="1438344648" sldId="279"/>
        </pc:sldMkLst>
      </pc:sldChg>
      <pc:sldChg chg="del">
        <pc:chgData name="정승민" userId="27c543a4-548c-4fc9-964e-449d0026db0b" providerId="ADAL" clId="{19B0B049-1304-4F70-BFBD-64773C00A42D}" dt="2022-10-18T05:10:02.280" v="1871" actId="47"/>
        <pc:sldMkLst>
          <pc:docMk/>
          <pc:sldMk cId="0" sldId="280"/>
        </pc:sldMkLst>
      </pc:sldChg>
      <pc:sldChg chg="add del">
        <pc:chgData name="정승민" userId="27c543a4-548c-4fc9-964e-449d0026db0b" providerId="ADAL" clId="{19B0B049-1304-4F70-BFBD-64773C00A42D}" dt="2022-10-18T09:49:14.478" v="5725" actId="47"/>
        <pc:sldMkLst>
          <pc:docMk/>
          <pc:sldMk cId="271111685" sldId="280"/>
        </pc:sldMkLst>
      </pc:sldChg>
      <pc:sldChg chg="del">
        <pc:chgData name="정승민" userId="27c543a4-548c-4fc9-964e-449d0026db0b" providerId="ADAL" clId="{19B0B049-1304-4F70-BFBD-64773C00A42D}" dt="2022-10-18T05:10:02.280" v="1871" actId="47"/>
        <pc:sldMkLst>
          <pc:docMk/>
          <pc:sldMk cId="0" sldId="281"/>
        </pc:sldMkLst>
      </pc:sldChg>
      <pc:sldChg chg="add del">
        <pc:chgData name="정승민" userId="27c543a4-548c-4fc9-964e-449d0026db0b" providerId="ADAL" clId="{19B0B049-1304-4F70-BFBD-64773C00A42D}" dt="2022-10-18T09:49:14.478" v="5725" actId="47"/>
        <pc:sldMkLst>
          <pc:docMk/>
          <pc:sldMk cId="701830472" sldId="281"/>
        </pc:sldMkLst>
      </pc:sldChg>
      <pc:sldChg chg="del">
        <pc:chgData name="정승민" userId="27c543a4-548c-4fc9-964e-449d0026db0b" providerId="ADAL" clId="{19B0B049-1304-4F70-BFBD-64773C00A42D}" dt="2022-10-18T05:10:02.280" v="1871" actId="47"/>
        <pc:sldMkLst>
          <pc:docMk/>
          <pc:sldMk cId="0" sldId="282"/>
        </pc:sldMkLst>
      </pc:sldChg>
      <pc:sldChg chg="add del">
        <pc:chgData name="정승민" userId="27c543a4-548c-4fc9-964e-449d0026db0b" providerId="ADAL" clId="{19B0B049-1304-4F70-BFBD-64773C00A42D}" dt="2022-10-18T08:22:41.534" v="2261" actId="47"/>
        <pc:sldMkLst>
          <pc:docMk/>
          <pc:sldMk cId="3406939854" sldId="282"/>
        </pc:sldMkLst>
      </pc:sldChg>
      <pc:sldChg chg="del">
        <pc:chgData name="정승민" userId="27c543a4-548c-4fc9-964e-449d0026db0b" providerId="ADAL" clId="{19B0B049-1304-4F70-BFBD-64773C00A42D}" dt="2022-10-18T05:10:02.280" v="1871" actId="47"/>
        <pc:sldMkLst>
          <pc:docMk/>
          <pc:sldMk cId="0" sldId="283"/>
        </pc:sldMkLst>
      </pc:sldChg>
      <pc:sldChg chg="add del">
        <pc:chgData name="정승민" userId="27c543a4-548c-4fc9-964e-449d0026db0b" providerId="ADAL" clId="{19B0B049-1304-4F70-BFBD-64773C00A42D}" dt="2022-10-18T08:22:41.534" v="2261" actId="47"/>
        <pc:sldMkLst>
          <pc:docMk/>
          <pc:sldMk cId="3591857862" sldId="283"/>
        </pc:sldMkLst>
      </pc:sldChg>
      <pc:sldChg chg="del">
        <pc:chgData name="정승민" userId="27c543a4-548c-4fc9-964e-449d0026db0b" providerId="ADAL" clId="{19B0B049-1304-4F70-BFBD-64773C00A42D}" dt="2022-10-18T05:10:02.280" v="1871" actId="47"/>
        <pc:sldMkLst>
          <pc:docMk/>
          <pc:sldMk cId="0" sldId="284"/>
        </pc:sldMkLst>
      </pc:sldChg>
      <pc:sldChg chg="add del">
        <pc:chgData name="정승민" userId="27c543a4-548c-4fc9-964e-449d0026db0b" providerId="ADAL" clId="{19B0B049-1304-4F70-BFBD-64773C00A42D}" dt="2022-10-18T08:22:41.534" v="2261" actId="47"/>
        <pc:sldMkLst>
          <pc:docMk/>
          <pc:sldMk cId="668143013" sldId="284"/>
        </pc:sldMkLst>
      </pc:sldChg>
      <pc:sldChg chg="del">
        <pc:chgData name="정승민" userId="27c543a4-548c-4fc9-964e-449d0026db0b" providerId="ADAL" clId="{19B0B049-1304-4F70-BFBD-64773C00A42D}" dt="2022-10-18T05:10:02.280" v="1871" actId="47"/>
        <pc:sldMkLst>
          <pc:docMk/>
          <pc:sldMk cId="0" sldId="285"/>
        </pc:sldMkLst>
      </pc:sldChg>
      <pc:sldChg chg="add del">
        <pc:chgData name="정승민" userId="27c543a4-548c-4fc9-964e-449d0026db0b" providerId="ADAL" clId="{19B0B049-1304-4F70-BFBD-64773C00A42D}" dt="2022-10-18T08:22:41.534" v="2261" actId="47"/>
        <pc:sldMkLst>
          <pc:docMk/>
          <pc:sldMk cId="609994765" sldId="285"/>
        </pc:sldMkLst>
      </pc:sldChg>
      <pc:sldChg chg="del">
        <pc:chgData name="정승민" userId="27c543a4-548c-4fc9-964e-449d0026db0b" providerId="ADAL" clId="{19B0B049-1304-4F70-BFBD-64773C00A42D}" dt="2022-10-18T05:10:02.280" v="1871" actId="47"/>
        <pc:sldMkLst>
          <pc:docMk/>
          <pc:sldMk cId="0" sldId="286"/>
        </pc:sldMkLst>
      </pc:sldChg>
      <pc:sldChg chg="add del">
        <pc:chgData name="정승민" userId="27c543a4-548c-4fc9-964e-449d0026db0b" providerId="ADAL" clId="{19B0B049-1304-4F70-BFBD-64773C00A42D}" dt="2022-10-18T08:22:41.534" v="2261" actId="47"/>
        <pc:sldMkLst>
          <pc:docMk/>
          <pc:sldMk cId="3647933508" sldId="286"/>
        </pc:sldMkLst>
      </pc:sldChg>
      <pc:sldChg chg="del">
        <pc:chgData name="정승민" userId="27c543a4-548c-4fc9-964e-449d0026db0b" providerId="ADAL" clId="{19B0B049-1304-4F70-BFBD-64773C00A42D}" dt="2022-10-18T05:10:02.280" v="1871" actId="47"/>
        <pc:sldMkLst>
          <pc:docMk/>
          <pc:sldMk cId="0" sldId="287"/>
        </pc:sldMkLst>
      </pc:sldChg>
      <pc:sldChg chg="add del">
        <pc:chgData name="정승민" userId="27c543a4-548c-4fc9-964e-449d0026db0b" providerId="ADAL" clId="{19B0B049-1304-4F70-BFBD-64773C00A42D}" dt="2022-10-18T08:22:41.534" v="2261" actId="47"/>
        <pc:sldMkLst>
          <pc:docMk/>
          <pc:sldMk cId="4031849944" sldId="287"/>
        </pc:sldMkLst>
      </pc:sldChg>
      <pc:sldChg chg="del">
        <pc:chgData name="정승민" userId="27c543a4-548c-4fc9-964e-449d0026db0b" providerId="ADAL" clId="{19B0B049-1304-4F70-BFBD-64773C00A42D}" dt="2022-10-18T05:10:02.280" v="1871" actId="47"/>
        <pc:sldMkLst>
          <pc:docMk/>
          <pc:sldMk cId="0" sldId="288"/>
        </pc:sldMkLst>
      </pc:sldChg>
      <pc:sldChg chg="add del">
        <pc:chgData name="정승민" userId="27c543a4-548c-4fc9-964e-449d0026db0b" providerId="ADAL" clId="{19B0B049-1304-4F70-BFBD-64773C00A42D}" dt="2022-10-18T08:22:41.534" v="2261" actId="47"/>
        <pc:sldMkLst>
          <pc:docMk/>
          <pc:sldMk cId="740083692" sldId="288"/>
        </pc:sldMkLst>
      </pc:sldChg>
      <pc:sldChg chg="modSp mod">
        <pc:chgData name="정승민" userId="27c543a4-548c-4fc9-964e-449d0026db0b" providerId="ADAL" clId="{19B0B049-1304-4F70-BFBD-64773C00A42D}" dt="2022-10-18T05:10:47.024" v="1910" actId="20577"/>
        <pc:sldMkLst>
          <pc:docMk/>
          <pc:sldMk cId="0" sldId="289"/>
        </pc:sldMkLst>
        <pc:spChg chg="mod">
          <ac:chgData name="정승민" userId="27c543a4-548c-4fc9-964e-449d0026db0b" providerId="ADAL" clId="{19B0B049-1304-4F70-BFBD-64773C00A42D}" dt="2022-10-18T05:10:47.024" v="1910" actId="20577"/>
          <ac:spMkLst>
            <pc:docMk/>
            <pc:sldMk cId="0" sldId="289"/>
            <ac:spMk id="355" creationId="{00000000-0000-0000-0000-000000000000}"/>
          </ac:spMkLst>
        </pc:spChg>
      </pc:sldChg>
      <pc:sldChg chg="addSp delSp modSp mod">
        <pc:chgData name="정승민" userId="27c543a4-548c-4fc9-964e-449d0026db0b" providerId="ADAL" clId="{19B0B049-1304-4F70-BFBD-64773C00A42D}" dt="2022-10-19T04:16:54.872" v="7173" actId="14100"/>
        <pc:sldMkLst>
          <pc:docMk/>
          <pc:sldMk cId="0" sldId="290"/>
        </pc:sldMkLst>
        <pc:spChg chg="add mod">
          <ac:chgData name="정승민" userId="27c543a4-548c-4fc9-964e-449d0026db0b" providerId="ADAL" clId="{19B0B049-1304-4F70-BFBD-64773C00A42D}" dt="2022-10-19T04:16:35.697" v="7168" actId="1076"/>
          <ac:spMkLst>
            <pc:docMk/>
            <pc:sldMk cId="0" sldId="290"/>
            <ac:spMk id="5" creationId="{1C29086D-000B-42E1-891F-51748A15B13C}"/>
          </ac:spMkLst>
        </pc:spChg>
        <pc:spChg chg="del">
          <ac:chgData name="정승민" userId="27c543a4-548c-4fc9-964e-449d0026db0b" providerId="ADAL" clId="{19B0B049-1304-4F70-BFBD-64773C00A42D}" dt="2022-10-18T05:10:55.930" v="1911" actId="478"/>
          <ac:spMkLst>
            <pc:docMk/>
            <pc:sldMk cId="0" sldId="290"/>
            <ac:spMk id="360" creationId="{00000000-0000-0000-0000-000000000000}"/>
          </ac:spMkLst>
        </pc:spChg>
        <pc:spChg chg="mod">
          <ac:chgData name="정승민" userId="27c543a4-548c-4fc9-964e-449d0026db0b" providerId="ADAL" clId="{19B0B049-1304-4F70-BFBD-64773C00A42D}" dt="2022-10-19T04:16:54.872" v="7173" actId="14100"/>
          <ac:spMkLst>
            <pc:docMk/>
            <pc:sldMk cId="0" sldId="290"/>
            <ac:spMk id="362" creationId="{00000000-0000-0000-0000-000000000000}"/>
          </ac:spMkLst>
        </pc:spChg>
        <pc:picChg chg="mod">
          <ac:chgData name="정승민" userId="27c543a4-548c-4fc9-964e-449d0026db0b" providerId="ADAL" clId="{19B0B049-1304-4F70-BFBD-64773C00A42D}" dt="2022-10-19T04:16:35.697" v="7168" actId="1076"/>
          <ac:picMkLst>
            <pc:docMk/>
            <pc:sldMk cId="0" sldId="290"/>
            <ac:picMk id="2" creationId="{00000000-0000-0000-0000-000000000000}"/>
          </ac:picMkLst>
        </pc:picChg>
        <pc:picChg chg="add mod">
          <ac:chgData name="정승민" userId="27c543a4-548c-4fc9-964e-449d0026db0b" providerId="ADAL" clId="{19B0B049-1304-4F70-BFBD-64773C00A42D}" dt="2022-10-19T04:16:35.697" v="7168" actId="1076"/>
          <ac:picMkLst>
            <pc:docMk/>
            <pc:sldMk cId="0" sldId="290"/>
            <ac:picMk id="4" creationId="{64DD80E3-DDF8-49F8-9336-DABDE418E4EB}"/>
          </ac:picMkLst>
        </pc:picChg>
      </pc:sldChg>
      <pc:sldChg chg="modSp mod">
        <pc:chgData name="정승민" userId="27c543a4-548c-4fc9-964e-449d0026db0b" providerId="ADAL" clId="{19B0B049-1304-4F70-BFBD-64773C00A42D}" dt="2022-10-18T07:03:00.807" v="1930" actId="113"/>
        <pc:sldMkLst>
          <pc:docMk/>
          <pc:sldMk cId="0" sldId="291"/>
        </pc:sldMkLst>
        <pc:spChg chg="mod">
          <ac:chgData name="정승민" userId="27c543a4-548c-4fc9-964e-449d0026db0b" providerId="ADAL" clId="{19B0B049-1304-4F70-BFBD-64773C00A42D}" dt="2022-10-18T07:03:00.807" v="1930" actId="113"/>
          <ac:spMkLst>
            <pc:docMk/>
            <pc:sldMk cId="0" sldId="291"/>
            <ac:spMk id="370" creationId="{00000000-0000-0000-0000-000000000000}"/>
          </ac:spMkLst>
        </pc:spChg>
      </pc:sldChg>
      <pc:sldChg chg="del">
        <pc:chgData name="정승민" userId="27c543a4-548c-4fc9-964e-449d0026db0b" providerId="ADAL" clId="{19B0B049-1304-4F70-BFBD-64773C00A42D}" dt="2022-10-18T07:46:14.156" v="2165" actId="47"/>
        <pc:sldMkLst>
          <pc:docMk/>
          <pc:sldMk cId="0" sldId="292"/>
        </pc:sldMkLst>
      </pc:sldChg>
      <pc:sldChg chg="add del">
        <pc:chgData name="정승민" userId="27c543a4-548c-4fc9-964e-449d0026db0b" providerId="ADAL" clId="{19B0B049-1304-4F70-BFBD-64773C00A42D}" dt="2022-10-18T09:49:14.478" v="5725" actId="47"/>
        <pc:sldMkLst>
          <pc:docMk/>
          <pc:sldMk cId="2783495524" sldId="292"/>
        </pc:sldMkLst>
      </pc:sldChg>
      <pc:sldChg chg="del">
        <pc:chgData name="정승민" userId="27c543a4-548c-4fc9-964e-449d0026db0b" providerId="ADAL" clId="{19B0B049-1304-4F70-BFBD-64773C00A42D}" dt="2022-10-18T07:46:16.631" v="2166" actId="47"/>
        <pc:sldMkLst>
          <pc:docMk/>
          <pc:sldMk cId="0" sldId="293"/>
        </pc:sldMkLst>
      </pc:sldChg>
      <pc:sldChg chg="add del">
        <pc:chgData name="정승민" userId="27c543a4-548c-4fc9-964e-449d0026db0b" providerId="ADAL" clId="{19B0B049-1304-4F70-BFBD-64773C00A42D}" dt="2022-10-18T09:49:00.594" v="5724" actId="47"/>
        <pc:sldMkLst>
          <pc:docMk/>
          <pc:sldMk cId="3327313720" sldId="293"/>
        </pc:sldMkLst>
      </pc:sldChg>
      <pc:sldChg chg="del">
        <pc:chgData name="정승민" userId="27c543a4-548c-4fc9-964e-449d0026db0b" providerId="ADAL" clId="{19B0B049-1304-4F70-BFBD-64773C00A42D}" dt="2022-10-18T07:46:20.007" v="2167" actId="47"/>
        <pc:sldMkLst>
          <pc:docMk/>
          <pc:sldMk cId="0" sldId="294"/>
        </pc:sldMkLst>
      </pc:sldChg>
      <pc:sldChg chg="add del">
        <pc:chgData name="정승민" userId="27c543a4-548c-4fc9-964e-449d0026db0b" providerId="ADAL" clId="{19B0B049-1304-4F70-BFBD-64773C00A42D}" dt="2022-10-18T09:49:14.478" v="5725" actId="47"/>
        <pc:sldMkLst>
          <pc:docMk/>
          <pc:sldMk cId="2056143061" sldId="294"/>
        </pc:sldMkLst>
      </pc:sldChg>
      <pc:sldChg chg="del">
        <pc:chgData name="정승민" userId="27c543a4-548c-4fc9-964e-449d0026db0b" providerId="ADAL" clId="{19B0B049-1304-4F70-BFBD-64773C00A42D}" dt="2022-10-18T07:46:21.574" v="2168" actId="47"/>
        <pc:sldMkLst>
          <pc:docMk/>
          <pc:sldMk cId="0" sldId="295"/>
        </pc:sldMkLst>
      </pc:sldChg>
      <pc:sldChg chg="add del">
        <pc:chgData name="정승민" userId="27c543a4-548c-4fc9-964e-449d0026db0b" providerId="ADAL" clId="{19B0B049-1304-4F70-BFBD-64773C00A42D}" dt="2022-10-18T09:49:14.478" v="5725" actId="47"/>
        <pc:sldMkLst>
          <pc:docMk/>
          <pc:sldMk cId="3701487809" sldId="295"/>
        </pc:sldMkLst>
      </pc:sldChg>
      <pc:sldChg chg="del">
        <pc:chgData name="정승민" userId="27c543a4-548c-4fc9-964e-449d0026db0b" providerId="ADAL" clId="{19B0B049-1304-4F70-BFBD-64773C00A42D}" dt="2022-10-18T07:46:22.963" v="2169" actId="47"/>
        <pc:sldMkLst>
          <pc:docMk/>
          <pc:sldMk cId="0" sldId="296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4286771680" sldId="296"/>
        </pc:sldMkLst>
      </pc:sldChg>
      <pc:sldChg chg="del">
        <pc:chgData name="정승민" userId="27c543a4-548c-4fc9-964e-449d0026db0b" providerId="ADAL" clId="{19B0B049-1304-4F70-BFBD-64773C00A42D}" dt="2022-10-18T07:46:24.016" v="2170" actId="47"/>
        <pc:sldMkLst>
          <pc:docMk/>
          <pc:sldMk cId="886185775" sldId="297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3436479825" sldId="297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1144808523" sldId="298"/>
        </pc:sldMkLst>
      </pc:sldChg>
      <pc:sldChg chg="del">
        <pc:chgData name="정승민" userId="27c543a4-548c-4fc9-964e-449d0026db0b" providerId="ADAL" clId="{19B0B049-1304-4F70-BFBD-64773C00A42D}" dt="2022-10-18T05:10:02.280" v="1871" actId="47"/>
        <pc:sldMkLst>
          <pc:docMk/>
          <pc:sldMk cId="1479080938" sldId="300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3475069590" sldId="300"/>
        </pc:sldMkLst>
      </pc:sldChg>
      <pc:sldChg chg="addSp modSp mod">
        <pc:chgData name="정승민" userId="27c543a4-548c-4fc9-964e-449d0026db0b" providerId="ADAL" clId="{19B0B049-1304-4F70-BFBD-64773C00A42D}" dt="2022-10-18T07:12:37.817" v="2006" actId="1076"/>
        <pc:sldMkLst>
          <pc:docMk/>
          <pc:sldMk cId="1203402891" sldId="301"/>
        </pc:sldMkLst>
        <pc:spChg chg="add mod">
          <ac:chgData name="정승민" userId="27c543a4-548c-4fc9-964e-449d0026db0b" providerId="ADAL" clId="{19B0B049-1304-4F70-BFBD-64773C00A42D}" dt="2022-10-18T07:12:01.344" v="1989" actId="1076"/>
          <ac:spMkLst>
            <pc:docMk/>
            <pc:sldMk cId="1203402891" sldId="301"/>
            <ac:spMk id="6" creationId="{53D2D757-959B-4B3D-9BB9-F2A89EDFE0C2}"/>
          </ac:spMkLst>
        </pc:spChg>
        <pc:spChg chg="add mod">
          <ac:chgData name="정승민" userId="27c543a4-548c-4fc9-964e-449d0026db0b" providerId="ADAL" clId="{19B0B049-1304-4F70-BFBD-64773C00A42D}" dt="2022-10-18T07:12:01.344" v="1989" actId="1076"/>
          <ac:spMkLst>
            <pc:docMk/>
            <pc:sldMk cId="1203402891" sldId="301"/>
            <ac:spMk id="7" creationId="{603F092E-5AD4-4F0E-9F56-0F01BE53209C}"/>
          </ac:spMkLst>
        </pc:spChg>
        <pc:spChg chg="add mod">
          <ac:chgData name="정승민" userId="27c543a4-548c-4fc9-964e-449d0026db0b" providerId="ADAL" clId="{19B0B049-1304-4F70-BFBD-64773C00A42D}" dt="2022-10-18T07:12:01.344" v="1989" actId="1076"/>
          <ac:spMkLst>
            <pc:docMk/>
            <pc:sldMk cId="1203402891" sldId="301"/>
            <ac:spMk id="8" creationId="{38BBA17B-16DE-46C8-943A-44FEDC8917E2}"/>
          </ac:spMkLst>
        </pc:spChg>
        <pc:spChg chg="add mod">
          <ac:chgData name="정승민" userId="27c543a4-548c-4fc9-964e-449d0026db0b" providerId="ADAL" clId="{19B0B049-1304-4F70-BFBD-64773C00A42D}" dt="2022-10-18T07:12:01.344" v="1989" actId="1076"/>
          <ac:spMkLst>
            <pc:docMk/>
            <pc:sldMk cId="1203402891" sldId="301"/>
            <ac:spMk id="9" creationId="{C51765B0-3548-47EE-8DEB-DE510AC140B3}"/>
          </ac:spMkLst>
        </pc:spChg>
        <pc:spChg chg="add mod">
          <ac:chgData name="정승민" userId="27c543a4-548c-4fc9-964e-449d0026db0b" providerId="ADAL" clId="{19B0B049-1304-4F70-BFBD-64773C00A42D}" dt="2022-10-18T07:12:01.344" v="1989" actId="1076"/>
          <ac:spMkLst>
            <pc:docMk/>
            <pc:sldMk cId="1203402891" sldId="301"/>
            <ac:spMk id="10" creationId="{8EFA17D6-A9F1-42A2-B5FE-F222FB85DA4C}"/>
          </ac:spMkLst>
        </pc:spChg>
        <pc:spChg chg="add mod">
          <ac:chgData name="정승민" userId="27c543a4-548c-4fc9-964e-449d0026db0b" providerId="ADAL" clId="{19B0B049-1304-4F70-BFBD-64773C00A42D}" dt="2022-10-18T07:12:01.344" v="1989" actId="1076"/>
          <ac:spMkLst>
            <pc:docMk/>
            <pc:sldMk cId="1203402891" sldId="301"/>
            <ac:spMk id="11" creationId="{A083120A-D50D-48B1-8C2A-68A25DBB8A76}"/>
          </ac:spMkLst>
        </pc:spChg>
        <pc:spChg chg="add mod">
          <ac:chgData name="정승민" userId="27c543a4-548c-4fc9-964e-449d0026db0b" providerId="ADAL" clId="{19B0B049-1304-4F70-BFBD-64773C00A42D}" dt="2022-10-18T07:12:29.688" v="2003" actId="14100"/>
          <ac:spMkLst>
            <pc:docMk/>
            <pc:sldMk cId="1203402891" sldId="301"/>
            <ac:spMk id="12" creationId="{09E317F0-B2FF-4BA6-8951-B592CB734217}"/>
          </ac:spMkLst>
        </pc:spChg>
        <pc:spChg chg="add mod">
          <ac:chgData name="정승민" userId="27c543a4-548c-4fc9-964e-449d0026db0b" providerId="ADAL" clId="{19B0B049-1304-4F70-BFBD-64773C00A42D}" dt="2022-10-18T07:12:37.817" v="2006" actId="1076"/>
          <ac:spMkLst>
            <pc:docMk/>
            <pc:sldMk cId="1203402891" sldId="301"/>
            <ac:spMk id="13" creationId="{137C442A-4369-4539-A697-6F0847AB8A5A}"/>
          </ac:spMkLst>
        </pc:spChg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2089213919" sldId="303"/>
        </pc:sldMkLst>
      </pc:sldChg>
      <pc:sldChg chg="del">
        <pc:chgData name="정승민" userId="27c543a4-548c-4fc9-964e-449d0026db0b" providerId="ADAL" clId="{19B0B049-1304-4F70-BFBD-64773C00A42D}" dt="2022-10-18T07:46:01.558" v="2164" actId="47"/>
        <pc:sldMkLst>
          <pc:docMk/>
          <pc:sldMk cId="2501696381" sldId="303"/>
        </pc:sldMkLst>
      </pc:sldChg>
      <pc:sldChg chg="addSp delSp modSp add mod">
        <pc:chgData name="정승민" userId="27c543a4-548c-4fc9-964e-449d0026db0b" providerId="ADAL" clId="{19B0B049-1304-4F70-BFBD-64773C00A42D}" dt="2022-10-18T07:04:14.874" v="1935" actId="1038"/>
        <pc:sldMkLst>
          <pc:docMk/>
          <pc:sldMk cId="3017227527" sldId="304"/>
        </pc:sldMkLst>
        <pc:spChg chg="add mod">
          <ac:chgData name="정승민" userId="27c543a4-548c-4fc9-964e-449d0026db0b" providerId="ADAL" clId="{19B0B049-1304-4F70-BFBD-64773C00A42D}" dt="2022-10-18T03:32:02.137" v="324" actId="1076"/>
          <ac:spMkLst>
            <pc:docMk/>
            <pc:sldMk cId="3017227527" sldId="304"/>
            <ac:spMk id="2" creationId="{B4B5EE36-98B5-4A19-BC13-55EDE8303D06}"/>
          </ac:spMkLst>
        </pc:spChg>
        <pc:spChg chg="add mod">
          <ac:chgData name="정승민" userId="27c543a4-548c-4fc9-964e-449d0026db0b" providerId="ADAL" clId="{19B0B049-1304-4F70-BFBD-64773C00A42D}" dt="2022-10-18T03:32:02.137" v="324" actId="1076"/>
          <ac:spMkLst>
            <pc:docMk/>
            <pc:sldMk cId="3017227527" sldId="304"/>
            <ac:spMk id="3" creationId="{20956124-2A6C-4B12-B166-3DB749919DAF}"/>
          </ac:spMkLst>
        </pc:spChg>
        <pc:spChg chg="add mod">
          <ac:chgData name="정승민" userId="27c543a4-548c-4fc9-964e-449d0026db0b" providerId="ADAL" clId="{19B0B049-1304-4F70-BFBD-64773C00A42D}" dt="2022-10-18T03:32:02.137" v="324" actId="1076"/>
          <ac:spMkLst>
            <pc:docMk/>
            <pc:sldMk cId="3017227527" sldId="304"/>
            <ac:spMk id="12" creationId="{5AB5B15F-AFAE-4D13-ACFC-B47399BA48D3}"/>
          </ac:spMkLst>
        </pc:spChg>
        <pc:spChg chg="add mod">
          <ac:chgData name="정승민" userId="27c543a4-548c-4fc9-964e-449d0026db0b" providerId="ADAL" clId="{19B0B049-1304-4F70-BFBD-64773C00A42D}" dt="2022-10-18T03:32:47.889" v="359" actId="20577"/>
          <ac:spMkLst>
            <pc:docMk/>
            <pc:sldMk cId="3017227527" sldId="304"/>
            <ac:spMk id="13" creationId="{7E2092CC-5A75-4D18-B1D5-8ED44B757474}"/>
          </ac:spMkLst>
        </pc:spChg>
        <pc:spChg chg="add mod">
          <ac:chgData name="정승민" userId="27c543a4-548c-4fc9-964e-449d0026db0b" providerId="ADAL" clId="{19B0B049-1304-4F70-BFBD-64773C00A42D}" dt="2022-10-18T03:32:02.137" v="324" actId="1076"/>
          <ac:spMkLst>
            <pc:docMk/>
            <pc:sldMk cId="3017227527" sldId="304"/>
            <ac:spMk id="15" creationId="{4BCCF179-7739-4279-940F-A5356BEC0C80}"/>
          </ac:spMkLst>
        </pc:spChg>
        <pc:spChg chg="add mod">
          <ac:chgData name="정승민" userId="27c543a4-548c-4fc9-964e-449d0026db0b" providerId="ADAL" clId="{19B0B049-1304-4F70-BFBD-64773C00A42D}" dt="2022-10-18T03:32:57.807" v="376" actId="20577"/>
          <ac:spMkLst>
            <pc:docMk/>
            <pc:sldMk cId="3017227527" sldId="304"/>
            <ac:spMk id="16" creationId="{ADC9124C-E89C-4EA8-BC2B-8530BDD0D4FE}"/>
          </ac:spMkLst>
        </pc:spChg>
        <pc:spChg chg="add mod">
          <ac:chgData name="정승민" userId="27c543a4-548c-4fc9-964e-449d0026db0b" providerId="ADAL" clId="{19B0B049-1304-4F70-BFBD-64773C00A42D}" dt="2022-10-18T03:32:31.267" v="339" actId="1076"/>
          <ac:spMkLst>
            <pc:docMk/>
            <pc:sldMk cId="3017227527" sldId="304"/>
            <ac:spMk id="18" creationId="{6473F29B-1A0E-447B-9B72-CD8F71982D25}"/>
          </ac:spMkLst>
        </pc:spChg>
        <pc:spChg chg="add mod">
          <ac:chgData name="정승민" userId="27c543a4-548c-4fc9-964e-449d0026db0b" providerId="ADAL" clId="{19B0B049-1304-4F70-BFBD-64773C00A42D}" dt="2022-10-18T03:40:30.054" v="857" actId="1035"/>
          <ac:spMkLst>
            <pc:docMk/>
            <pc:sldMk cId="3017227527" sldId="304"/>
            <ac:spMk id="23" creationId="{7BE0AA25-CDA1-4B09-BEE7-5795C258A0FF}"/>
          </ac:spMkLst>
        </pc:spChg>
        <pc:spChg chg="add mod">
          <ac:chgData name="정승민" userId="27c543a4-548c-4fc9-964e-449d0026db0b" providerId="ADAL" clId="{19B0B049-1304-4F70-BFBD-64773C00A42D}" dt="2022-10-18T03:40:30.054" v="857" actId="1035"/>
          <ac:spMkLst>
            <pc:docMk/>
            <pc:sldMk cId="3017227527" sldId="304"/>
            <ac:spMk id="24" creationId="{233C7D3F-4FB3-46D9-B860-18DFA448B49A}"/>
          </ac:spMkLst>
        </pc:spChg>
        <pc:spChg chg="add del mod">
          <ac:chgData name="정승민" userId="27c543a4-548c-4fc9-964e-449d0026db0b" providerId="ADAL" clId="{19B0B049-1304-4F70-BFBD-64773C00A42D}" dt="2022-10-18T03:33:50.404" v="413" actId="478"/>
          <ac:spMkLst>
            <pc:docMk/>
            <pc:sldMk cId="3017227527" sldId="304"/>
            <ac:spMk id="25" creationId="{0B2D66AB-4821-4424-9CAA-F72B658333C9}"/>
          </ac:spMkLst>
        </pc:spChg>
        <pc:spChg chg="add del mod">
          <ac:chgData name="정승민" userId="27c543a4-548c-4fc9-964e-449d0026db0b" providerId="ADAL" clId="{19B0B049-1304-4F70-BFBD-64773C00A42D}" dt="2022-10-18T03:33:50.404" v="413" actId="478"/>
          <ac:spMkLst>
            <pc:docMk/>
            <pc:sldMk cId="3017227527" sldId="304"/>
            <ac:spMk id="26" creationId="{D6F27D66-F338-4F57-BD82-B082C05EE535}"/>
          </ac:spMkLst>
        </pc:spChg>
        <pc:spChg chg="add del mod">
          <ac:chgData name="정승민" userId="27c543a4-548c-4fc9-964e-449d0026db0b" providerId="ADAL" clId="{19B0B049-1304-4F70-BFBD-64773C00A42D}" dt="2022-10-18T03:33:50.404" v="413" actId="478"/>
          <ac:spMkLst>
            <pc:docMk/>
            <pc:sldMk cId="3017227527" sldId="304"/>
            <ac:spMk id="28" creationId="{C915E79D-9EDA-44E1-989B-FC621CA3A255}"/>
          </ac:spMkLst>
        </pc:spChg>
        <pc:spChg chg="add del mod">
          <ac:chgData name="정승민" userId="27c543a4-548c-4fc9-964e-449d0026db0b" providerId="ADAL" clId="{19B0B049-1304-4F70-BFBD-64773C00A42D}" dt="2022-10-18T03:33:50.404" v="413" actId="478"/>
          <ac:spMkLst>
            <pc:docMk/>
            <pc:sldMk cId="3017227527" sldId="304"/>
            <ac:spMk id="29" creationId="{27A7113B-44A5-4AEC-8460-784A0FF33322}"/>
          </ac:spMkLst>
        </pc:spChg>
        <pc:spChg chg="add mod">
          <ac:chgData name="정승민" userId="27c543a4-548c-4fc9-964e-449d0026db0b" providerId="ADAL" clId="{19B0B049-1304-4F70-BFBD-64773C00A42D}" dt="2022-10-18T03:40:30.054" v="857" actId="1035"/>
          <ac:spMkLst>
            <pc:docMk/>
            <pc:sldMk cId="3017227527" sldId="304"/>
            <ac:spMk id="31" creationId="{7AE7F230-2D88-43B2-9D46-457E11C39C55}"/>
          </ac:spMkLst>
        </pc:spChg>
        <pc:spChg chg="add mod">
          <ac:chgData name="정승민" userId="27c543a4-548c-4fc9-964e-449d0026db0b" providerId="ADAL" clId="{19B0B049-1304-4F70-BFBD-64773C00A42D}" dt="2022-10-18T03:40:30.054" v="857" actId="1035"/>
          <ac:spMkLst>
            <pc:docMk/>
            <pc:sldMk cId="3017227527" sldId="304"/>
            <ac:spMk id="33" creationId="{D4D4E72C-E22C-4E48-83FC-D53B2CAA15E8}"/>
          </ac:spMkLst>
        </pc:spChg>
        <pc:spChg chg="add mod">
          <ac:chgData name="정승민" userId="27c543a4-548c-4fc9-964e-449d0026db0b" providerId="ADAL" clId="{19B0B049-1304-4F70-BFBD-64773C00A42D}" dt="2022-10-18T03:40:30.054" v="857" actId="1035"/>
          <ac:spMkLst>
            <pc:docMk/>
            <pc:sldMk cId="3017227527" sldId="304"/>
            <ac:spMk id="34" creationId="{02E82195-B48A-424A-A646-F1B1029F31FE}"/>
          </ac:spMkLst>
        </pc:spChg>
        <pc:spChg chg="add mod">
          <ac:chgData name="정승민" userId="27c543a4-548c-4fc9-964e-449d0026db0b" providerId="ADAL" clId="{19B0B049-1304-4F70-BFBD-64773C00A42D}" dt="2022-10-18T03:40:30.054" v="857" actId="1035"/>
          <ac:spMkLst>
            <pc:docMk/>
            <pc:sldMk cId="3017227527" sldId="304"/>
            <ac:spMk id="35" creationId="{523860AF-8D59-4858-8F28-CB606ED5AEFF}"/>
          </ac:spMkLst>
        </pc:spChg>
        <pc:spChg chg="add mod">
          <ac:chgData name="정승민" userId="27c543a4-548c-4fc9-964e-449d0026db0b" providerId="ADAL" clId="{19B0B049-1304-4F70-BFBD-64773C00A42D}" dt="2022-10-18T03:40:30.054" v="857" actId="1035"/>
          <ac:spMkLst>
            <pc:docMk/>
            <pc:sldMk cId="3017227527" sldId="304"/>
            <ac:spMk id="36" creationId="{53778059-8EC3-4288-947E-2257A2AA17C6}"/>
          </ac:spMkLst>
        </pc:spChg>
        <pc:spChg chg="add mod">
          <ac:chgData name="정승민" userId="27c543a4-548c-4fc9-964e-449d0026db0b" providerId="ADAL" clId="{19B0B049-1304-4F70-BFBD-64773C00A42D}" dt="2022-10-18T03:58:28.122" v="1722" actId="1076"/>
          <ac:spMkLst>
            <pc:docMk/>
            <pc:sldMk cId="3017227527" sldId="304"/>
            <ac:spMk id="44" creationId="{DAB02DB3-D2FC-433D-9B64-C5DBC0D3EBA5}"/>
          </ac:spMkLst>
        </pc:spChg>
        <pc:spChg chg="add mod">
          <ac:chgData name="정승민" userId="27c543a4-548c-4fc9-964e-449d0026db0b" providerId="ADAL" clId="{19B0B049-1304-4F70-BFBD-64773C00A42D}" dt="2022-10-18T03:40:30.054" v="857" actId="1035"/>
          <ac:spMkLst>
            <pc:docMk/>
            <pc:sldMk cId="3017227527" sldId="304"/>
            <ac:spMk id="48" creationId="{AACBD95E-87DE-443B-87A3-0914B3055D32}"/>
          </ac:spMkLst>
        </pc:spChg>
        <pc:spChg chg="add mod">
          <ac:chgData name="정승민" userId="27c543a4-548c-4fc9-964e-449d0026db0b" providerId="ADAL" clId="{19B0B049-1304-4F70-BFBD-64773C00A42D}" dt="2022-10-18T03:40:30.054" v="857" actId="1035"/>
          <ac:spMkLst>
            <pc:docMk/>
            <pc:sldMk cId="3017227527" sldId="304"/>
            <ac:spMk id="49" creationId="{51D452AD-D754-4381-AB6E-935C608CAAF6}"/>
          </ac:spMkLst>
        </pc:spChg>
        <pc:spChg chg="add mod">
          <ac:chgData name="정승민" userId="27c543a4-548c-4fc9-964e-449d0026db0b" providerId="ADAL" clId="{19B0B049-1304-4F70-BFBD-64773C00A42D}" dt="2022-10-18T03:40:30.054" v="857" actId="1035"/>
          <ac:spMkLst>
            <pc:docMk/>
            <pc:sldMk cId="3017227527" sldId="304"/>
            <ac:spMk id="50" creationId="{29229B79-F2B3-430A-943B-CAFFC46ACE40}"/>
          </ac:spMkLst>
        </pc:spChg>
        <pc:spChg chg="add del mod">
          <ac:chgData name="정승민" userId="27c543a4-548c-4fc9-964e-449d0026db0b" providerId="ADAL" clId="{19B0B049-1304-4F70-BFBD-64773C00A42D}" dt="2022-10-18T03:35:03.469" v="476" actId="478"/>
          <ac:spMkLst>
            <pc:docMk/>
            <pc:sldMk cId="3017227527" sldId="304"/>
            <ac:spMk id="51" creationId="{C70FD57D-1DBE-4FE3-94E1-BE57CAA18DAB}"/>
          </ac:spMkLst>
        </pc:spChg>
        <pc:spChg chg="add mod">
          <ac:chgData name="정승민" userId="27c543a4-548c-4fc9-964e-449d0026db0b" providerId="ADAL" clId="{19B0B049-1304-4F70-BFBD-64773C00A42D}" dt="2022-10-18T03:40:30.054" v="857" actId="1035"/>
          <ac:spMkLst>
            <pc:docMk/>
            <pc:sldMk cId="3017227527" sldId="304"/>
            <ac:spMk id="52" creationId="{C08F68CE-9134-4C41-99A0-F74AB46460B9}"/>
          </ac:spMkLst>
        </pc:spChg>
        <pc:spChg chg="add del mod">
          <ac:chgData name="정승민" userId="27c543a4-548c-4fc9-964e-449d0026db0b" providerId="ADAL" clId="{19B0B049-1304-4F70-BFBD-64773C00A42D}" dt="2022-10-18T03:35:03.838" v="477" actId="478"/>
          <ac:spMkLst>
            <pc:docMk/>
            <pc:sldMk cId="3017227527" sldId="304"/>
            <ac:spMk id="53" creationId="{770A2E45-388A-4804-9F7D-5F00D4329B20}"/>
          </ac:spMkLst>
        </pc:spChg>
        <pc:spChg chg="add mod">
          <ac:chgData name="정승민" userId="27c543a4-548c-4fc9-964e-449d0026db0b" providerId="ADAL" clId="{19B0B049-1304-4F70-BFBD-64773C00A42D}" dt="2022-10-18T03:40:30.054" v="857" actId="1035"/>
          <ac:spMkLst>
            <pc:docMk/>
            <pc:sldMk cId="3017227527" sldId="304"/>
            <ac:spMk id="54" creationId="{3AB0DC22-E0F9-45A0-A9F8-3F2C6EE9DF35}"/>
          </ac:spMkLst>
        </pc:spChg>
        <pc:spChg chg="add mod">
          <ac:chgData name="정승민" userId="27c543a4-548c-4fc9-964e-449d0026db0b" providerId="ADAL" clId="{19B0B049-1304-4F70-BFBD-64773C00A42D}" dt="2022-10-18T03:40:30.054" v="857" actId="1035"/>
          <ac:spMkLst>
            <pc:docMk/>
            <pc:sldMk cId="3017227527" sldId="304"/>
            <ac:spMk id="55" creationId="{B935474C-515E-4705-9234-A044921313F2}"/>
          </ac:spMkLst>
        </pc:spChg>
        <pc:spChg chg="add mod">
          <ac:chgData name="정승민" userId="27c543a4-548c-4fc9-964e-449d0026db0b" providerId="ADAL" clId="{19B0B049-1304-4F70-BFBD-64773C00A42D}" dt="2022-10-18T07:04:14.874" v="1935" actId="1038"/>
          <ac:spMkLst>
            <pc:docMk/>
            <pc:sldMk cId="3017227527" sldId="304"/>
            <ac:spMk id="68" creationId="{1575FA80-540A-4D7F-92D3-70DA2498E895}"/>
          </ac:spMkLst>
        </pc:spChg>
        <pc:spChg chg="add mod">
          <ac:chgData name="정승민" userId="27c543a4-548c-4fc9-964e-449d0026db0b" providerId="ADAL" clId="{19B0B049-1304-4F70-BFBD-64773C00A42D}" dt="2022-10-18T03:40:30.054" v="857" actId="1035"/>
          <ac:spMkLst>
            <pc:docMk/>
            <pc:sldMk cId="3017227527" sldId="304"/>
            <ac:spMk id="69" creationId="{06555FA2-C52E-49CE-A33B-366A3F823FFB}"/>
          </ac:spMkLst>
        </pc:spChg>
        <pc:spChg chg="add mod">
          <ac:chgData name="정승민" userId="27c543a4-548c-4fc9-964e-449d0026db0b" providerId="ADAL" clId="{19B0B049-1304-4F70-BFBD-64773C00A42D}" dt="2022-10-18T03:40:30.054" v="857" actId="1035"/>
          <ac:spMkLst>
            <pc:docMk/>
            <pc:sldMk cId="3017227527" sldId="304"/>
            <ac:spMk id="70" creationId="{541562AF-BE66-4029-9EDC-CA09598341C9}"/>
          </ac:spMkLst>
        </pc:spChg>
        <pc:spChg chg="add mod">
          <ac:chgData name="정승민" userId="27c543a4-548c-4fc9-964e-449d0026db0b" providerId="ADAL" clId="{19B0B049-1304-4F70-BFBD-64773C00A42D}" dt="2022-10-18T03:39:36.004" v="840" actId="1076"/>
          <ac:spMkLst>
            <pc:docMk/>
            <pc:sldMk cId="3017227527" sldId="304"/>
            <ac:spMk id="71" creationId="{58C97F68-A8A1-4C42-B4F5-415141E15AD1}"/>
          </ac:spMkLst>
        </pc:spChg>
        <pc:spChg chg="add mod">
          <ac:chgData name="정승민" userId="27c543a4-548c-4fc9-964e-449d0026db0b" providerId="ADAL" clId="{19B0B049-1304-4F70-BFBD-64773C00A42D}" dt="2022-10-18T03:39:43.130" v="845" actId="20577"/>
          <ac:spMkLst>
            <pc:docMk/>
            <pc:sldMk cId="3017227527" sldId="304"/>
            <ac:spMk id="72" creationId="{4F0B105A-9DE3-4CF3-9FEE-738A32C86E77}"/>
          </ac:spMkLst>
        </pc:spChg>
        <pc:spChg chg="add mod">
          <ac:chgData name="정승민" userId="27c543a4-548c-4fc9-964e-449d0026db0b" providerId="ADAL" clId="{19B0B049-1304-4F70-BFBD-64773C00A42D}" dt="2022-10-18T03:39:40.985" v="843" actId="20577"/>
          <ac:spMkLst>
            <pc:docMk/>
            <pc:sldMk cId="3017227527" sldId="304"/>
            <ac:spMk id="73" creationId="{9078DFD3-3782-4C44-A9E0-C8E4A576F069}"/>
          </ac:spMkLst>
        </pc:spChg>
        <pc:spChg chg="add mod">
          <ac:chgData name="정승민" userId="27c543a4-548c-4fc9-964e-449d0026db0b" providerId="ADAL" clId="{19B0B049-1304-4F70-BFBD-64773C00A42D}" dt="2022-10-18T03:58:12.672" v="1717" actId="14100"/>
          <ac:spMkLst>
            <pc:docMk/>
            <pc:sldMk cId="3017227527" sldId="304"/>
            <ac:spMk id="74" creationId="{C47414DC-3DDE-49D3-B257-5A979F1D8113}"/>
          </ac:spMkLst>
        </pc:spChg>
        <pc:spChg chg="mod">
          <ac:chgData name="정승민" userId="27c543a4-548c-4fc9-964e-449d0026db0b" providerId="ADAL" clId="{19B0B049-1304-4F70-BFBD-64773C00A42D}" dt="2022-10-18T07:03:31.380" v="1933" actId="113"/>
          <ac:spMkLst>
            <pc:docMk/>
            <pc:sldMk cId="3017227527" sldId="304"/>
            <ac:spMk id="99" creationId="{00000000-0000-0000-0000-000000000000}"/>
          </ac:spMkLst>
        </pc:spChg>
        <pc:spChg chg="del">
          <ac:chgData name="정승민" userId="27c543a4-548c-4fc9-964e-449d0026db0b" providerId="ADAL" clId="{19B0B049-1304-4F70-BFBD-64773C00A42D}" dt="2022-10-18T03:39:46.662" v="846" actId="478"/>
          <ac:spMkLst>
            <pc:docMk/>
            <pc:sldMk cId="3017227527" sldId="304"/>
            <ac:spMk id="100" creationId="{00000000-0000-0000-0000-000000000000}"/>
          </ac:spMkLst>
        </pc:spChg>
        <pc:picChg chg="add del mod">
          <ac:chgData name="정승민" userId="27c543a4-548c-4fc9-964e-449d0026db0b" providerId="ADAL" clId="{19B0B049-1304-4F70-BFBD-64773C00A42D}" dt="2022-10-18T03:32:59.587" v="377" actId="478"/>
          <ac:picMkLst>
            <pc:docMk/>
            <pc:sldMk cId="3017227527" sldId="304"/>
            <ac:picMk id="102" creationId="{00000000-0000-0000-0000-000000000000}"/>
          </ac:picMkLst>
        </pc:picChg>
        <pc:cxnChg chg="add mod ord">
          <ac:chgData name="정승민" userId="27c543a4-548c-4fc9-964e-449d0026db0b" providerId="ADAL" clId="{19B0B049-1304-4F70-BFBD-64773C00A42D}" dt="2022-10-18T03:32:02.137" v="324" actId="1076"/>
          <ac:cxnSpMkLst>
            <pc:docMk/>
            <pc:sldMk cId="3017227527" sldId="304"/>
            <ac:cxnSpMk id="5" creationId="{B27E9AD5-261E-4EE8-A3F7-A21F139C2AF9}"/>
          </ac:cxnSpMkLst>
        </pc:cxnChg>
        <pc:cxnChg chg="add mod">
          <ac:chgData name="정승민" userId="27c543a4-548c-4fc9-964e-449d0026db0b" providerId="ADAL" clId="{19B0B049-1304-4F70-BFBD-64773C00A42D}" dt="2022-10-18T03:32:02.137" v="324" actId="1076"/>
          <ac:cxnSpMkLst>
            <pc:docMk/>
            <pc:sldMk cId="3017227527" sldId="304"/>
            <ac:cxnSpMk id="14" creationId="{BF0918F2-C0B9-4E47-9B45-253274181483}"/>
          </ac:cxnSpMkLst>
        </pc:cxnChg>
        <pc:cxnChg chg="add del mod">
          <ac:chgData name="정승민" userId="27c543a4-548c-4fc9-964e-449d0026db0b" providerId="ADAL" clId="{19B0B049-1304-4F70-BFBD-64773C00A42D}" dt="2022-10-18T03:31:40.235" v="317" actId="478"/>
          <ac:cxnSpMkLst>
            <pc:docMk/>
            <pc:sldMk cId="3017227527" sldId="304"/>
            <ac:cxnSpMk id="17" creationId="{6A5E1BB5-FD13-4863-8F4B-8F49BAF69909}"/>
          </ac:cxnSpMkLst>
        </pc:cxnChg>
        <pc:cxnChg chg="add del mod">
          <ac:chgData name="정승민" userId="27c543a4-548c-4fc9-964e-449d0026db0b" providerId="ADAL" clId="{19B0B049-1304-4F70-BFBD-64773C00A42D}" dt="2022-10-18T03:33:25.172" v="403" actId="478"/>
          <ac:cxnSpMkLst>
            <pc:docMk/>
            <pc:sldMk cId="3017227527" sldId="304"/>
            <ac:cxnSpMk id="27" creationId="{0EA27B73-FB60-4C7D-A55B-ABE49BA3F49E}"/>
          </ac:cxnSpMkLst>
        </pc:cxnChg>
        <pc:cxnChg chg="add del mod">
          <ac:chgData name="정승민" userId="27c543a4-548c-4fc9-964e-449d0026db0b" providerId="ADAL" clId="{19B0B049-1304-4F70-BFBD-64773C00A42D}" dt="2022-10-18T03:33:24.855" v="402" actId="478"/>
          <ac:cxnSpMkLst>
            <pc:docMk/>
            <pc:sldMk cId="3017227527" sldId="304"/>
            <ac:cxnSpMk id="30" creationId="{00639CE2-8CD8-492B-B12D-E137B3FF853C}"/>
          </ac:cxnSpMkLst>
        </pc:cxnChg>
        <pc:cxnChg chg="add mod">
          <ac:chgData name="정승민" userId="27c543a4-548c-4fc9-964e-449d0026db0b" providerId="ADAL" clId="{19B0B049-1304-4F70-BFBD-64773C00A42D}" dt="2022-10-18T03:58:28.122" v="1722" actId="1076"/>
          <ac:cxnSpMkLst>
            <pc:docMk/>
            <pc:sldMk cId="3017227527" sldId="304"/>
            <ac:cxnSpMk id="37" creationId="{4F6E0049-E3BF-4CDC-AB4F-CF9785F8FCFF}"/>
          </ac:cxnSpMkLst>
        </pc:cxnChg>
        <pc:cxnChg chg="add mod">
          <ac:chgData name="정승민" userId="27c543a4-548c-4fc9-964e-449d0026db0b" providerId="ADAL" clId="{19B0B049-1304-4F70-BFBD-64773C00A42D}" dt="2022-10-18T03:58:28.122" v="1722" actId="1076"/>
          <ac:cxnSpMkLst>
            <pc:docMk/>
            <pc:sldMk cId="3017227527" sldId="304"/>
            <ac:cxnSpMk id="40" creationId="{526914F9-9C30-4E01-9671-1F5723D95F3A}"/>
          </ac:cxnSpMkLst>
        </pc:cxnChg>
        <pc:cxnChg chg="add mod">
          <ac:chgData name="정승민" userId="27c543a4-548c-4fc9-964e-449d0026db0b" providerId="ADAL" clId="{19B0B049-1304-4F70-BFBD-64773C00A42D}" dt="2022-10-18T03:58:28.122" v="1722" actId="1076"/>
          <ac:cxnSpMkLst>
            <pc:docMk/>
            <pc:sldMk cId="3017227527" sldId="304"/>
            <ac:cxnSpMk id="41" creationId="{9799A001-FD78-4178-911E-8A2EB9DBA314}"/>
          </ac:cxnSpMkLst>
        </pc:cxnChg>
        <pc:cxnChg chg="add mod">
          <ac:chgData name="정승민" userId="27c543a4-548c-4fc9-964e-449d0026db0b" providerId="ADAL" clId="{19B0B049-1304-4F70-BFBD-64773C00A42D}" dt="2022-10-18T03:58:36.175" v="1727" actId="14100"/>
          <ac:cxnSpMkLst>
            <pc:docMk/>
            <pc:sldMk cId="3017227527" sldId="304"/>
            <ac:cxnSpMk id="57" creationId="{3F5CC1CE-8352-4D9D-B71A-C6E01F87B6D1}"/>
          </ac:cxnSpMkLst>
        </pc:cxnChg>
        <pc:cxnChg chg="add mod">
          <ac:chgData name="정승민" userId="27c543a4-548c-4fc9-964e-449d0026db0b" providerId="ADAL" clId="{19B0B049-1304-4F70-BFBD-64773C00A42D}" dt="2022-10-18T03:58:34.722" v="1726" actId="14100"/>
          <ac:cxnSpMkLst>
            <pc:docMk/>
            <pc:sldMk cId="3017227527" sldId="304"/>
            <ac:cxnSpMk id="58" creationId="{3D5DA320-8B6B-412A-B519-082FF501031F}"/>
          </ac:cxnSpMkLst>
        </pc:cxnChg>
        <pc:cxnChg chg="add mod">
          <ac:chgData name="정승민" userId="27c543a4-548c-4fc9-964e-449d0026db0b" providerId="ADAL" clId="{19B0B049-1304-4F70-BFBD-64773C00A42D}" dt="2022-10-18T03:58:30.105" v="1723" actId="14100"/>
          <ac:cxnSpMkLst>
            <pc:docMk/>
            <pc:sldMk cId="3017227527" sldId="304"/>
            <ac:cxnSpMk id="59" creationId="{D3072324-4B63-4D5C-B503-3DD6FEBD1AFC}"/>
          </ac:cxnSpMkLst>
        </pc:cxnChg>
      </pc:sldChg>
      <pc:sldChg chg="addSp delSp modSp add mod">
        <pc:chgData name="정승민" userId="27c543a4-548c-4fc9-964e-449d0026db0b" providerId="ADAL" clId="{19B0B049-1304-4F70-BFBD-64773C00A42D}" dt="2022-10-18T07:44:59.853" v="2163"/>
        <pc:sldMkLst>
          <pc:docMk/>
          <pc:sldMk cId="2355178999" sldId="305"/>
        </pc:sldMkLst>
        <pc:picChg chg="del">
          <ac:chgData name="정승민" userId="27c543a4-548c-4fc9-964e-449d0026db0b" providerId="ADAL" clId="{19B0B049-1304-4F70-BFBD-64773C00A42D}" dt="2022-10-18T07:37:53.076" v="2074" actId="478"/>
          <ac:picMkLst>
            <pc:docMk/>
            <pc:sldMk cId="2355178999" sldId="305"/>
            <ac:picMk id="4" creationId="{5D468977-BC11-452B-96F0-329ABF91467F}"/>
          </ac:picMkLst>
        </pc:picChg>
        <pc:picChg chg="add del mod">
          <ac:chgData name="정승민" userId="27c543a4-548c-4fc9-964e-449d0026db0b" providerId="ADAL" clId="{19B0B049-1304-4F70-BFBD-64773C00A42D}" dt="2022-10-18T07:44:59.090" v="2162" actId="478"/>
          <ac:picMkLst>
            <pc:docMk/>
            <pc:sldMk cId="2355178999" sldId="305"/>
            <ac:picMk id="5" creationId="{374C5080-A75E-43C1-9FAE-52E47A523165}"/>
          </ac:picMkLst>
        </pc:picChg>
        <pc:picChg chg="add mod">
          <ac:chgData name="정승민" userId="27c543a4-548c-4fc9-964e-449d0026db0b" providerId="ADAL" clId="{19B0B049-1304-4F70-BFBD-64773C00A42D}" dt="2022-10-18T07:44:59.853" v="2163"/>
          <ac:picMkLst>
            <pc:docMk/>
            <pc:sldMk cId="2355178999" sldId="305"/>
            <ac:picMk id="7" creationId="{DEC65AE8-7A08-4104-9259-724DBA398F6B}"/>
          </ac:picMkLst>
        </pc:picChg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1433455202" sldId="306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1335879078" sldId="307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3613646962" sldId="308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3052025889" sldId="309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4110566417" sldId="310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547572963" sldId="311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2318103334" sldId="312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3502360237" sldId="313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140799611" sldId="314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780118739" sldId="315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2259628722" sldId="316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3583709132" sldId="317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3165734260" sldId="318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3465015091" sldId="319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3275695814" sldId="320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839261656" sldId="321"/>
        </pc:sldMkLst>
      </pc:sldChg>
      <pc:sldChg chg="modSp add del mod ord">
        <pc:chgData name="정승민" userId="27c543a4-548c-4fc9-964e-449d0026db0b" providerId="ADAL" clId="{19B0B049-1304-4F70-BFBD-64773C00A42D}" dt="2022-10-18T09:13:56.771" v="4517"/>
        <pc:sldMkLst>
          <pc:docMk/>
          <pc:sldMk cId="4271190169" sldId="327"/>
        </pc:sldMkLst>
        <pc:spChg chg="mod">
          <ac:chgData name="정승민" userId="27c543a4-548c-4fc9-964e-449d0026db0b" providerId="ADAL" clId="{19B0B049-1304-4F70-BFBD-64773C00A42D}" dt="2022-10-18T09:13:00.167" v="4490" actId="1076"/>
          <ac:spMkLst>
            <pc:docMk/>
            <pc:sldMk cId="4271190169" sldId="327"/>
            <ac:spMk id="5" creationId="{00000000-0000-0000-0000-000000000000}"/>
          </ac:spMkLst>
        </pc:spChg>
        <pc:spChg chg="mod">
          <ac:chgData name="정승민" userId="27c543a4-548c-4fc9-964e-449d0026db0b" providerId="ADAL" clId="{19B0B049-1304-4F70-BFBD-64773C00A42D}" dt="2022-10-18T09:13:00.167" v="4490" actId="1076"/>
          <ac:spMkLst>
            <pc:docMk/>
            <pc:sldMk cId="4271190169" sldId="327"/>
            <ac:spMk id="7" creationId="{00000000-0000-0000-0000-000000000000}"/>
          </ac:spMkLst>
        </pc:spChg>
        <pc:spChg chg="mod">
          <ac:chgData name="정승민" userId="27c543a4-548c-4fc9-964e-449d0026db0b" providerId="ADAL" clId="{19B0B049-1304-4F70-BFBD-64773C00A42D}" dt="2022-10-18T09:13:00.167" v="4490" actId="1076"/>
          <ac:spMkLst>
            <pc:docMk/>
            <pc:sldMk cId="4271190169" sldId="327"/>
            <ac:spMk id="8" creationId="{00000000-0000-0000-0000-000000000000}"/>
          </ac:spMkLst>
        </pc:spChg>
        <pc:spChg chg="mod">
          <ac:chgData name="정승민" userId="27c543a4-548c-4fc9-964e-449d0026db0b" providerId="ADAL" clId="{19B0B049-1304-4F70-BFBD-64773C00A42D}" dt="2022-10-18T09:13:56.771" v="4517"/>
          <ac:spMkLst>
            <pc:docMk/>
            <pc:sldMk cId="4271190169" sldId="327"/>
            <ac:spMk id="9" creationId="{00000000-0000-0000-0000-000000000000}"/>
          </ac:spMkLst>
        </pc:spChg>
        <pc:grpChg chg="mod">
          <ac:chgData name="정승민" userId="27c543a4-548c-4fc9-964e-449d0026db0b" providerId="ADAL" clId="{19B0B049-1304-4F70-BFBD-64773C00A42D}" dt="2022-10-18T09:13:00.167" v="4490" actId="1076"/>
          <ac:grpSpMkLst>
            <pc:docMk/>
            <pc:sldMk cId="4271190169" sldId="327"/>
            <ac:grpSpMk id="4" creationId="{00000000-0000-0000-0000-000000000000}"/>
          </ac:grpSpMkLst>
        </pc:grpChg>
        <pc:grpChg chg="mod">
          <ac:chgData name="정승민" userId="27c543a4-548c-4fc9-964e-449d0026db0b" providerId="ADAL" clId="{19B0B049-1304-4F70-BFBD-64773C00A42D}" dt="2022-10-18T09:13:00.167" v="4490" actId="1076"/>
          <ac:grpSpMkLst>
            <pc:docMk/>
            <pc:sldMk cId="4271190169" sldId="327"/>
            <ac:grpSpMk id="6" creationId="{00000000-0000-0000-0000-000000000000}"/>
          </ac:grpSpMkLst>
        </pc:grpChg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1299405640" sldId="329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2136071787" sldId="330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877786180" sldId="332"/>
        </pc:sldMkLst>
      </pc:sldChg>
      <pc:sldChg chg="add del">
        <pc:chgData name="정승민" userId="27c543a4-548c-4fc9-964e-449d0026db0b" providerId="ADAL" clId="{19B0B049-1304-4F70-BFBD-64773C00A42D}" dt="2022-10-18T08:16:45.989" v="2248" actId="47"/>
        <pc:sldMkLst>
          <pc:docMk/>
          <pc:sldMk cId="143898472" sldId="333"/>
        </pc:sldMkLst>
      </pc:sldChg>
      <pc:sldChg chg="addSp modSp add mod">
        <pc:chgData name="정승민" userId="27c543a4-548c-4fc9-964e-449d0026db0b" providerId="ADAL" clId="{19B0B049-1304-4F70-BFBD-64773C00A42D}" dt="2022-10-18T07:47:25.232" v="2181" actId="1076"/>
        <pc:sldMkLst>
          <pc:docMk/>
          <pc:sldMk cId="2955297257" sldId="335"/>
        </pc:sldMkLst>
        <pc:spChg chg="add mod">
          <ac:chgData name="정승민" userId="27c543a4-548c-4fc9-964e-449d0026db0b" providerId="ADAL" clId="{19B0B049-1304-4F70-BFBD-64773C00A42D}" dt="2022-10-18T07:47:11.157" v="2175" actId="1076"/>
          <ac:spMkLst>
            <pc:docMk/>
            <pc:sldMk cId="2955297257" sldId="335"/>
            <ac:spMk id="3" creationId="{56A63289-6479-4298-8210-9D2102EEE278}"/>
          </ac:spMkLst>
        </pc:spChg>
        <pc:picChg chg="mod">
          <ac:chgData name="정승민" userId="27c543a4-548c-4fc9-964e-449d0026db0b" providerId="ADAL" clId="{19B0B049-1304-4F70-BFBD-64773C00A42D}" dt="2022-10-18T07:47:08.957" v="2174" actId="1076"/>
          <ac:picMkLst>
            <pc:docMk/>
            <pc:sldMk cId="2955297257" sldId="335"/>
            <ac:picMk id="4" creationId="{E2F66D21-F4F2-48F4-8B01-B9A238DAAB55}"/>
          </ac:picMkLst>
        </pc:picChg>
        <pc:picChg chg="add mod">
          <ac:chgData name="정승민" userId="27c543a4-548c-4fc9-964e-449d0026db0b" providerId="ADAL" clId="{19B0B049-1304-4F70-BFBD-64773C00A42D}" dt="2022-10-18T07:47:25.232" v="2181" actId="1076"/>
          <ac:picMkLst>
            <pc:docMk/>
            <pc:sldMk cId="2955297257" sldId="335"/>
            <ac:picMk id="5" creationId="{2FDCC7E9-4F81-4EDF-BCD6-0576881FBE8A}"/>
          </ac:picMkLst>
        </pc:picChg>
      </pc:sldChg>
      <pc:sldChg chg="addSp delSp modSp add mod">
        <pc:chgData name="정승민" userId="27c543a4-548c-4fc9-964e-449d0026db0b" providerId="ADAL" clId="{19B0B049-1304-4F70-BFBD-64773C00A42D}" dt="2022-10-18T09:33:54.824" v="5405" actId="571"/>
        <pc:sldMkLst>
          <pc:docMk/>
          <pc:sldMk cId="3942998498" sldId="336"/>
        </pc:sldMkLst>
        <pc:spChg chg="add mod ord">
          <ac:chgData name="정승민" userId="27c543a4-548c-4fc9-964e-449d0026db0b" providerId="ADAL" clId="{19B0B049-1304-4F70-BFBD-64773C00A42D}" dt="2022-10-18T09:27:26.079" v="5137" actId="1038"/>
          <ac:spMkLst>
            <pc:docMk/>
            <pc:sldMk cId="3942998498" sldId="336"/>
            <ac:spMk id="3" creationId="{D21659FC-D0C6-405F-871B-5D90583CF6A2}"/>
          </ac:spMkLst>
        </pc:spChg>
        <pc:spChg chg="add mod">
          <ac:chgData name="정승민" userId="27c543a4-548c-4fc9-964e-449d0026db0b" providerId="ADAL" clId="{19B0B049-1304-4F70-BFBD-64773C00A42D}" dt="2022-10-18T09:17:27.587" v="4587" actId="1038"/>
          <ac:spMkLst>
            <pc:docMk/>
            <pc:sldMk cId="3942998498" sldId="336"/>
            <ac:spMk id="4" creationId="{E39A46EF-2BDE-4C72-AE63-9C461EBD68F3}"/>
          </ac:spMkLst>
        </pc:spChg>
        <pc:spChg chg="mod ord">
          <ac:chgData name="정승민" userId="27c543a4-548c-4fc9-964e-449d0026db0b" providerId="ADAL" clId="{19B0B049-1304-4F70-BFBD-64773C00A42D}" dt="2022-10-18T09:32:45.764" v="5381" actId="1076"/>
          <ac:spMkLst>
            <pc:docMk/>
            <pc:sldMk cId="3942998498" sldId="336"/>
            <ac:spMk id="5" creationId="{D620F469-66F3-40C8-9FC7-A6E3E1030092}"/>
          </ac:spMkLst>
        </pc:spChg>
        <pc:spChg chg="add mod">
          <ac:chgData name="정승민" userId="27c543a4-548c-4fc9-964e-449d0026db0b" providerId="ADAL" clId="{19B0B049-1304-4F70-BFBD-64773C00A42D}" dt="2022-10-18T09:32:27.874" v="5379" actId="113"/>
          <ac:spMkLst>
            <pc:docMk/>
            <pc:sldMk cId="3942998498" sldId="336"/>
            <ac:spMk id="6" creationId="{38B1FB09-6A7C-4EF7-8D30-D88FBDA6B4E3}"/>
          </ac:spMkLst>
        </pc:spChg>
        <pc:spChg chg="add mod">
          <ac:chgData name="정승민" userId="27c543a4-548c-4fc9-964e-449d0026db0b" providerId="ADAL" clId="{19B0B049-1304-4F70-BFBD-64773C00A42D}" dt="2022-10-18T09:33:50.840" v="5404" actId="403"/>
          <ac:spMkLst>
            <pc:docMk/>
            <pc:sldMk cId="3942998498" sldId="336"/>
            <ac:spMk id="7" creationId="{0A6CF51B-44AA-4201-8DD8-4749551C58F8}"/>
          </ac:spMkLst>
        </pc:spChg>
        <pc:spChg chg="add mod">
          <ac:chgData name="정승민" userId="27c543a4-548c-4fc9-964e-449d0026db0b" providerId="ADAL" clId="{19B0B049-1304-4F70-BFBD-64773C00A42D}" dt="2022-10-18T09:17:27.587" v="4587" actId="1038"/>
          <ac:spMkLst>
            <pc:docMk/>
            <pc:sldMk cId="3942998498" sldId="336"/>
            <ac:spMk id="10" creationId="{FAADBC63-C9CD-47E0-AE71-3FEDE82A6572}"/>
          </ac:spMkLst>
        </pc:spChg>
        <pc:spChg chg="add mod">
          <ac:chgData name="정승민" userId="27c543a4-548c-4fc9-964e-449d0026db0b" providerId="ADAL" clId="{19B0B049-1304-4F70-BFBD-64773C00A42D}" dt="2022-10-18T09:24:42.156" v="4783" actId="20577"/>
          <ac:spMkLst>
            <pc:docMk/>
            <pc:sldMk cId="3942998498" sldId="336"/>
            <ac:spMk id="11" creationId="{5F61461F-9C2A-4E59-BB05-804E25BE966E}"/>
          </ac:spMkLst>
        </pc:spChg>
        <pc:spChg chg="add mod">
          <ac:chgData name="정승민" userId="27c543a4-548c-4fc9-964e-449d0026db0b" providerId="ADAL" clId="{19B0B049-1304-4F70-BFBD-64773C00A42D}" dt="2022-10-18T09:33:50.840" v="5404" actId="403"/>
          <ac:spMkLst>
            <pc:docMk/>
            <pc:sldMk cId="3942998498" sldId="336"/>
            <ac:spMk id="12" creationId="{EE73950F-C06B-47A6-A66A-BF793A761C06}"/>
          </ac:spMkLst>
        </pc:spChg>
        <pc:spChg chg="add del mod">
          <ac:chgData name="정승민" userId="27c543a4-548c-4fc9-964e-449d0026db0b" providerId="ADAL" clId="{19B0B049-1304-4F70-BFBD-64773C00A42D}" dt="2022-10-18T09:16:45.446" v="4537" actId="478"/>
          <ac:spMkLst>
            <pc:docMk/>
            <pc:sldMk cId="3942998498" sldId="336"/>
            <ac:spMk id="13" creationId="{6A157ADC-79F3-4782-9ED9-EBC566426117}"/>
          </ac:spMkLst>
        </pc:spChg>
        <pc:spChg chg="add mod">
          <ac:chgData name="정승민" userId="27c543a4-548c-4fc9-964e-449d0026db0b" providerId="ADAL" clId="{19B0B049-1304-4F70-BFBD-64773C00A42D}" dt="2022-10-18T09:32:48.728" v="5382" actId="1076"/>
          <ac:spMkLst>
            <pc:docMk/>
            <pc:sldMk cId="3942998498" sldId="336"/>
            <ac:spMk id="14" creationId="{CD188815-23E6-4443-B80C-3A12D6021D0F}"/>
          </ac:spMkLst>
        </pc:spChg>
        <pc:spChg chg="add mod">
          <ac:chgData name="정승민" userId="27c543a4-548c-4fc9-964e-449d0026db0b" providerId="ADAL" clId="{19B0B049-1304-4F70-BFBD-64773C00A42D}" dt="2022-10-18T09:30:25.481" v="5375" actId="1076"/>
          <ac:spMkLst>
            <pc:docMk/>
            <pc:sldMk cId="3942998498" sldId="336"/>
            <ac:spMk id="16" creationId="{A624B8DB-223B-4DE2-89C5-11EF41175642}"/>
          </ac:spMkLst>
        </pc:spChg>
        <pc:spChg chg="add mod">
          <ac:chgData name="정승민" userId="27c543a4-548c-4fc9-964e-449d0026db0b" providerId="ADAL" clId="{19B0B049-1304-4F70-BFBD-64773C00A42D}" dt="2022-10-18T09:30:25.481" v="5375" actId="1076"/>
          <ac:spMkLst>
            <pc:docMk/>
            <pc:sldMk cId="3942998498" sldId="336"/>
            <ac:spMk id="17" creationId="{CB9C7262-9AF7-4EE8-A6E7-FBC92E138625}"/>
          </ac:spMkLst>
        </pc:spChg>
        <pc:spChg chg="add mod">
          <ac:chgData name="정승민" userId="27c543a4-548c-4fc9-964e-449d0026db0b" providerId="ADAL" clId="{19B0B049-1304-4F70-BFBD-64773C00A42D}" dt="2022-10-18T09:33:50.840" v="5404" actId="403"/>
          <ac:spMkLst>
            <pc:docMk/>
            <pc:sldMk cId="3942998498" sldId="336"/>
            <ac:spMk id="18" creationId="{BFB80F2A-2634-4C12-9911-6DE429556CD0}"/>
          </ac:spMkLst>
        </pc:spChg>
        <pc:spChg chg="add mod">
          <ac:chgData name="정승민" userId="27c543a4-548c-4fc9-964e-449d0026db0b" providerId="ADAL" clId="{19B0B049-1304-4F70-BFBD-64773C00A42D}" dt="2022-10-18T09:29:39.818" v="5370" actId="14100"/>
          <ac:spMkLst>
            <pc:docMk/>
            <pc:sldMk cId="3942998498" sldId="336"/>
            <ac:spMk id="19" creationId="{D6C77771-71B1-4831-9109-6DB657A50A8E}"/>
          </ac:spMkLst>
        </pc:spChg>
        <pc:spChg chg="add mod">
          <ac:chgData name="정승민" userId="27c543a4-548c-4fc9-964e-449d0026db0b" providerId="ADAL" clId="{19B0B049-1304-4F70-BFBD-64773C00A42D}" dt="2022-10-18T09:30:30.058" v="5377" actId="14100"/>
          <ac:spMkLst>
            <pc:docMk/>
            <pc:sldMk cId="3942998498" sldId="336"/>
            <ac:spMk id="20" creationId="{B4347E2C-9AB9-4574-BD74-A25696282B8C}"/>
          </ac:spMkLst>
        </pc:spChg>
        <pc:spChg chg="add mod">
          <ac:chgData name="정승민" userId="27c543a4-548c-4fc9-964e-449d0026db0b" providerId="ADAL" clId="{19B0B049-1304-4F70-BFBD-64773C00A42D}" dt="2022-10-18T09:33:45.312" v="5403" actId="403"/>
          <ac:spMkLst>
            <pc:docMk/>
            <pc:sldMk cId="3942998498" sldId="336"/>
            <ac:spMk id="21" creationId="{38D9D790-657F-4F51-AF37-C5BF861C096A}"/>
          </ac:spMkLst>
        </pc:spChg>
        <pc:spChg chg="add mod">
          <ac:chgData name="정승민" userId="27c543a4-548c-4fc9-964e-449d0026db0b" providerId="ADAL" clId="{19B0B049-1304-4F70-BFBD-64773C00A42D}" dt="2022-10-18T09:33:54.824" v="5405" actId="571"/>
          <ac:spMkLst>
            <pc:docMk/>
            <pc:sldMk cId="3942998498" sldId="336"/>
            <ac:spMk id="22" creationId="{B6B77889-F708-4860-81C7-B5DA4B24E3E6}"/>
          </ac:spMkLst>
        </pc:spChg>
        <pc:picChg chg="add mod">
          <ac:chgData name="정승민" userId="27c543a4-548c-4fc9-964e-449d0026db0b" providerId="ADAL" clId="{19B0B049-1304-4F70-BFBD-64773C00A42D}" dt="2022-10-18T09:27:26.079" v="5137" actId="1038"/>
          <ac:picMkLst>
            <pc:docMk/>
            <pc:sldMk cId="3942998498" sldId="336"/>
            <ac:picMk id="9" creationId="{5493ED69-8987-419E-8E89-613316F7E6A6}"/>
          </ac:picMkLst>
        </pc:picChg>
        <pc:picChg chg="add mod">
          <ac:chgData name="정승민" userId="27c543a4-548c-4fc9-964e-449d0026db0b" providerId="ADAL" clId="{19B0B049-1304-4F70-BFBD-64773C00A42D}" dt="2022-10-18T09:32:48.728" v="5382" actId="1076"/>
          <ac:picMkLst>
            <pc:docMk/>
            <pc:sldMk cId="3942998498" sldId="336"/>
            <ac:picMk id="15" creationId="{F3A9AC70-DB6D-4887-9758-9F1E2B43085C}"/>
          </ac:picMkLst>
        </pc:picChg>
        <pc:cxnChg chg="add del mod">
          <ac:chgData name="정승민" userId="27c543a4-548c-4fc9-964e-449d0026db0b" providerId="ADAL" clId="{19B0B049-1304-4F70-BFBD-64773C00A42D}" dt="2022-10-18T08:35:44.111" v="2558" actId="478"/>
          <ac:cxnSpMkLst>
            <pc:docMk/>
            <pc:sldMk cId="3942998498" sldId="336"/>
            <ac:cxnSpMk id="8" creationId="{918E6D37-948A-4D31-BDBB-3B40EEE11FEC}"/>
          </ac:cxnSpMkLst>
        </pc:cxnChg>
      </pc:sldChg>
      <pc:sldChg chg="add del">
        <pc:chgData name="정승민" userId="27c543a4-548c-4fc9-964e-449d0026db0b" providerId="ADAL" clId="{19B0B049-1304-4F70-BFBD-64773C00A42D}" dt="2022-10-18T08:31:57.359" v="2263" actId="47"/>
        <pc:sldMkLst>
          <pc:docMk/>
          <pc:sldMk cId="1192203578" sldId="337"/>
        </pc:sldMkLst>
      </pc:sldChg>
      <pc:sldChg chg="addSp modSp add mod">
        <pc:chgData name="정승민" userId="27c543a4-548c-4fc9-964e-449d0026db0b" providerId="ADAL" clId="{19B0B049-1304-4F70-BFBD-64773C00A42D}" dt="2022-10-18T08:32:21.477" v="2270" actId="1076"/>
        <pc:sldMkLst>
          <pc:docMk/>
          <pc:sldMk cId="3312005219" sldId="338"/>
        </pc:sldMkLst>
        <pc:spChg chg="mod">
          <ac:chgData name="정승민" userId="27c543a4-548c-4fc9-964e-449d0026db0b" providerId="ADAL" clId="{19B0B049-1304-4F70-BFBD-64773C00A42D}" dt="2022-10-18T08:32:05.050" v="2264" actId="1076"/>
          <ac:spMkLst>
            <pc:docMk/>
            <pc:sldMk cId="3312005219" sldId="338"/>
            <ac:spMk id="3" creationId="{08F52FD1-1472-43D3-8BAE-518746A8FB72}"/>
          </ac:spMkLst>
        </pc:spChg>
        <pc:spChg chg="add mod">
          <ac:chgData name="정승민" userId="27c543a4-548c-4fc9-964e-449d0026db0b" providerId="ADAL" clId="{19B0B049-1304-4F70-BFBD-64773C00A42D}" dt="2022-10-18T08:32:21.477" v="2270" actId="1076"/>
          <ac:spMkLst>
            <pc:docMk/>
            <pc:sldMk cId="3312005219" sldId="338"/>
            <ac:spMk id="5" creationId="{A25256B0-5F7F-4A92-B4CD-BECAF40887E2}"/>
          </ac:spMkLst>
        </pc:spChg>
        <pc:spChg chg="add mod">
          <ac:chgData name="정승민" userId="27c543a4-548c-4fc9-964e-449d0026db0b" providerId="ADAL" clId="{19B0B049-1304-4F70-BFBD-64773C00A42D}" dt="2022-10-18T08:32:17.011" v="2269" actId="1076"/>
          <ac:spMkLst>
            <pc:docMk/>
            <pc:sldMk cId="3312005219" sldId="338"/>
            <ac:spMk id="6" creationId="{002A76C1-BE51-46C9-BF4D-CFE2C322BB7F}"/>
          </ac:spMkLst>
        </pc:spChg>
        <pc:picChg chg="mod">
          <ac:chgData name="정승민" userId="27c543a4-548c-4fc9-964e-449d0026db0b" providerId="ADAL" clId="{19B0B049-1304-4F70-BFBD-64773C00A42D}" dt="2022-10-18T08:32:08.732" v="2267" actId="1076"/>
          <ac:picMkLst>
            <pc:docMk/>
            <pc:sldMk cId="3312005219" sldId="338"/>
            <ac:picMk id="4" creationId="{00000000-0000-0000-0000-000000000000}"/>
          </ac:picMkLst>
        </pc:picChg>
        <pc:picChg chg="add mod">
          <ac:chgData name="정승민" userId="27c543a4-548c-4fc9-964e-449d0026db0b" providerId="ADAL" clId="{19B0B049-1304-4F70-BFBD-64773C00A42D}" dt="2022-10-18T08:32:17.011" v="2269" actId="1076"/>
          <ac:picMkLst>
            <pc:docMk/>
            <pc:sldMk cId="3312005219" sldId="338"/>
            <ac:picMk id="7" creationId="{17081346-75F3-4EE3-B91C-5B5BC5DAF922}"/>
          </ac:picMkLst>
        </pc:picChg>
      </pc:sldChg>
      <pc:sldChg chg="add">
        <pc:chgData name="정승민" userId="27c543a4-548c-4fc9-964e-449d0026db0b" providerId="ADAL" clId="{19B0B049-1304-4F70-BFBD-64773C00A42D}" dt="2022-10-18T07:50:21.999" v="2241"/>
        <pc:sldMkLst>
          <pc:docMk/>
          <pc:sldMk cId="3968050933" sldId="339"/>
        </pc:sldMkLst>
      </pc:sldChg>
      <pc:sldChg chg="addSp delSp modSp add del mod">
        <pc:chgData name="정승민" userId="27c543a4-548c-4fc9-964e-449d0026db0b" providerId="ADAL" clId="{19B0B049-1304-4F70-BFBD-64773C00A42D}" dt="2022-10-18T09:37:20.905" v="5430" actId="47"/>
        <pc:sldMkLst>
          <pc:docMk/>
          <pc:sldMk cId="1696340843" sldId="340"/>
        </pc:sldMkLst>
        <pc:spChg chg="del mod">
          <ac:chgData name="정승민" userId="27c543a4-548c-4fc9-964e-449d0026db0b" providerId="ADAL" clId="{19B0B049-1304-4F70-BFBD-64773C00A42D}" dt="2022-10-18T09:37:12.758" v="5427" actId="21"/>
          <ac:spMkLst>
            <pc:docMk/>
            <pc:sldMk cId="1696340843" sldId="340"/>
            <ac:spMk id="5" creationId="{D620F469-66F3-40C8-9FC7-A6E3E1030092}"/>
          </ac:spMkLst>
        </pc:spChg>
        <pc:spChg chg="add mod">
          <ac:chgData name="정승민" userId="27c543a4-548c-4fc9-964e-449d0026db0b" providerId="ADAL" clId="{19B0B049-1304-4F70-BFBD-64773C00A42D}" dt="2022-10-18T09:37:12.758" v="5427" actId="21"/>
          <ac:spMkLst>
            <pc:docMk/>
            <pc:sldMk cId="1696340843" sldId="340"/>
            <ac:spMk id="8" creationId="{6812CDBD-47D6-4C28-AE3A-CB66221B9C08}"/>
          </ac:spMkLst>
        </pc:spChg>
        <pc:spChg chg="mod">
          <ac:chgData name="정승민" userId="27c543a4-548c-4fc9-964e-449d0026db0b" providerId="ADAL" clId="{19B0B049-1304-4F70-BFBD-64773C00A42D}" dt="2022-10-18T09:35:35.628" v="5412" actId="6549"/>
          <ac:spMkLst>
            <pc:docMk/>
            <pc:sldMk cId="1696340843" sldId="340"/>
            <ac:spMk id="9" creationId="{C3FA3415-2F04-4A17-A3BA-679B011EF5FB}"/>
          </ac:spMkLst>
        </pc:spChg>
        <pc:picChg chg="del mod">
          <ac:chgData name="정승민" userId="27c543a4-548c-4fc9-964e-449d0026db0b" providerId="ADAL" clId="{19B0B049-1304-4F70-BFBD-64773C00A42D}" dt="2022-10-18T09:37:12.758" v="5427" actId="21"/>
          <ac:picMkLst>
            <pc:docMk/>
            <pc:sldMk cId="1696340843" sldId="340"/>
            <ac:picMk id="3" creationId="{00000000-0000-0000-0000-000000000000}"/>
          </ac:picMkLst>
        </pc:picChg>
        <pc:picChg chg="mod">
          <ac:chgData name="정승민" userId="27c543a4-548c-4fc9-964e-449d0026db0b" providerId="ADAL" clId="{19B0B049-1304-4F70-BFBD-64773C00A42D}" dt="2022-10-18T09:35:15.246" v="5409" actId="1076"/>
          <ac:picMkLst>
            <pc:docMk/>
            <pc:sldMk cId="1696340843" sldId="340"/>
            <ac:picMk id="7" creationId="{00000000-0000-0000-0000-000000000000}"/>
          </ac:picMkLst>
        </pc:picChg>
      </pc:sldChg>
      <pc:sldChg chg="modSp add mod">
        <pc:chgData name="정승민" userId="27c543a4-548c-4fc9-964e-449d0026db0b" providerId="ADAL" clId="{19B0B049-1304-4F70-BFBD-64773C00A42D}" dt="2022-10-18T09:36:37.155" v="5420" actId="113"/>
        <pc:sldMkLst>
          <pc:docMk/>
          <pc:sldMk cId="313028350" sldId="341"/>
        </pc:sldMkLst>
        <pc:spChg chg="mod">
          <ac:chgData name="정승민" userId="27c543a4-548c-4fc9-964e-449d0026db0b" providerId="ADAL" clId="{19B0B049-1304-4F70-BFBD-64773C00A42D}" dt="2022-10-18T09:36:27.458" v="5419" actId="113"/>
          <ac:spMkLst>
            <pc:docMk/>
            <pc:sldMk cId="313028350" sldId="341"/>
            <ac:spMk id="5" creationId="{D620F469-66F3-40C8-9FC7-A6E3E1030092}"/>
          </ac:spMkLst>
        </pc:spChg>
        <pc:spChg chg="mod">
          <ac:chgData name="정승민" userId="27c543a4-548c-4fc9-964e-449d0026db0b" providerId="ADAL" clId="{19B0B049-1304-4F70-BFBD-64773C00A42D}" dt="2022-10-18T09:36:37.155" v="5420" actId="113"/>
          <ac:spMkLst>
            <pc:docMk/>
            <pc:sldMk cId="313028350" sldId="341"/>
            <ac:spMk id="11" creationId="{395F1EDE-B4A9-4522-8098-57305D2E124B}"/>
          </ac:spMkLst>
        </pc:spChg>
        <pc:picChg chg="mod modCrop">
          <ac:chgData name="정승민" userId="27c543a4-548c-4fc9-964e-449d0026db0b" providerId="ADAL" clId="{19B0B049-1304-4F70-BFBD-64773C00A42D}" dt="2022-10-18T09:36:06.694" v="5416" actId="1076"/>
          <ac:picMkLst>
            <pc:docMk/>
            <pc:sldMk cId="313028350" sldId="341"/>
            <ac:picMk id="3" creationId="{00000000-0000-0000-0000-000000000000}"/>
          </ac:picMkLst>
        </pc:picChg>
        <pc:picChg chg="mod">
          <ac:chgData name="정승민" userId="27c543a4-548c-4fc9-964e-449d0026db0b" providerId="ADAL" clId="{19B0B049-1304-4F70-BFBD-64773C00A42D}" dt="2022-10-18T09:36:09.678" v="5418" actId="1076"/>
          <ac:picMkLst>
            <pc:docMk/>
            <pc:sldMk cId="313028350" sldId="341"/>
            <ac:picMk id="4" creationId="{00000000-0000-0000-0000-000000000000}"/>
          </ac:picMkLst>
        </pc:picChg>
      </pc:sldChg>
      <pc:sldChg chg="modSp add mod">
        <pc:chgData name="정승민" userId="27c543a4-548c-4fc9-964e-449d0026db0b" providerId="ADAL" clId="{19B0B049-1304-4F70-BFBD-64773C00A42D}" dt="2022-10-18T09:38:17.623" v="5448" actId="20577"/>
        <pc:sldMkLst>
          <pc:docMk/>
          <pc:sldMk cId="2655451668" sldId="342"/>
        </pc:sldMkLst>
        <pc:spChg chg="mod">
          <ac:chgData name="정승민" userId="27c543a4-548c-4fc9-964e-449d0026db0b" providerId="ADAL" clId="{19B0B049-1304-4F70-BFBD-64773C00A42D}" dt="2022-10-18T09:38:17.623" v="5448" actId="20577"/>
          <ac:spMkLst>
            <pc:docMk/>
            <pc:sldMk cId="2655451668" sldId="342"/>
            <ac:spMk id="4" creationId="{19610449-61B8-4109-9D01-5C338CE71FE2}"/>
          </ac:spMkLst>
        </pc:spChg>
      </pc:sldChg>
      <pc:sldChg chg="addSp modSp add mod">
        <pc:chgData name="정승민" userId="27c543a4-548c-4fc9-964e-449d0026db0b" providerId="ADAL" clId="{19B0B049-1304-4F70-BFBD-64773C00A42D}" dt="2022-10-18T09:40:20.298" v="5677" actId="1076"/>
        <pc:sldMkLst>
          <pc:docMk/>
          <pc:sldMk cId="3168312382" sldId="343"/>
        </pc:sldMkLst>
        <pc:spChg chg="mod">
          <ac:chgData name="정승민" userId="27c543a4-548c-4fc9-964e-449d0026db0b" providerId="ADAL" clId="{19B0B049-1304-4F70-BFBD-64773C00A42D}" dt="2022-10-18T09:40:13.526" v="5675" actId="1076"/>
          <ac:spMkLst>
            <pc:docMk/>
            <pc:sldMk cId="3168312382" sldId="343"/>
            <ac:spMk id="2" creationId="{EC4C3EF6-EFD8-430D-89D6-32CF523A1C28}"/>
          </ac:spMkLst>
        </pc:spChg>
        <pc:spChg chg="mod">
          <ac:chgData name="정승민" userId="27c543a4-548c-4fc9-964e-449d0026db0b" providerId="ADAL" clId="{19B0B049-1304-4F70-BFBD-64773C00A42D}" dt="2022-10-18T09:40:16.101" v="5676" actId="1076"/>
          <ac:spMkLst>
            <pc:docMk/>
            <pc:sldMk cId="3168312382" sldId="343"/>
            <ac:spMk id="4" creationId="{19610449-61B8-4109-9D01-5C338CE71FE2}"/>
          </ac:spMkLst>
        </pc:spChg>
        <pc:spChg chg="add mod">
          <ac:chgData name="정승민" userId="27c543a4-548c-4fc9-964e-449d0026db0b" providerId="ADAL" clId="{19B0B049-1304-4F70-BFBD-64773C00A42D}" dt="2022-10-18T09:40:16.101" v="5676" actId="1076"/>
          <ac:spMkLst>
            <pc:docMk/>
            <pc:sldMk cId="3168312382" sldId="343"/>
            <ac:spMk id="7" creationId="{73BE002D-3BED-49DF-855A-C89F381F3CC8}"/>
          </ac:spMkLst>
        </pc:spChg>
        <pc:spChg chg="add mod">
          <ac:chgData name="정승민" userId="27c543a4-548c-4fc9-964e-449d0026db0b" providerId="ADAL" clId="{19B0B049-1304-4F70-BFBD-64773C00A42D}" dt="2022-10-18T09:40:20.298" v="5677" actId="1076"/>
          <ac:spMkLst>
            <pc:docMk/>
            <pc:sldMk cId="3168312382" sldId="343"/>
            <ac:spMk id="8" creationId="{B15F423B-DC98-46F9-88E2-8252EA402143}"/>
          </ac:spMkLst>
        </pc:spChg>
        <pc:picChg chg="mod">
          <ac:chgData name="정승민" userId="27c543a4-548c-4fc9-964e-449d0026db0b" providerId="ADAL" clId="{19B0B049-1304-4F70-BFBD-64773C00A42D}" dt="2022-10-18T09:40:16.101" v="5676" actId="1076"/>
          <ac:picMkLst>
            <pc:docMk/>
            <pc:sldMk cId="3168312382" sldId="343"/>
            <ac:picMk id="3" creationId="{00000000-0000-0000-0000-000000000000}"/>
          </ac:picMkLst>
        </pc:picChg>
        <pc:picChg chg="mod">
          <ac:chgData name="정승민" userId="27c543a4-548c-4fc9-964e-449d0026db0b" providerId="ADAL" clId="{19B0B049-1304-4F70-BFBD-64773C00A42D}" dt="2022-10-18T09:40:16.101" v="5676" actId="1076"/>
          <ac:picMkLst>
            <pc:docMk/>
            <pc:sldMk cId="3168312382" sldId="343"/>
            <ac:picMk id="6" creationId="{00000000-0000-0000-0000-000000000000}"/>
          </ac:picMkLst>
        </pc:picChg>
        <pc:picChg chg="add mod">
          <ac:chgData name="정승민" userId="27c543a4-548c-4fc9-964e-449d0026db0b" providerId="ADAL" clId="{19B0B049-1304-4F70-BFBD-64773C00A42D}" dt="2022-10-18T09:40:20.298" v="5677" actId="1076"/>
          <ac:picMkLst>
            <pc:docMk/>
            <pc:sldMk cId="3168312382" sldId="343"/>
            <ac:picMk id="9" creationId="{C1E21513-7B9B-42E8-8BD1-AD0F7E96FC3C}"/>
          </ac:picMkLst>
        </pc:picChg>
      </pc:sldChg>
      <pc:sldChg chg="addSp delSp modSp add del mod">
        <pc:chgData name="정승민" userId="27c543a4-548c-4fc9-964e-449d0026db0b" providerId="ADAL" clId="{19B0B049-1304-4F70-BFBD-64773C00A42D}" dt="2022-10-18T09:40:25.969" v="5678" actId="47"/>
        <pc:sldMkLst>
          <pc:docMk/>
          <pc:sldMk cId="3433484133" sldId="344"/>
        </pc:sldMkLst>
        <pc:spChg chg="del mod">
          <ac:chgData name="정승민" userId="27c543a4-548c-4fc9-964e-449d0026db0b" providerId="ADAL" clId="{19B0B049-1304-4F70-BFBD-64773C00A42D}" dt="2022-10-18T09:40:05.423" v="5672" actId="21"/>
          <ac:spMkLst>
            <pc:docMk/>
            <pc:sldMk cId="3433484133" sldId="344"/>
            <ac:spMk id="4" creationId="{19610449-61B8-4109-9D01-5C338CE71FE2}"/>
          </ac:spMkLst>
        </pc:spChg>
        <pc:spChg chg="add mod">
          <ac:chgData name="정승민" userId="27c543a4-548c-4fc9-964e-449d0026db0b" providerId="ADAL" clId="{19B0B049-1304-4F70-BFBD-64773C00A42D}" dt="2022-10-18T09:40:05.423" v="5672" actId="21"/>
          <ac:spMkLst>
            <pc:docMk/>
            <pc:sldMk cId="3433484133" sldId="344"/>
            <ac:spMk id="7" creationId="{859FA33E-8623-4FAC-BC19-579784BD8BE2}"/>
          </ac:spMkLst>
        </pc:spChg>
        <pc:picChg chg="del">
          <ac:chgData name="정승민" userId="27c543a4-548c-4fc9-964e-449d0026db0b" providerId="ADAL" clId="{19B0B049-1304-4F70-BFBD-64773C00A42D}" dt="2022-10-18T09:40:05.423" v="5672" actId="21"/>
          <ac:picMkLst>
            <pc:docMk/>
            <pc:sldMk cId="3433484133" sldId="344"/>
            <ac:picMk id="3" creationId="{00000000-0000-0000-0000-000000000000}"/>
          </ac:picMkLst>
        </pc:picChg>
      </pc:sldChg>
      <pc:sldChg chg="addSp modSp add mod">
        <pc:chgData name="정승민" userId="27c543a4-548c-4fc9-964e-449d0026db0b" providerId="ADAL" clId="{19B0B049-1304-4F70-BFBD-64773C00A42D}" dt="2022-10-18T09:48:36.333" v="5720" actId="1076"/>
        <pc:sldMkLst>
          <pc:docMk/>
          <pc:sldMk cId="757448178" sldId="345"/>
        </pc:sldMkLst>
        <pc:spChg chg="mod">
          <ac:chgData name="정승민" userId="27c543a4-548c-4fc9-964e-449d0026db0b" providerId="ADAL" clId="{19B0B049-1304-4F70-BFBD-64773C00A42D}" dt="2022-10-18T09:48:24.838" v="5716" actId="113"/>
          <ac:spMkLst>
            <pc:docMk/>
            <pc:sldMk cId="757448178" sldId="345"/>
            <ac:spMk id="4" creationId="{19610449-61B8-4109-9D01-5C338CE71FE2}"/>
          </ac:spMkLst>
        </pc:spChg>
        <pc:spChg chg="add mod">
          <ac:chgData name="정승민" userId="27c543a4-548c-4fc9-964e-449d0026db0b" providerId="ADAL" clId="{19B0B049-1304-4F70-BFBD-64773C00A42D}" dt="2022-10-18T09:48:36.333" v="5720" actId="1076"/>
          <ac:spMkLst>
            <pc:docMk/>
            <pc:sldMk cId="757448178" sldId="345"/>
            <ac:spMk id="5" creationId="{FFB958FF-A307-4FAD-AE21-99F9448B6179}"/>
          </ac:spMkLst>
        </pc:spChg>
        <pc:spChg chg="add mod">
          <ac:chgData name="정승민" userId="27c543a4-548c-4fc9-964e-449d0026db0b" providerId="ADAL" clId="{19B0B049-1304-4F70-BFBD-64773C00A42D}" dt="2022-10-18T09:48:36.333" v="5720" actId="1076"/>
          <ac:spMkLst>
            <pc:docMk/>
            <pc:sldMk cId="757448178" sldId="345"/>
            <ac:spMk id="6" creationId="{5172B1F8-0D2E-4C02-B30D-E36D07D58BE3}"/>
          </ac:spMkLst>
        </pc:spChg>
        <pc:picChg chg="mod">
          <ac:chgData name="정승민" userId="27c543a4-548c-4fc9-964e-449d0026db0b" providerId="ADAL" clId="{19B0B049-1304-4F70-BFBD-64773C00A42D}" dt="2022-10-18T09:48:26.446" v="5717" actId="1076"/>
          <ac:picMkLst>
            <pc:docMk/>
            <pc:sldMk cId="757448178" sldId="345"/>
            <ac:picMk id="3" creationId="{00000000-0000-0000-0000-000000000000}"/>
          </ac:picMkLst>
        </pc:picChg>
        <pc:picChg chg="add mod">
          <ac:chgData name="정승민" userId="27c543a4-548c-4fc9-964e-449d0026db0b" providerId="ADAL" clId="{19B0B049-1304-4F70-BFBD-64773C00A42D}" dt="2022-10-18T09:48:36.333" v="5720" actId="1076"/>
          <ac:picMkLst>
            <pc:docMk/>
            <pc:sldMk cId="757448178" sldId="345"/>
            <ac:picMk id="7" creationId="{2C679100-E15C-4047-A2FA-2617A615C6F9}"/>
          </ac:picMkLst>
        </pc:picChg>
      </pc:sldChg>
      <pc:sldChg chg="modSp add mod">
        <pc:chgData name="정승민" userId="27c543a4-548c-4fc9-964e-449d0026db0b" providerId="ADAL" clId="{19B0B049-1304-4F70-BFBD-64773C00A42D}" dt="2022-10-18T09:42:47.492" v="5694" actId="1076"/>
        <pc:sldMkLst>
          <pc:docMk/>
          <pc:sldMk cId="2215805198" sldId="346"/>
        </pc:sldMkLst>
        <pc:spChg chg="mod">
          <ac:chgData name="정승민" userId="27c543a4-548c-4fc9-964e-449d0026db0b" providerId="ADAL" clId="{19B0B049-1304-4F70-BFBD-64773C00A42D}" dt="2022-10-18T09:42:44.123" v="5692" actId="2710"/>
          <ac:spMkLst>
            <pc:docMk/>
            <pc:sldMk cId="2215805198" sldId="346"/>
            <ac:spMk id="8" creationId="{698B13CD-306F-44EE-908C-C3349F7AB1D7}"/>
          </ac:spMkLst>
        </pc:spChg>
        <pc:picChg chg="mod">
          <ac:chgData name="정승민" userId="27c543a4-548c-4fc9-964e-449d0026db0b" providerId="ADAL" clId="{19B0B049-1304-4F70-BFBD-64773C00A42D}" dt="2022-10-18T09:42:47.492" v="5694" actId="1076"/>
          <ac:picMkLst>
            <pc:docMk/>
            <pc:sldMk cId="2215805198" sldId="346"/>
            <ac:picMk id="3" creationId="{00000000-0000-0000-0000-000000000000}"/>
          </ac:picMkLst>
        </pc:picChg>
      </pc:sldChg>
      <pc:sldChg chg="add del">
        <pc:chgData name="정승민" userId="27c543a4-548c-4fc9-964e-449d0026db0b" providerId="ADAL" clId="{19B0B049-1304-4F70-BFBD-64773C00A42D}" dt="2022-10-18T09:49:00.594" v="5724" actId="47"/>
        <pc:sldMkLst>
          <pc:docMk/>
          <pc:sldMk cId="1400138291" sldId="347"/>
        </pc:sldMkLst>
      </pc:sldChg>
      <pc:sldChg chg="addSp delSp modSp add mod">
        <pc:chgData name="정승민" userId="27c543a4-548c-4fc9-964e-449d0026db0b" providerId="ADAL" clId="{19B0B049-1304-4F70-BFBD-64773C00A42D}" dt="2022-10-18T10:34:10.311" v="6922"/>
        <pc:sldMkLst>
          <pc:docMk/>
          <pc:sldMk cId="1163541517" sldId="348"/>
        </pc:sldMkLst>
        <pc:spChg chg="add mod ord">
          <ac:chgData name="정승민" userId="27c543a4-548c-4fc9-964e-449d0026db0b" providerId="ADAL" clId="{19B0B049-1304-4F70-BFBD-64773C00A42D}" dt="2022-10-18T10:29:42.713" v="6841" actId="1076"/>
          <ac:spMkLst>
            <pc:docMk/>
            <pc:sldMk cId="1163541517" sldId="348"/>
            <ac:spMk id="4" creationId="{E1D2BD50-0507-405F-A0C5-B3571AF282D4}"/>
          </ac:spMkLst>
        </pc:spChg>
        <pc:spChg chg="del">
          <ac:chgData name="정승민" userId="27c543a4-548c-4fc9-964e-449d0026db0b" providerId="ADAL" clId="{19B0B049-1304-4F70-BFBD-64773C00A42D}" dt="2022-10-18T10:01:06.654" v="5877" actId="478"/>
          <ac:spMkLst>
            <pc:docMk/>
            <pc:sldMk cId="1163541517" sldId="348"/>
            <ac:spMk id="6" creationId="{EC4C3EF6-EFD8-430D-89D6-32CF523A1C28}"/>
          </ac:spMkLst>
        </pc:spChg>
        <pc:spChg chg="add mod">
          <ac:chgData name="정승민" userId="27c543a4-548c-4fc9-964e-449d0026db0b" providerId="ADAL" clId="{19B0B049-1304-4F70-BFBD-64773C00A42D}" dt="2022-10-18T10:34:00.311" v="6910" actId="113"/>
          <ac:spMkLst>
            <pc:docMk/>
            <pc:sldMk cId="1163541517" sldId="348"/>
            <ac:spMk id="7" creationId="{6BE0A600-2A9F-47A9-9C00-08DD7D1946B6}"/>
          </ac:spMkLst>
        </pc:spChg>
        <pc:spChg chg="add mod">
          <ac:chgData name="정승민" userId="27c543a4-548c-4fc9-964e-449d0026db0b" providerId="ADAL" clId="{19B0B049-1304-4F70-BFBD-64773C00A42D}" dt="2022-10-18T10:29:42.713" v="6841" actId="1076"/>
          <ac:spMkLst>
            <pc:docMk/>
            <pc:sldMk cId="1163541517" sldId="348"/>
            <ac:spMk id="8" creationId="{AF3EE39F-5666-48E7-A8CA-2E7161A3A543}"/>
          </ac:spMkLst>
        </pc:spChg>
        <pc:spChg chg="add mod">
          <ac:chgData name="정승민" userId="27c543a4-548c-4fc9-964e-449d0026db0b" providerId="ADAL" clId="{19B0B049-1304-4F70-BFBD-64773C00A42D}" dt="2022-10-18T10:34:10.311" v="6922"/>
          <ac:spMkLst>
            <pc:docMk/>
            <pc:sldMk cId="1163541517" sldId="348"/>
            <ac:spMk id="9" creationId="{2A8FEB32-161E-42C4-8A65-41318FB5B6B9}"/>
          </ac:spMkLst>
        </pc:spChg>
        <pc:spChg chg="add del mod">
          <ac:chgData name="정승민" userId="27c543a4-548c-4fc9-964e-449d0026db0b" providerId="ADAL" clId="{19B0B049-1304-4F70-BFBD-64773C00A42D}" dt="2022-10-18T10:29:32.709" v="6838" actId="478"/>
          <ac:spMkLst>
            <pc:docMk/>
            <pc:sldMk cId="1163541517" sldId="348"/>
            <ac:spMk id="11" creationId="{57BE0FC0-F03D-4F04-8778-8881FA12FBBB}"/>
          </ac:spMkLst>
        </pc:spChg>
        <pc:spChg chg="add del mod">
          <ac:chgData name="정승민" userId="27c543a4-548c-4fc9-964e-449d0026db0b" providerId="ADAL" clId="{19B0B049-1304-4F70-BFBD-64773C00A42D}" dt="2022-10-18T10:29:32.709" v="6838" actId="478"/>
          <ac:spMkLst>
            <pc:docMk/>
            <pc:sldMk cId="1163541517" sldId="348"/>
            <ac:spMk id="12" creationId="{F21FD8DF-74DD-4669-9F9A-9F1ECC22B19B}"/>
          </ac:spMkLst>
        </pc:spChg>
        <pc:spChg chg="add del mod">
          <ac:chgData name="정승민" userId="27c543a4-548c-4fc9-964e-449d0026db0b" providerId="ADAL" clId="{19B0B049-1304-4F70-BFBD-64773C00A42D}" dt="2022-10-18T10:29:32.709" v="6838" actId="478"/>
          <ac:spMkLst>
            <pc:docMk/>
            <pc:sldMk cId="1163541517" sldId="348"/>
            <ac:spMk id="13" creationId="{D0936009-F264-43EF-B67A-ADF05D78A803}"/>
          </ac:spMkLst>
        </pc:spChg>
        <pc:spChg chg="add del mod">
          <ac:chgData name="정승민" userId="27c543a4-548c-4fc9-964e-449d0026db0b" providerId="ADAL" clId="{19B0B049-1304-4F70-BFBD-64773C00A42D}" dt="2022-10-18T10:29:32.709" v="6838" actId="478"/>
          <ac:spMkLst>
            <pc:docMk/>
            <pc:sldMk cId="1163541517" sldId="348"/>
            <ac:spMk id="14" creationId="{566603DA-7374-49BC-8A0D-79A5CE9DCB67}"/>
          </ac:spMkLst>
        </pc:spChg>
        <pc:picChg chg="del">
          <ac:chgData name="정승민" userId="27c543a4-548c-4fc9-964e-449d0026db0b" providerId="ADAL" clId="{19B0B049-1304-4F70-BFBD-64773C00A42D}" dt="2022-10-18T09:52:32.172" v="5726" actId="478"/>
          <ac:picMkLst>
            <pc:docMk/>
            <pc:sldMk cId="1163541517" sldId="348"/>
            <ac:picMk id="3" creationId="{00000000-0000-0000-0000-000000000000}"/>
          </ac:picMkLst>
        </pc:picChg>
        <pc:picChg chg="add del">
          <ac:chgData name="정승민" userId="27c543a4-548c-4fc9-964e-449d0026db0b" providerId="ADAL" clId="{19B0B049-1304-4F70-BFBD-64773C00A42D}" dt="2022-10-18T10:08:49.051" v="6455" actId="478"/>
          <ac:picMkLst>
            <pc:docMk/>
            <pc:sldMk cId="1163541517" sldId="348"/>
            <ac:picMk id="3" creationId="{09DEED1F-4BA3-4E1F-8818-124BF728D6B6}"/>
          </ac:picMkLst>
        </pc:picChg>
        <pc:picChg chg="add mod">
          <ac:chgData name="정승민" userId="27c543a4-548c-4fc9-964e-449d0026db0b" providerId="ADAL" clId="{19B0B049-1304-4F70-BFBD-64773C00A42D}" dt="2022-10-18T10:29:42.713" v="6841" actId="1076"/>
          <ac:picMkLst>
            <pc:docMk/>
            <pc:sldMk cId="1163541517" sldId="348"/>
            <ac:picMk id="5" creationId="{52ECC325-DD41-4777-95DF-5D2C6974C372}"/>
          </ac:picMkLst>
        </pc:picChg>
        <pc:picChg chg="add del mod">
          <ac:chgData name="정승민" userId="27c543a4-548c-4fc9-964e-449d0026db0b" providerId="ADAL" clId="{19B0B049-1304-4F70-BFBD-64773C00A42D}" dt="2022-10-18T10:04:33.305" v="6071" actId="478"/>
          <ac:picMkLst>
            <pc:docMk/>
            <pc:sldMk cId="1163541517" sldId="348"/>
            <ac:picMk id="8" creationId="{1614716B-A668-40A6-B3C4-CF4868E85D09}"/>
          </ac:picMkLst>
        </pc:picChg>
        <pc:picChg chg="add del mod">
          <ac:chgData name="정승민" userId="27c543a4-548c-4fc9-964e-449d0026db0b" providerId="ADAL" clId="{19B0B049-1304-4F70-BFBD-64773C00A42D}" dt="2022-10-18T10:29:32.709" v="6838" actId="478"/>
          <ac:picMkLst>
            <pc:docMk/>
            <pc:sldMk cId="1163541517" sldId="348"/>
            <ac:picMk id="10" creationId="{E801DD96-7101-4BB6-B365-396B13A1CF9D}"/>
          </ac:picMkLst>
        </pc:picChg>
      </pc:sldChg>
      <pc:sldChg chg="add del">
        <pc:chgData name="정승민" userId="27c543a4-548c-4fc9-964e-449d0026db0b" providerId="ADAL" clId="{19B0B049-1304-4F70-BFBD-64773C00A42D}" dt="2022-10-18T08:22:41.534" v="2261" actId="47"/>
        <pc:sldMkLst>
          <pc:docMk/>
          <pc:sldMk cId="1259231587" sldId="349"/>
        </pc:sldMkLst>
      </pc:sldChg>
      <pc:sldChg chg="modSp add mod ord">
        <pc:chgData name="정승민" userId="27c543a4-548c-4fc9-964e-449d0026db0b" providerId="ADAL" clId="{19B0B049-1304-4F70-BFBD-64773C00A42D}" dt="2022-10-18T09:42:07.329" v="5685"/>
        <pc:sldMkLst>
          <pc:docMk/>
          <pc:sldMk cId="3363423220" sldId="349"/>
        </pc:sldMkLst>
        <pc:spChg chg="mod">
          <ac:chgData name="정승민" userId="27c543a4-548c-4fc9-964e-449d0026db0b" providerId="ADAL" clId="{19B0B049-1304-4F70-BFBD-64773C00A42D}" dt="2022-10-18T09:41:13.054" v="5680" actId="113"/>
          <ac:spMkLst>
            <pc:docMk/>
            <pc:sldMk cId="3363423220" sldId="349"/>
            <ac:spMk id="8" creationId="{698B13CD-306F-44EE-908C-C3349F7AB1D7}"/>
          </ac:spMkLst>
        </pc:spChg>
      </pc:sldChg>
      <pc:sldChg chg="addSp delSp modSp add mod">
        <pc:chgData name="정승민" userId="27c543a4-548c-4fc9-964e-449d0026db0b" providerId="ADAL" clId="{19B0B049-1304-4F70-BFBD-64773C00A42D}" dt="2022-10-18T10:21:59.122" v="6779" actId="14100"/>
        <pc:sldMkLst>
          <pc:docMk/>
          <pc:sldMk cId="1035606398" sldId="350"/>
        </pc:sldMkLst>
        <pc:spChg chg="del">
          <ac:chgData name="정승민" userId="27c543a4-548c-4fc9-964e-449d0026db0b" providerId="ADAL" clId="{19B0B049-1304-4F70-BFBD-64773C00A42D}" dt="2022-10-18T10:20:57.412" v="6656" actId="478"/>
          <ac:spMkLst>
            <pc:docMk/>
            <pc:sldMk cId="1035606398" sldId="350"/>
            <ac:spMk id="11" creationId="{57BE0FC0-F03D-4F04-8778-8881FA12FBBB}"/>
          </ac:spMkLst>
        </pc:spChg>
        <pc:spChg chg="add mod">
          <ac:chgData name="정승민" userId="27c543a4-548c-4fc9-964e-449d0026db0b" providerId="ADAL" clId="{19B0B049-1304-4F70-BFBD-64773C00A42D}" dt="2022-10-18T10:21:59.122" v="6779" actId="14100"/>
          <ac:spMkLst>
            <pc:docMk/>
            <pc:sldMk cId="1035606398" sldId="350"/>
            <ac:spMk id="12" creationId="{8B35AA05-381C-4C17-AD5E-DDCEE72E74E5}"/>
          </ac:spMkLst>
        </pc:spChg>
        <pc:spChg chg="add mod">
          <ac:chgData name="정승민" userId="27c543a4-548c-4fc9-964e-449d0026db0b" providerId="ADAL" clId="{19B0B049-1304-4F70-BFBD-64773C00A42D}" dt="2022-10-18T10:21:38.415" v="6774" actId="14100"/>
          <ac:spMkLst>
            <pc:docMk/>
            <pc:sldMk cId="1035606398" sldId="350"/>
            <ac:spMk id="13" creationId="{672CAADD-D1E9-4F50-B48A-1AF81F2BEA2F}"/>
          </ac:spMkLst>
        </pc:spChg>
        <pc:picChg chg="mod">
          <ac:chgData name="정승민" userId="27c543a4-548c-4fc9-964e-449d0026db0b" providerId="ADAL" clId="{19B0B049-1304-4F70-BFBD-64773C00A42D}" dt="2022-10-18T10:20:59.837" v="6658" actId="1076"/>
          <ac:picMkLst>
            <pc:docMk/>
            <pc:sldMk cId="1035606398" sldId="350"/>
            <ac:picMk id="10" creationId="{E801DD96-7101-4BB6-B365-396B13A1CF9D}"/>
          </ac:picMkLst>
        </pc:picChg>
      </pc:sldChg>
      <pc:sldChg chg="addSp delSp modSp add del mod">
        <pc:chgData name="정승민" userId="27c543a4-548c-4fc9-964e-449d0026db0b" providerId="ADAL" clId="{19B0B049-1304-4F70-BFBD-64773C00A42D}" dt="2022-10-18T10:06:42.646" v="6103" actId="47"/>
        <pc:sldMkLst>
          <pc:docMk/>
          <pc:sldMk cId="4113255959" sldId="350"/>
        </pc:sldMkLst>
        <pc:spChg chg="del">
          <ac:chgData name="정승민" userId="27c543a4-548c-4fc9-964e-449d0026db0b" providerId="ADAL" clId="{19B0B049-1304-4F70-BFBD-64773C00A42D}" dt="2022-10-18T10:04:37.230" v="6073" actId="478"/>
          <ac:spMkLst>
            <pc:docMk/>
            <pc:sldMk cId="4113255959" sldId="350"/>
            <ac:spMk id="4" creationId="{E1D2BD50-0507-405F-A0C5-B3571AF282D4}"/>
          </ac:spMkLst>
        </pc:spChg>
        <pc:spChg chg="add mod">
          <ac:chgData name="정승민" userId="27c543a4-548c-4fc9-964e-449d0026db0b" providerId="ADAL" clId="{19B0B049-1304-4F70-BFBD-64773C00A42D}" dt="2022-10-18T10:05:02.725" v="6086" actId="1076"/>
          <ac:spMkLst>
            <pc:docMk/>
            <pc:sldMk cId="4113255959" sldId="350"/>
            <ac:spMk id="6" creationId="{5495C839-B2FE-4D6C-8D34-8ACAE8E31F87}"/>
          </ac:spMkLst>
        </pc:spChg>
        <pc:spChg chg="del">
          <ac:chgData name="정승민" userId="27c543a4-548c-4fc9-964e-449d0026db0b" providerId="ADAL" clId="{19B0B049-1304-4F70-BFBD-64773C00A42D}" dt="2022-10-18T10:04:37.230" v="6073" actId="478"/>
          <ac:spMkLst>
            <pc:docMk/>
            <pc:sldMk cId="4113255959" sldId="350"/>
            <ac:spMk id="7" creationId="{6BE0A600-2A9F-47A9-9C00-08DD7D1946B6}"/>
          </ac:spMkLst>
        </pc:spChg>
        <pc:spChg chg="add mod">
          <ac:chgData name="정승민" userId="27c543a4-548c-4fc9-964e-449d0026db0b" providerId="ADAL" clId="{19B0B049-1304-4F70-BFBD-64773C00A42D}" dt="2022-10-18T10:05:03.799" v="6087" actId="571"/>
          <ac:spMkLst>
            <pc:docMk/>
            <pc:sldMk cId="4113255959" sldId="350"/>
            <ac:spMk id="8" creationId="{84739126-F4CB-425A-B6FC-815C8E932679}"/>
          </ac:spMkLst>
        </pc:spChg>
        <pc:spChg chg="add mod">
          <ac:chgData name="정승민" userId="27c543a4-548c-4fc9-964e-449d0026db0b" providerId="ADAL" clId="{19B0B049-1304-4F70-BFBD-64773C00A42D}" dt="2022-10-18T10:05:59.642" v="6102" actId="14100"/>
          <ac:spMkLst>
            <pc:docMk/>
            <pc:sldMk cId="4113255959" sldId="350"/>
            <ac:spMk id="13" creationId="{38645A14-C136-4DCD-BBD1-841D54BD4670}"/>
          </ac:spMkLst>
        </pc:spChg>
        <pc:picChg chg="add mod">
          <ac:chgData name="정승민" userId="27c543a4-548c-4fc9-964e-449d0026db0b" providerId="ADAL" clId="{19B0B049-1304-4F70-BFBD-64773C00A42D}" dt="2022-10-18T10:04:53.336" v="6075" actId="1076"/>
          <ac:picMkLst>
            <pc:docMk/>
            <pc:sldMk cId="4113255959" sldId="350"/>
            <ac:picMk id="3" creationId="{CE5FE1C2-DF9C-4888-AB91-F0664CE0F7DC}"/>
          </ac:picMkLst>
        </pc:picChg>
        <pc:picChg chg="del">
          <ac:chgData name="정승민" userId="27c543a4-548c-4fc9-964e-449d0026db0b" providerId="ADAL" clId="{19B0B049-1304-4F70-BFBD-64773C00A42D}" dt="2022-10-18T10:04:37.230" v="6073" actId="478"/>
          <ac:picMkLst>
            <pc:docMk/>
            <pc:sldMk cId="4113255959" sldId="350"/>
            <ac:picMk id="5" creationId="{52ECC325-DD41-4777-95DF-5D2C6974C372}"/>
          </ac:picMkLst>
        </pc:picChg>
        <pc:picChg chg="add mod modCrop">
          <ac:chgData name="정승민" userId="27c543a4-548c-4fc9-964e-449d0026db0b" providerId="ADAL" clId="{19B0B049-1304-4F70-BFBD-64773C00A42D}" dt="2022-10-18T10:05:49.666" v="6097" actId="1076"/>
          <ac:picMkLst>
            <pc:docMk/>
            <pc:sldMk cId="4113255959" sldId="350"/>
            <ac:picMk id="9" creationId="{AAC769D9-C3C2-4C85-B312-10BAF2AEAD8A}"/>
          </ac:picMkLst>
        </pc:picChg>
        <pc:picChg chg="add mod">
          <ac:chgData name="정승민" userId="27c543a4-548c-4fc9-964e-449d0026db0b" providerId="ADAL" clId="{19B0B049-1304-4F70-BFBD-64773C00A42D}" dt="2022-10-18T10:05:31.009" v="6094" actId="1076"/>
          <ac:picMkLst>
            <pc:docMk/>
            <pc:sldMk cId="4113255959" sldId="350"/>
            <ac:picMk id="11" creationId="{E452E37F-3E1F-48DF-B912-22ED23C136D6}"/>
          </ac:picMkLst>
        </pc:picChg>
        <pc:picChg chg="add mod">
          <ac:chgData name="정승민" userId="27c543a4-548c-4fc9-964e-449d0026db0b" providerId="ADAL" clId="{19B0B049-1304-4F70-BFBD-64773C00A42D}" dt="2022-10-18T10:05:36.017" v="6096" actId="1076"/>
          <ac:picMkLst>
            <pc:docMk/>
            <pc:sldMk cId="4113255959" sldId="350"/>
            <ac:picMk id="12" creationId="{E9FFC996-D6DB-4926-B966-C4B5A9E67874}"/>
          </ac:picMkLst>
        </pc:picChg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4275761697" sldId="350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1462345078" sldId="351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3036489412" sldId="352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185231766" sldId="353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3083444114" sldId="354"/>
        </pc:sldMkLst>
      </pc:sldChg>
      <pc:sldChg chg="add del">
        <pc:chgData name="정승민" userId="27c543a4-548c-4fc9-964e-449d0026db0b" providerId="ADAL" clId="{19B0B049-1304-4F70-BFBD-64773C00A42D}" dt="2022-10-18T08:31:34.884" v="2262" actId="47"/>
        <pc:sldMkLst>
          <pc:docMk/>
          <pc:sldMk cId="3538137705" sldId="355"/>
        </pc:sldMkLst>
      </pc:sldChg>
      <pc:sldMasterChg chg="delSldLayout">
        <pc:chgData name="정승민" userId="27c543a4-548c-4fc9-964e-449d0026db0b" providerId="ADAL" clId="{19B0B049-1304-4F70-BFBD-64773C00A42D}" dt="2022-10-18T08:31:34.884" v="2262" actId="47"/>
        <pc:sldMasterMkLst>
          <pc:docMk/>
          <pc:sldMasterMk cId="0" sldId="2147483648"/>
        </pc:sldMasterMkLst>
        <pc:sldLayoutChg chg="del">
          <pc:chgData name="정승민" userId="27c543a4-548c-4fc9-964e-449d0026db0b" providerId="ADAL" clId="{19B0B049-1304-4F70-BFBD-64773C00A42D}" dt="2022-10-18T07:46:24.016" v="2170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정승민" userId="27c543a4-548c-4fc9-964e-449d0026db0b" providerId="ADAL" clId="{19B0B049-1304-4F70-BFBD-64773C00A42D}" dt="2022-10-18T08:31:34.884" v="2262" actId="47"/>
          <pc:sldLayoutMkLst>
            <pc:docMk/>
            <pc:sldMasterMk cId="0" sldId="2147483648"/>
            <pc:sldLayoutMk cId="1386729871" sldId="2147483660"/>
          </pc:sldLayoutMkLst>
        </pc:sldLayoutChg>
      </pc:sldMasterChg>
    </pc:docChg>
  </pc:docChgLst>
  <pc:docChgLst>
    <pc:chgData name="박동규" userId="cebcdd3f-733e-4af1-b963-9742717e494c" providerId="ADAL" clId="{2562AADB-4570-4780-B76E-514BE33C0089}"/>
    <pc:docChg chg="modSld">
      <pc:chgData name="박동규" userId="cebcdd3f-733e-4af1-b963-9742717e494c" providerId="ADAL" clId="{2562AADB-4570-4780-B76E-514BE33C0089}" dt="2021-02-19T04:51:45.835" v="29"/>
      <pc:docMkLst>
        <pc:docMk/>
      </pc:docMkLst>
      <pc:sldChg chg="modSp">
        <pc:chgData name="박동규" userId="cebcdd3f-733e-4af1-b963-9742717e494c" providerId="ADAL" clId="{2562AADB-4570-4780-B76E-514BE33C0089}" dt="2021-02-19T04:51:45.835" v="29"/>
        <pc:sldMkLst>
          <pc:docMk/>
          <pc:sldMk cId="0" sldId="261"/>
        </pc:sldMkLst>
        <pc:spChg chg="mod">
          <ac:chgData name="박동규" userId="cebcdd3f-733e-4af1-b963-9742717e494c" providerId="ADAL" clId="{2562AADB-4570-4780-B76E-514BE33C0089}" dt="2021-02-19T04:50:04.976" v="27" actId="1076"/>
          <ac:spMkLst>
            <pc:docMk/>
            <pc:sldMk cId="0" sldId="261"/>
            <ac:spMk id="4" creationId="{382722E2-F3E9-47EA-959A-C1AA4A44CB81}"/>
          </ac:spMkLst>
        </pc:spChg>
        <pc:spChg chg="mod">
          <ac:chgData name="박동규" userId="cebcdd3f-733e-4af1-b963-9742717e494c" providerId="ADAL" clId="{2562AADB-4570-4780-B76E-514BE33C0089}" dt="2021-02-19T04:51:45.835" v="29"/>
          <ac:spMkLst>
            <pc:docMk/>
            <pc:sldMk cId="0" sldId="261"/>
            <ac:spMk id="128" creationId="{00000000-0000-0000-0000-000000000000}"/>
          </ac:spMkLst>
        </pc:spChg>
        <pc:graphicFrameChg chg="mod modGraphic">
          <ac:chgData name="박동규" userId="cebcdd3f-733e-4af1-b963-9742717e494c" providerId="ADAL" clId="{2562AADB-4570-4780-B76E-514BE33C0089}" dt="2021-02-19T04:50:01.502" v="26" actId="1036"/>
          <ac:graphicFrameMkLst>
            <pc:docMk/>
            <pc:sldMk cId="0" sldId="261"/>
            <ac:graphicFrameMk id="3" creationId="{6E99CDB2-6FB6-4C19-9FA0-8ED7C4EC2AA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aff3f462e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aaff3f462e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aff3f462e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aaff3f462e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aff3f462e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aaff3f462e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460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aff3f462e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aaff3f462e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aff3f462e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aaff3f462e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907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aff3f462e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aaff3f462e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aff3f462e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aaff3f462e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aff3f462e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aaff3f462e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84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674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aff3f462e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aaff3f462e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aff3f462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aaff3f462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aff3f462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aaff3f462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aff3f462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aaff3f462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aff3f462e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aaff3f462e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aff3f462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aaff3f462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aff3f462e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aaff3f462e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123E26-B852-4B9E-85C2-845588D2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E5B7-BFD3-4431-8893-9C927D551D12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358D5E-23BC-4EB8-8A77-9B972229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B9FF7F-BE23-4E7B-A4B6-D98426A7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9870-A1D1-4329-B53C-EC47DB4CC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8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9A5A4D-CD89-4580-90DA-DA08725F3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2" b="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41858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endParaRPr lang="en-US" altLang="ko-KR" sz="2800" b="1" dirty="0"/>
          </a:p>
          <a:p>
            <a:pPr marL="0" lvl="0" indent="0">
              <a:lnSpc>
                <a:spcPct val="70000"/>
              </a:lnSpc>
              <a:buSzPts val="3700"/>
            </a:pPr>
            <a:r>
              <a:rPr lang="en-US" altLang="ko-KR" sz="2800" b="1" dirty="0"/>
              <a:t>8</a:t>
            </a:r>
            <a:r>
              <a:rPr lang="ko-KR" altLang="en-US" sz="2800" b="1" dirty="0"/>
              <a:t>장 연관된 데이터를 </a:t>
            </a:r>
          </a:p>
          <a:p>
            <a:pPr marL="0" lvl="0" indent="0">
              <a:lnSpc>
                <a:spcPct val="70000"/>
              </a:lnSpc>
              <a:buSzPts val="3700"/>
            </a:pPr>
            <a:r>
              <a:rPr lang="ko-KR" altLang="en-US" sz="2800" b="1" dirty="0" err="1"/>
              <a:t>딕셔너리로</a:t>
            </a:r>
            <a:r>
              <a:rPr lang="ko-KR" altLang="en-US" sz="2800" b="1" dirty="0"/>
              <a:t> 짝을 짓자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910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15" y="1953871"/>
            <a:ext cx="9831172" cy="3143689"/>
          </a:xfrm>
          <a:prstGeom prst="rect">
            <a:avLst/>
          </a:prstGeom>
        </p:spPr>
      </p:pic>
      <p:sp>
        <p:nvSpPr>
          <p:cNvPr id="3" name="Google Shape;160;gaaff3f462e_1_29"/>
          <p:cNvSpPr txBox="1">
            <a:spLocks noGrp="1"/>
          </p:cNvSpPr>
          <p:nvPr>
            <p:ph type="title"/>
          </p:nvPr>
        </p:nvSpPr>
        <p:spPr>
          <a:xfrm>
            <a:off x="552239" y="216130"/>
            <a:ext cx="11343925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 dirty="0"/>
              <a:t>8.3 </a:t>
            </a:r>
            <a:r>
              <a:rPr lang="ko-KR" sz="3400" dirty="0" err="1"/>
              <a:t>딕셔너리의</a:t>
            </a:r>
            <a:r>
              <a:rPr lang="ko-KR" sz="3400" dirty="0"/>
              <a:t> 다양하고 멋진 기능들</a:t>
            </a:r>
            <a:r>
              <a:rPr lang="ko-KR" altLang="en-US" sz="3400" dirty="0"/>
              <a:t>을 수행하는 </a:t>
            </a:r>
            <a:r>
              <a:rPr lang="ko-KR" altLang="en-US" sz="3400" dirty="0" err="1"/>
              <a:t>메소드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91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aff3f462e_1_50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aaff3f462e_1_50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8.4 람다 함수 = 이름이 없는 함수</a:t>
            </a:r>
            <a:endParaRPr/>
          </a:p>
        </p:txBody>
      </p:sp>
      <p:sp>
        <p:nvSpPr>
          <p:cNvPr id="178" name="Google Shape;178;gaaff3f462e_1_50"/>
          <p:cNvSpPr txBox="1">
            <a:spLocks noGrp="1"/>
          </p:cNvSpPr>
          <p:nvPr>
            <p:ph type="body" idx="1"/>
          </p:nvPr>
        </p:nvSpPr>
        <p:spPr>
          <a:xfrm>
            <a:off x="552239" y="1738776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람다 함수란 이름이 없는 함수로 정의할 수 있는데 간단한 1회용 작업에 유용하다.</a:t>
            </a:r>
            <a:endParaRPr dirty="0"/>
          </a:p>
          <a:p>
            <a:pPr marL="228600" lvl="0" indent="-228600">
              <a:buSzPts val="2800"/>
            </a:pPr>
            <a:r>
              <a:rPr lang="ko-KR" dirty="0"/>
              <a:t>가끔씩은 함수를 만들지 않고 </a:t>
            </a:r>
            <a:r>
              <a:rPr lang="ko-KR" dirty="0" err="1"/>
              <a:t>함수화된</a:t>
            </a:r>
            <a:r>
              <a:rPr lang="ko-KR" dirty="0"/>
              <a:t> 기능만을 불러 사용하고자 할 경우가 있기에 </a:t>
            </a:r>
            <a:r>
              <a:rPr lang="ko-KR" dirty="0">
                <a:solidFill>
                  <a:schemeClr val="accent5"/>
                </a:solidFill>
              </a:rPr>
              <a:t>람다 표현식</a:t>
            </a:r>
            <a:r>
              <a:rPr lang="en-US" altLang="ko-KR" baseline="30000" dirty="0">
                <a:solidFill>
                  <a:schemeClr val="accent5"/>
                </a:solidFill>
              </a:rPr>
              <a:t>lambda expression</a:t>
            </a:r>
            <a:r>
              <a:rPr lang="ko-KR" dirty="0"/>
              <a:t>이라고도 </a:t>
            </a:r>
            <a:r>
              <a:rPr lang="ko-KR"/>
              <a:t>한다.</a:t>
            </a:r>
            <a:br>
              <a:rPr lang="en-US" altLang="ko-KR"/>
            </a:b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람다 </a:t>
            </a:r>
            <a:r>
              <a:rPr lang="ko-KR" dirty="0"/>
              <a:t>함수의 사용시 주의할 점은 표현식 안에서 새로운 변수를 선언할 수 없다는 것이다.</a:t>
            </a: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그리고 </a:t>
            </a:r>
            <a:r>
              <a:rPr lang="ko-KR" b="1" dirty="0"/>
              <a:t>람다 함수의 반환 값은 변수 없이 식 한 줄로 표현</a:t>
            </a:r>
            <a:r>
              <a:rPr lang="ko-KR" dirty="0"/>
              <a:t>할 수 있어야 하기 때문에 </a:t>
            </a:r>
            <a:r>
              <a:rPr lang="ko-KR" b="1" dirty="0"/>
              <a:t>복잡한 기능의 함수가 필요하다면 </a:t>
            </a:r>
            <a:r>
              <a:rPr lang="ko-KR" b="1" dirty="0" err="1"/>
              <a:t>def</a:t>
            </a:r>
            <a:r>
              <a:rPr lang="ko-KR" b="1" dirty="0"/>
              <a:t> 키워드로 함수를 정의</a:t>
            </a:r>
            <a:r>
              <a:rPr lang="ko-KR" dirty="0"/>
              <a:t>하여야 한다.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aff3f462e_1_70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aaff3f462e_1_70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8.4 람다 함수 = 이름이 없는 함수</a:t>
            </a:r>
            <a:endParaRPr/>
          </a:p>
        </p:txBody>
      </p:sp>
      <p:sp>
        <p:nvSpPr>
          <p:cNvPr id="185" name="Google Shape;185;gaaff3f462e_1_70"/>
          <p:cNvSpPr txBox="1">
            <a:spLocks noGrp="1"/>
          </p:cNvSpPr>
          <p:nvPr>
            <p:ph type="body" idx="1"/>
          </p:nvPr>
        </p:nvSpPr>
        <p:spPr>
          <a:xfrm>
            <a:off x="552239" y="1738776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이제 두 값을 인자로 받아서 그 합을 반환하는 일반 함수와 </a:t>
            </a:r>
            <a:r>
              <a:rPr lang="ko-KR" dirty="0" err="1"/>
              <a:t>람다함수의</a:t>
            </a:r>
            <a:r>
              <a:rPr lang="ko-KR" dirty="0"/>
              <a:t> 차이점을 아래 그림으로 비교해보자.</a:t>
            </a:r>
            <a:endParaRPr lang="en-US" altLang="ko-KR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두 수를 </a:t>
            </a:r>
            <a:r>
              <a:rPr lang="ko-KR" dirty="0" err="1"/>
              <a:t>입력받아</a:t>
            </a:r>
            <a:r>
              <a:rPr lang="ko-KR" dirty="0"/>
              <a:t> 그 합을 반환하는 익명의 </a:t>
            </a:r>
            <a:r>
              <a:rPr lang="ko-KR"/>
              <a:t>함수 lam</a:t>
            </a:r>
            <a:r>
              <a:rPr lang="en-US" altLang="ko-KR"/>
              <a:t>b</a:t>
            </a:r>
            <a:r>
              <a:rPr lang="ko-KR"/>
              <a:t>da </a:t>
            </a:r>
            <a:r>
              <a:rPr lang="ko-KR" dirty="0" err="1"/>
              <a:t>x</a:t>
            </a:r>
            <a:r>
              <a:rPr lang="ko-KR" dirty="0"/>
              <a:t>, </a:t>
            </a:r>
            <a:r>
              <a:rPr lang="ko-KR" dirty="0" err="1"/>
              <a:t>y</a:t>
            </a:r>
            <a:r>
              <a:rPr lang="ko-KR" dirty="0"/>
              <a:t> : </a:t>
            </a:r>
            <a:r>
              <a:rPr lang="ko-KR" dirty="0" err="1"/>
              <a:t>x+y는</a:t>
            </a:r>
            <a:r>
              <a:rPr lang="ko-KR" dirty="0"/>
              <a:t> 다음과 같이 호출할 수도 있다.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071" y="2738105"/>
            <a:ext cx="5606064" cy="19594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39" y="5774266"/>
            <a:ext cx="9735909" cy="895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aff3f462e_1_78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aaff3f462e_1_78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8.4 람다 함수 = 이름이 없는 함수</a:t>
            </a:r>
            <a:endParaRPr/>
          </a:p>
        </p:txBody>
      </p:sp>
      <p:sp>
        <p:nvSpPr>
          <p:cNvPr id="194" name="Google Shape;194;gaaff3f462e_1_78"/>
          <p:cNvSpPr txBox="1">
            <a:spLocks noGrp="1"/>
          </p:cNvSpPr>
          <p:nvPr>
            <p:ph type="body" idx="1"/>
          </p:nvPr>
        </p:nvSpPr>
        <p:spPr>
          <a:xfrm>
            <a:off x="552239" y="1738776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만일 특정한 </a:t>
            </a:r>
            <a:r>
              <a:rPr lang="ko-KR" dirty="0" err="1"/>
              <a:t>튜플에서</a:t>
            </a:r>
            <a:r>
              <a:rPr lang="ko-KR" dirty="0"/>
              <a:t> 첫 항목만을 추출하는 람다 함수를 정의하려면 다음과 같이 할 수 있다.</a:t>
            </a:r>
            <a:endParaRPr lang="en-US" altLang="ko-KR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위의 lam</a:t>
            </a:r>
            <a:r>
              <a:rPr lang="en-US" altLang="ko-KR"/>
              <a:t>b</a:t>
            </a:r>
            <a:r>
              <a:rPr lang="ko-KR"/>
              <a:t>da </a:t>
            </a:r>
            <a:r>
              <a:rPr lang="ko-KR" dirty="0" err="1"/>
              <a:t>x</a:t>
            </a:r>
            <a:r>
              <a:rPr lang="ko-KR" dirty="0"/>
              <a:t> : </a:t>
            </a:r>
            <a:r>
              <a:rPr lang="ko-KR" err="1"/>
              <a:t>x</a:t>
            </a:r>
            <a:r>
              <a:rPr lang="ko-KR"/>
              <a:t>[</a:t>
            </a:r>
            <a:r>
              <a:rPr lang="en-US" altLang="ko-KR"/>
              <a:t>0</a:t>
            </a:r>
            <a:r>
              <a:rPr lang="ko-KR"/>
              <a:t>] </a:t>
            </a:r>
            <a:r>
              <a:rPr lang="ko-KR" dirty="0"/>
              <a:t>표현식은 임의의 항목을 가진 객체에 대하여 그 첫 번째 항목을 반환하는 기능을 한다.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33" y="2801926"/>
            <a:ext cx="9764488" cy="15051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5493B4-D2D2-4389-A0B3-70F9E6D80EDF}"/>
              </a:ext>
            </a:extLst>
          </p:cNvPr>
          <p:cNvSpPr txBox="1"/>
          <p:nvPr/>
        </p:nvSpPr>
        <p:spPr>
          <a:xfrm>
            <a:off x="8362336" y="2402457"/>
            <a:ext cx="2273379" cy="46166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sz="2400"/>
              <a:t>(100, 200, 300)</a:t>
            </a:r>
            <a:endParaRPr lang="ko-KR" alt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657F1-7FE1-46C2-93F1-6529918AB8A3}"/>
              </a:ext>
            </a:extLst>
          </p:cNvPr>
          <p:cNvSpPr txBox="1"/>
          <p:nvPr/>
        </p:nvSpPr>
        <p:spPr>
          <a:xfrm>
            <a:off x="8655485" y="280192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t[0]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B31FA-20BF-47CB-BA92-CE3E18CD2BBE}"/>
              </a:ext>
            </a:extLst>
          </p:cNvPr>
          <p:cNvSpPr txBox="1"/>
          <p:nvPr/>
        </p:nvSpPr>
        <p:spPr>
          <a:xfrm>
            <a:off x="9217780" y="280192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t[1]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F07CA-EB1E-4580-858D-77D8203F6C0B}"/>
              </a:ext>
            </a:extLst>
          </p:cNvPr>
          <p:cNvSpPr txBox="1"/>
          <p:nvPr/>
        </p:nvSpPr>
        <p:spPr>
          <a:xfrm>
            <a:off x="9930705" y="280192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t[2]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CFD9ABEF-2EC1-47FA-93C0-AA64A27845B5}"/>
              </a:ext>
            </a:extLst>
          </p:cNvPr>
          <p:cNvSpPr/>
          <p:nvPr/>
        </p:nvSpPr>
        <p:spPr>
          <a:xfrm>
            <a:off x="9930705" y="731423"/>
            <a:ext cx="1893865" cy="157336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람다 함수로 인자 </a:t>
            </a:r>
            <a:r>
              <a:rPr lang="en-US" altLang="ko-KR"/>
              <a:t>x</a:t>
            </a:r>
            <a:r>
              <a:rPr lang="ko-KR" altLang="en-US"/>
              <a:t>의 </a:t>
            </a:r>
            <a:r>
              <a:rPr lang="en-US" altLang="ko-KR"/>
              <a:t>x[0] </a:t>
            </a:r>
            <a:r>
              <a:rPr lang="ko-KR" altLang="en-US"/>
              <a:t>항목 추출이 가능함</a:t>
            </a:r>
            <a:r>
              <a:rPr lang="en-US" altLang="ko-KR"/>
              <a:t>(</a:t>
            </a:r>
            <a:r>
              <a:rPr lang="ko-KR" altLang="en-US"/>
              <a:t>여기서는 인자가 </a:t>
            </a:r>
            <a:r>
              <a:rPr lang="en-US" altLang="ko-KR"/>
              <a:t>t</a:t>
            </a:r>
            <a:r>
              <a:rPr lang="ko-KR" altLang="en-US"/>
              <a:t>이므로 </a:t>
            </a:r>
            <a:r>
              <a:rPr lang="en-US" altLang="ko-KR"/>
              <a:t>t[0]</a:t>
            </a:r>
            <a:r>
              <a:rPr lang="ko-KR" altLang="en-US"/>
              <a:t>항목 추출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aff3f462e_1_78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aaff3f462e_1_78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 dirty="0"/>
              <a:t>8.4 람다 함수 = 이름이 없는 함수</a:t>
            </a:r>
            <a:endParaRPr dirty="0"/>
          </a:p>
        </p:txBody>
      </p:sp>
      <p:sp>
        <p:nvSpPr>
          <p:cNvPr id="194" name="Google Shape;194;gaaff3f462e_1_78"/>
          <p:cNvSpPr txBox="1">
            <a:spLocks noGrp="1"/>
          </p:cNvSpPr>
          <p:nvPr>
            <p:ph type="body" idx="1"/>
          </p:nvPr>
        </p:nvSpPr>
        <p:spPr>
          <a:xfrm>
            <a:off x="552239" y="1738776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만일 </a:t>
            </a:r>
            <a:r>
              <a:rPr lang="ko-KR" dirty="0" err="1"/>
              <a:t>x</a:t>
            </a:r>
            <a:r>
              <a:rPr lang="ko-KR" dirty="0"/>
              <a:t>[1]을 반환하도록 하면 아래와 같이 두 번째 항목인 전화번호를 가지고 정렬을 수행하게 된다.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5" y="2705183"/>
            <a:ext cx="9716856" cy="28102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D2D757-959B-4B3D-9BB9-F2A89EDFE0C2}"/>
              </a:ext>
            </a:extLst>
          </p:cNvPr>
          <p:cNvSpPr/>
          <p:nvPr/>
        </p:nvSpPr>
        <p:spPr>
          <a:xfrm>
            <a:off x="9800460" y="4048107"/>
            <a:ext cx="1140006" cy="51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F092E-5AD4-4F0E-9F56-0F01BE53209C}"/>
              </a:ext>
            </a:extLst>
          </p:cNvPr>
          <p:cNvSpPr/>
          <p:nvPr/>
        </p:nvSpPr>
        <p:spPr>
          <a:xfrm>
            <a:off x="9865489" y="4104816"/>
            <a:ext cx="1009948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이순신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BBA17B-16DE-46C8-943A-44FEDC8917E2}"/>
              </a:ext>
            </a:extLst>
          </p:cNvPr>
          <p:cNvSpPr/>
          <p:nvPr/>
        </p:nvSpPr>
        <p:spPr>
          <a:xfrm>
            <a:off x="10940466" y="4048107"/>
            <a:ext cx="1140006" cy="51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1765B0-3548-47EE-8DEB-DE510AC140B3}"/>
              </a:ext>
            </a:extLst>
          </p:cNvPr>
          <p:cNvSpPr/>
          <p:nvPr/>
        </p:nvSpPr>
        <p:spPr>
          <a:xfrm>
            <a:off x="11005495" y="4104816"/>
            <a:ext cx="1009948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010-1234-5680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A17D6-A9F1-42A2-B5FE-F222FB85DA4C}"/>
              </a:ext>
            </a:extLst>
          </p:cNvPr>
          <p:cNvSpPr/>
          <p:nvPr/>
        </p:nvSpPr>
        <p:spPr>
          <a:xfrm>
            <a:off x="9851453" y="3648713"/>
            <a:ext cx="1009948" cy="399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X[0]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83120A-D50D-48B1-8C2A-68A25DBB8A76}"/>
              </a:ext>
            </a:extLst>
          </p:cNvPr>
          <p:cNvSpPr/>
          <p:nvPr/>
        </p:nvSpPr>
        <p:spPr>
          <a:xfrm>
            <a:off x="11019531" y="3648713"/>
            <a:ext cx="1009948" cy="399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X[1]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9E317F0-B2FF-4BA6-8951-B592CB734217}"/>
              </a:ext>
            </a:extLst>
          </p:cNvPr>
          <p:cNvSpPr/>
          <p:nvPr/>
        </p:nvSpPr>
        <p:spPr>
          <a:xfrm rot="993937">
            <a:off x="8685716" y="3747372"/>
            <a:ext cx="1078032" cy="484632"/>
          </a:xfrm>
          <a:prstGeom prst="rightArrow">
            <a:avLst>
              <a:gd name="adj1" fmla="val 34308"/>
              <a:gd name="adj2" fmla="val 7065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37C442A-4369-4539-A697-6F0847AB8A5A}"/>
              </a:ext>
            </a:extLst>
          </p:cNvPr>
          <p:cNvSpPr/>
          <p:nvPr/>
        </p:nvSpPr>
        <p:spPr>
          <a:xfrm rot="20626777">
            <a:off x="8688626" y="4380149"/>
            <a:ext cx="1072212" cy="484632"/>
          </a:xfrm>
          <a:prstGeom prst="rightArrow">
            <a:avLst>
              <a:gd name="adj1" fmla="val 34308"/>
              <a:gd name="adj2" fmla="val 6786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0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04" y="216130"/>
            <a:ext cx="11248504" cy="4855823"/>
          </a:xfrm>
          <a:prstGeom prst="rect">
            <a:avLst/>
          </a:prstGeom>
        </p:spPr>
      </p:pic>
      <p:sp>
        <p:nvSpPr>
          <p:cNvPr id="215" name="Google Shape;215;gaaff3f462e_2_55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aff3f462e_2_55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6827"/>
            <a:ext cx="7988510" cy="3448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C65AE8-7A08-4104-9259-724DBA398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093" y="1479290"/>
            <a:ext cx="6716500" cy="519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78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aff3f462e_1_192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gaaff3f462e_1_192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8.9 파일로부터 자료를 읽고 저장해보자</a:t>
            </a:r>
            <a:endParaRPr/>
          </a:p>
        </p:txBody>
      </p:sp>
      <p:sp>
        <p:nvSpPr>
          <p:cNvPr id="355" name="Google Shape;355;gaaff3f462e_1_192"/>
          <p:cNvSpPr txBox="1">
            <a:spLocks noGrp="1"/>
          </p:cNvSpPr>
          <p:nvPr>
            <p:ph type="body" idx="1"/>
          </p:nvPr>
        </p:nvSpPr>
        <p:spPr>
          <a:xfrm>
            <a:off x="552240" y="1467172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400" dirty="0"/>
              <a:t>컴퓨터 </a:t>
            </a:r>
            <a:r>
              <a:rPr lang="ko-KR" sz="2400" dirty="0">
                <a:solidFill>
                  <a:schemeClr val="accent5"/>
                </a:solidFill>
              </a:rPr>
              <a:t>파일</a:t>
            </a:r>
            <a:r>
              <a:rPr lang="en-US" altLang="ko-KR" sz="2400" baseline="30000" dirty="0">
                <a:solidFill>
                  <a:schemeClr val="accent5"/>
                </a:solidFill>
              </a:rPr>
              <a:t>file</a:t>
            </a:r>
            <a:r>
              <a:rPr lang="ko-KR" sz="2400" dirty="0"/>
              <a:t>이란 컴퓨터의 저장 장치 내에 데이터를 저장하기 위해 사용하는 논리적인 단위를 말한다.</a:t>
            </a:r>
            <a:endParaRPr sz="2400" dirty="0"/>
          </a:p>
          <a:p>
            <a:pPr marL="228600" lvl="0" indent="-228600">
              <a:buSzPts val="2800"/>
            </a:pPr>
            <a:r>
              <a:rPr lang="ko-KR" sz="2400" dirty="0"/>
              <a:t>파일은 하드 </a:t>
            </a:r>
            <a:r>
              <a:rPr lang="ko-KR" sz="2400" dirty="0">
                <a:solidFill>
                  <a:schemeClr val="accent5"/>
                </a:solidFill>
              </a:rPr>
              <a:t>디스크</a:t>
            </a:r>
            <a:r>
              <a:rPr lang="en-US" altLang="ko-KR" sz="2400" baseline="30000" dirty="0">
                <a:solidFill>
                  <a:schemeClr val="accent5"/>
                </a:solidFill>
              </a:rPr>
              <a:t>hard disk</a:t>
            </a:r>
            <a:r>
              <a:rPr lang="ko-KR" sz="2400" dirty="0"/>
              <a:t>나 </a:t>
            </a:r>
            <a:r>
              <a:rPr lang="ko-KR" sz="2400" dirty="0">
                <a:solidFill>
                  <a:schemeClr val="accent5"/>
                </a:solidFill>
              </a:rPr>
              <a:t>외장 디스크</a:t>
            </a:r>
            <a:r>
              <a:rPr lang="en-US" altLang="ko-KR" sz="2400" baseline="30000" dirty="0">
                <a:solidFill>
                  <a:schemeClr val="accent5"/>
                </a:solidFill>
              </a:rPr>
              <a:t>external disk</a:t>
            </a:r>
            <a:r>
              <a:rPr lang="ko-KR" sz="2400" baseline="30000" dirty="0">
                <a:solidFill>
                  <a:schemeClr val="accent5"/>
                </a:solidFill>
              </a:rPr>
              <a:t> </a:t>
            </a:r>
            <a:r>
              <a:rPr lang="ko-KR" sz="2400" dirty="0"/>
              <a:t>같은 저장 장치에 저장한 후 필요할 때 다시 불러서 사용하는 것이 가능하며, 필요에 따라서 수정하는 것도 </a:t>
            </a:r>
            <a:r>
              <a:rPr lang="ko-KR" sz="2400"/>
              <a:t>가능하다.</a:t>
            </a:r>
            <a:endParaRPr sz="2400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400" dirty="0"/>
              <a:t>파일에는 여러 종류가 있으며 일반적으로 마침표(.)문자 뒤에 </a:t>
            </a:r>
            <a:r>
              <a:rPr lang="ko-KR" sz="2400" dirty="0" err="1"/>
              <a:t>py</a:t>
            </a:r>
            <a:r>
              <a:rPr lang="ko-KR" sz="2400" dirty="0"/>
              <a:t>, </a:t>
            </a:r>
            <a:r>
              <a:rPr lang="ko-KR" sz="2400" dirty="0" err="1"/>
              <a:t>txt</a:t>
            </a:r>
            <a:r>
              <a:rPr lang="ko-KR" sz="2400" dirty="0"/>
              <a:t>, </a:t>
            </a:r>
            <a:r>
              <a:rPr lang="ko-KR" sz="2400" dirty="0" err="1"/>
              <a:t>doc</a:t>
            </a:r>
            <a:r>
              <a:rPr lang="ko-KR" sz="2400" dirty="0"/>
              <a:t>, </a:t>
            </a:r>
            <a:r>
              <a:rPr lang="ko-KR" sz="2400" dirty="0" err="1"/>
              <a:t>hwp</a:t>
            </a:r>
            <a:r>
              <a:rPr lang="ko-KR" sz="2400" dirty="0"/>
              <a:t>, </a:t>
            </a:r>
            <a:r>
              <a:rPr lang="ko-KR" sz="2400" dirty="0" err="1"/>
              <a:t>pdf와</a:t>
            </a:r>
            <a:r>
              <a:rPr lang="ko-KR" sz="2400" dirty="0"/>
              <a:t> 같은 </a:t>
            </a:r>
            <a:r>
              <a:rPr lang="ko-KR" sz="2400" dirty="0" err="1"/>
              <a:t>확장자를</a:t>
            </a:r>
            <a:r>
              <a:rPr lang="ko-KR" sz="2400" dirty="0"/>
              <a:t> 붙여서 파일의 종류를 </a:t>
            </a:r>
            <a:r>
              <a:rPr lang="ko-KR" sz="2400"/>
              <a:t>구분한다.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aff3f462e_2_6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8.9 파일로부터 자료를 읽고 저장해보자</a:t>
            </a:r>
            <a:endParaRPr/>
          </a:p>
        </p:txBody>
      </p:sp>
      <p:sp>
        <p:nvSpPr>
          <p:cNvPr id="362" name="Google Shape;362;gaaff3f462e_2_6"/>
          <p:cNvSpPr txBox="1">
            <a:spLocks noGrp="1"/>
          </p:cNvSpPr>
          <p:nvPr>
            <p:ph type="body" idx="1"/>
          </p:nvPr>
        </p:nvSpPr>
        <p:spPr>
          <a:xfrm>
            <a:off x="552239" y="1475729"/>
            <a:ext cx="10916700" cy="503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400" dirty="0"/>
              <a:t>이 코드는 </a:t>
            </a:r>
            <a:r>
              <a:rPr lang="ko-KR" sz="2400" b="1" dirty="0" err="1"/>
              <a:t>open</a:t>
            </a:r>
            <a:r>
              <a:rPr lang="ko-KR" sz="2400" b="1" dirty="0"/>
              <a:t>() </a:t>
            </a:r>
            <a:r>
              <a:rPr lang="ko-KR" sz="2400" dirty="0"/>
              <a:t>이라는 명령을 통해서 ‘</a:t>
            </a:r>
            <a:r>
              <a:rPr lang="ko-KR" sz="2400" dirty="0" err="1"/>
              <a:t>hello.txt</a:t>
            </a:r>
            <a:r>
              <a:rPr lang="ko-KR" sz="2400" dirty="0"/>
              <a:t>’ 파일을 열게 되는데 뒤에 나타나는 </a:t>
            </a:r>
            <a:r>
              <a:rPr lang="ko-KR" sz="2400" b="1" dirty="0"/>
              <a:t>‘</a:t>
            </a:r>
            <a:r>
              <a:rPr lang="ko-KR" sz="2400" b="1" dirty="0" err="1"/>
              <a:t>w</a:t>
            </a:r>
            <a:r>
              <a:rPr lang="ko-KR" sz="2400" b="1" dirty="0"/>
              <a:t>’ 인자에 의해서 파일을 쓰기 모드</a:t>
            </a:r>
            <a:r>
              <a:rPr lang="ko-KR" sz="2400" dirty="0"/>
              <a:t>로 열게 </a:t>
            </a:r>
            <a:r>
              <a:rPr lang="ko-KR" sz="2400"/>
              <a:t>된다.</a:t>
            </a:r>
            <a:br>
              <a:rPr lang="en-US" altLang="ko-KR" sz="2400"/>
            </a:br>
            <a:endParaRPr sz="2400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400" dirty="0"/>
              <a:t>이렇게 만든 파일 객체 </a:t>
            </a:r>
            <a:r>
              <a:rPr lang="ko-KR" sz="2400" dirty="0" err="1"/>
              <a:t>f</a:t>
            </a:r>
            <a:r>
              <a:rPr lang="ko-KR" sz="2400" dirty="0"/>
              <a:t> 는 </a:t>
            </a:r>
            <a:r>
              <a:rPr lang="ko-KR" sz="2400" b="1" dirty="0" err="1"/>
              <a:t>f.write</a:t>
            </a:r>
            <a:r>
              <a:rPr lang="ko-KR" sz="2400" b="1" dirty="0"/>
              <a:t>() </a:t>
            </a:r>
            <a:r>
              <a:rPr lang="ko-KR" sz="2400" dirty="0"/>
              <a:t>명령을 통해서 ‘</a:t>
            </a:r>
            <a:r>
              <a:rPr lang="ko-KR" sz="2400" dirty="0" err="1"/>
              <a:t>hello</a:t>
            </a:r>
            <a:r>
              <a:rPr lang="ko-KR" sz="2400" dirty="0"/>
              <a:t> </a:t>
            </a:r>
            <a:r>
              <a:rPr lang="ko-KR" sz="2400" dirty="0" err="1"/>
              <a:t>world</a:t>
            </a:r>
            <a:r>
              <a:rPr lang="ko-KR" sz="2400" dirty="0"/>
              <a:t>!’ 라는 문자열을 현재 디렉토리의 hello.txt 라는 파일에 쓰고 모든 작업을 마친 후 </a:t>
            </a:r>
            <a:r>
              <a:rPr lang="ko-KR" sz="2400" b="1" dirty="0" err="1"/>
              <a:t>f.close</a:t>
            </a:r>
            <a:r>
              <a:rPr lang="ko-KR" sz="2400" b="1" dirty="0"/>
              <a:t>() </a:t>
            </a:r>
            <a:r>
              <a:rPr lang="ko-KR" sz="2400" dirty="0" err="1"/>
              <a:t>를</a:t>
            </a:r>
            <a:r>
              <a:rPr lang="ko-KR" sz="2400" dirty="0"/>
              <a:t> 통해서 파일 쓰기 작업을 </a:t>
            </a:r>
            <a:r>
              <a:rPr lang="ko-KR" sz="2400"/>
              <a:t>종료한다.</a:t>
            </a:r>
            <a:br>
              <a:rPr lang="en-US" altLang="ko-KR" sz="2400"/>
            </a:br>
            <a:endParaRPr lang="en-US" altLang="ko-KR" sz="240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altLang="en-US" sz="2400"/>
              <a:t>파일 작업은 운영체제에 접근권한을 요청해야 하는 시스템 자원이다</a:t>
            </a:r>
            <a:r>
              <a:rPr lang="en-US" altLang="ko-KR" sz="2400"/>
              <a:t>. </a:t>
            </a:r>
            <a:r>
              <a:rPr lang="ko-KR" altLang="en-US" sz="2400" b="1">
                <a:solidFill>
                  <a:srgbClr val="FF0000"/>
                </a:solidFill>
              </a:rPr>
              <a:t>사용한 후엔 꼭 </a:t>
            </a:r>
            <a:r>
              <a:rPr lang="en-US" altLang="ko-KR" sz="2400" b="1">
                <a:solidFill>
                  <a:srgbClr val="FF0000"/>
                </a:solidFill>
              </a:rPr>
              <a:t>close() </a:t>
            </a:r>
            <a:r>
              <a:rPr lang="ko-KR" altLang="en-US" sz="2400" b="1">
                <a:solidFill>
                  <a:srgbClr val="FF0000"/>
                </a:solidFill>
              </a:rPr>
              <a:t>함수로 파일 권한을 반납</a:t>
            </a:r>
            <a:r>
              <a:rPr lang="ko-KR" altLang="en-US" sz="2400"/>
              <a:t>해야 한다</a:t>
            </a:r>
            <a:r>
              <a:rPr lang="en-US" altLang="ko-KR" sz="2400"/>
              <a:t>.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63" y="1253731"/>
            <a:ext cx="7811758" cy="1721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DD80E3-DDF8-49F8-9336-DABDE418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714" y="1128693"/>
            <a:ext cx="2943225" cy="197167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C29086D-000B-42E1-891F-51748A15B13C}"/>
              </a:ext>
            </a:extLst>
          </p:cNvPr>
          <p:cNvSpPr/>
          <p:nvPr/>
        </p:nvSpPr>
        <p:spPr>
          <a:xfrm>
            <a:off x="7553180" y="2034556"/>
            <a:ext cx="1425275" cy="484632"/>
          </a:xfrm>
          <a:prstGeom prst="rightArrow">
            <a:avLst>
              <a:gd name="adj1" fmla="val 50000"/>
              <a:gd name="adj2" fmla="val 12547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aff3f462e_2_14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aaff3f462e_2_14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8.9 파일로부터 자료를 읽고 저장해보자</a:t>
            </a:r>
            <a:endParaRPr/>
          </a:p>
        </p:txBody>
      </p:sp>
      <p:sp>
        <p:nvSpPr>
          <p:cNvPr id="370" name="Google Shape;370;gaaff3f462e_2_14"/>
          <p:cNvSpPr txBox="1">
            <a:spLocks noGrp="1"/>
          </p:cNvSpPr>
          <p:nvPr>
            <p:ph type="body" idx="1"/>
          </p:nvPr>
        </p:nvSpPr>
        <p:spPr>
          <a:xfrm>
            <a:off x="552239" y="1738776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역시 </a:t>
            </a:r>
            <a:r>
              <a:rPr lang="ko-KR" dirty="0" err="1"/>
              <a:t>open</a:t>
            </a:r>
            <a:r>
              <a:rPr lang="ko-KR" dirty="0"/>
              <a:t>() 함수를 사용하여야 하지만 ‘</a:t>
            </a:r>
            <a:r>
              <a:rPr lang="ko-KR" dirty="0" err="1"/>
              <a:t>w’인자가</a:t>
            </a:r>
            <a:r>
              <a:rPr lang="ko-KR" dirty="0"/>
              <a:t> </a:t>
            </a:r>
            <a:r>
              <a:rPr lang="ko-KR" b="1" dirty="0"/>
              <a:t>아닌 ‘</a:t>
            </a:r>
            <a:r>
              <a:rPr lang="ko-KR" b="1" dirty="0" err="1"/>
              <a:t>r</a:t>
            </a:r>
            <a:r>
              <a:rPr lang="ko-KR" b="1" dirty="0"/>
              <a:t>’ 인자를 사용해야 읽기 모드(</a:t>
            </a:r>
            <a:r>
              <a:rPr lang="ko-KR" b="1" dirty="0" err="1"/>
              <a:t>read</a:t>
            </a:r>
            <a:r>
              <a:rPr lang="ko-KR" b="1" dirty="0"/>
              <a:t> </a:t>
            </a:r>
            <a:r>
              <a:rPr lang="ko-KR" b="1" dirty="0" err="1"/>
              <a:t>mode</a:t>
            </a:r>
            <a:r>
              <a:rPr lang="ko-KR" b="1" dirty="0"/>
              <a:t>)</a:t>
            </a:r>
            <a:r>
              <a:rPr lang="ko-KR" dirty="0"/>
              <a:t>로 파일을 읽을 수 있다.</a:t>
            </a: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성공적으로 파일 읽기가 완료되면 다음과 같이 파일의 내용을 화면에서 볼 수 있다.</a:t>
            </a:r>
            <a:endParaRPr lang="en-US" altLang="ko-KR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파일에 </a:t>
            </a:r>
            <a:r>
              <a:rPr lang="ko-KR" dirty="0" err="1"/>
              <a:t>여러줄의</a:t>
            </a:r>
            <a:r>
              <a:rPr lang="ko-KR" dirty="0"/>
              <a:t> 내용이 있을 경우 </a:t>
            </a:r>
            <a:r>
              <a:rPr lang="ko-KR" dirty="0" err="1"/>
              <a:t>for문을</a:t>
            </a:r>
            <a:r>
              <a:rPr lang="ko-KR" dirty="0"/>
              <a:t> 사용할 수 있다.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92" y="3609558"/>
            <a:ext cx="9678751" cy="1933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552240" y="1235100"/>
            <a:ext cx="10595820" cy="21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buSzPts val="2800"/>
            </a:pPr>
            <a:r>
              <a:rPr lang="ko-KR" dirty="0" err="1">
                <a:solidFill>
                  <a:schemeClr val="accent5"/>
                </a:solidFill>
              </a:rPr>
              <a:t>딕셔너리</a:t>
            </a:r>
            <a:r>
              <a:rPr lang="en-US" altLang="ko-KR" baseline="30000" dirty="0">
                <a:solidFill>
                  <a:schemeClr val="accent5"/>
                </a:solidFill>
              </a:rPr>
              <a:t>dictionary</a:t>
            </a:r>
            <a:r>
              <a:rPr lang="ko-KR" dirty="0"/>
              <a:t>도 리스트와 같이 값을 저장하는 자료구조로 </a:t>
            </a:r>
            <a:r>
              <a:rPr lang="ko-KR" dirty="0" err="1"/>
              <a:t>파이썬에서는</a:t>
            </a:r>
            <a:r>
              <a:rPr lang="ko-KR" dirty="0"/>
              <a:t> 기본 </a:t>
            </a:r>
            <a:r>
              <a:rPr lang="ko-KR" dirty="0" err="1"/>
              <a:t>자료형으로</a:t>
            </a:r>
            <a:r>
              <a:rPr lang="ko-KR" dirty="0"/>
              <a:t> 제공되고 있다.</a:t>
            </a:r>
            <a:endParaRPr dirty="0"/>
          </a:p>
          <a:p>
            <a:pPr marL="228600" lvl="0" indent="-228600">
              <a:buSzPts val="2800"/>
            </a:pPr>
            <a:r>
              <a:rPr lang="ko-KR" dirty="0"/>
              <a:t>하지만 </a:t>
            </a:r>
            <a:r>
              <a:rPr lang="ko-KR" dirty="0" err="1"/>
              <a:t>딕셔너리에는</a:t>
            </a:r>
            <a:r>
              <a:rPr 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값</a:t>
            </a:r>
            <a:r>
              <a:rPr lang="en-US" altLang="ko-KR" baseline="30000" dirty="0">
                <a:solidFill>
                  <a:schemeClr val="accent5"/>
                </a:solidFill>
              </a:rPr>
              <a:t>value</a:t>
            </a:r>
            <a:r>
              <a:rPr lang="ko-KR" dirty="0"/>
              <a:t>과 관련된 </a:t>
            </a:r>
            <a:r>
              <a:rPr lang="ko-KR" dirty="0">
                <a:solidFill>
                  <a:schemeClr val="accent5"/>
                </a:solidFill>
              </a:rPr>
              <a:t>키</a:t>
            </a:r>
            <a:r>
              <a:rPr lang="en-US" altLang="ko-KR" baseline="30000" dirty="0">
                <a:solidFill>
                  <a:schemeClr val="accent5"/>
                </a:solidFill>
              </a:rPr>
              <a:t>key</a:t>
            </a:r>
            <a:r>
              <a:rPr lang="ko-KR" dirty="0"/>
              <a:t>가 있다는 것이 큰 차이점이다.</a:t>
            </a:r>
            <a:endParaRPr dirty="0"/>
          </a:p>
        </p:txBody>
      </p:sp>
      <p:sp>
        <p:nvSpPr>
          <p:cNvPr id="100" name="Google Shape;100;p3"/>
          <p:cNvSpPr/>
          <p:nvPr/>
        </p:nvSpPr>
        <p:spPr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5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8.1 키와 값을 가진 딕셔너리로 자료를 저장하자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r="33154"/>
          <a:stretch/>
        </p:blipFill>
        <p:spPr>
          <a:xfrm>
            <a:off x="2893085" y="3232150"/>
            <a:ext cx="6235010" cy="31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F66D21-F4F2-48F4-8B01-B9A238DAA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20193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56A63289-6479-4298-8210-9D2102EE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7793" y="261302"/>
            <a:ext cx="4036333" cy="1709849"/>
          </a:xfrm>
        </p:spPr>
        <p:txBody>
          <a:bodyPr anchor="b">
            <a:normAutofit/>
          </a:bodyPr>
          <a:lstStyle/>
          <a:p>
            <a:pPr algn="l"/>
            <a:endParaRPr lang="en-US" altLang="ko-KR" sz="2800" b="1" dirty="0"/>
          </a:p>
          <a:p>
            <a:r>
              <a:rPr lang="en-US" altLang="ko-KR" sz="2800" b="1" dirty="0"/>
              <a:t>9</a:t>
            </a:r>
            <a:r>
              <a:rPr lang="ko-KR" altLang="en-US" sz="2800" b="1" dirty="0"/>
              <a:t>장 텍스트를  </a:t>
            </a:r>
            <a:endParaRPr lang="en-US" altLang="ko-KR" sz="2800" b="1" dirty="0"/>
          </a:p>
          <a:p>
            <a:r>
              <a:rPr lang="ko-KR" altLang="en-US" sz="2800" b="1" dirty="0"/>
              <a:t>처리해보자</a:t>
            </a:r>
            <a:endParaRPr lang="en-US" altLang="ko-KR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DCC7E9-4F81-4EDF-BCD6-0576881FB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2" b="1"/>
          <a:stretch/>
        </p:blipFill>
        <p:spPr>
          <a:xfrm>
            <a:off x="7469587" y="2244068"/>
            <a:ext cx="4495687" cy="44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97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081" y="517586"/>
            <a:ext cx="10423343" cy="6043231"/>
            <a:chOff x="1043098" y="4462353"/>
            <a:chExt cx="6985286" cy="1960187"/>
          </a:xfrm>
        </p:grpSpPr>
        <p:sp>
          <p:nvSpPr>
            <p:cNvPr id="5" name="모서리가 둥근 직사각형 2"/>
            <p:cNvSpPr/>
            <p:nvPr/>
          </p:nvSpPr>
          <p:spPr>
            <a:xfrm>
              <a:off x="1043098" y="4462353"/>
              <a:ext cx="190591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043608" y="4481073"/>
              <a:ext cx="6984776" cy="1941467"/>
              <a:chOff x="643260" y="2641203"/>
              <a:chExt cx="6984776" cy="1941467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981654" y="2641203"/>
                <a:ext cx="1228101" cy="149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책과 다른점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32"/>
              <p:cNvSpPr/>
              <p:nvPr/>
            </p:nvSpPr>
            <p:spPr>
              <a:xfrm>
                <a:off x="643260" y="2806369"/>
                <a:ext cx="6984776" cy="177630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직사각형 23"/>
              <p:cNvSpPr>
                <a:spLocks noChangeArrowheads="1"/>
              </p:cNvSpPr>
              <p:nvPr/>
            </p:nvSpPr>
            <p:spPr bwMode="auto">
              <a:xfrm>
                <a:off x="787276" y="2868421"/>
                <a:ext cx="6696744" cy="1652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 algn="just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>
                    <a:latin typeface="+mn-ea"/>
                    <a:ea typeface="+mn-ea"/>
                  </a:rPr>
                  <a:t>우리의 교재에서는 워드클라우드</a:t>
                </a:r>
                <a:r>
                  <a:rPr lang="en-US" altLang="ko-KR" sz="2000">
                    <a:latin typeface="+mn-ea"/>
                    <a:ea typeface="+mn-ea"/>
                  </a:rPr>
                  <a:t>, </a:t>
                </a:r>
                <a:r>
                  <a:rPr lang="ko-KR" altLang="en-US" sz="2000">
                    <a:latin typeface="+mn-ea"/>
                    <a:ea typeface="+mn-ea"/>
                  </a:rPr>
                  <a:t>정규표현식 등 텍스트 처리에 대해 조금 더 깊이 있는 주제를 다룬다</a:t>
                </a:r>
                <a:r>
                  <a:rPr lang="en-US" altLang="ko-KR" sz="2000">
                    <a:latin typeface="+mn-ea"/>
                    <a:ea typeface="+mn-ea"/>
                  </a:rPr>
                  <a:t>.</a:t>
                </a:r>
              </a:p>
              <a:p>
                <a:pPr marL="342900" lvl="1" indent="-342900" algn="just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endParaRPr lang="en-US" altLang="ko-KR" sz="2000" spc="-100">
                  <a:latin typeface="+mn-ea"/>
                  <a:ea typeface="+mn-ea"/>
                </a:endParaRPr>
              </a:p>
              <a:p>
                <a:pPr marL="342900" lvl="1" indent="-342900" algn="just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>
                    <a:latin typeface="+mn-ea"/>
                    <a:ea typeface="+mn-ea"/>
                  </a:rPr>
                  <a:t>특히</a:t>
                </a:r>
                <a:r>
                  <a:rPr lang="en-US" altLang="ko-KR" sz="2000" spc="-100">
                    <a:latin typeface="+mn-ea"/>
                    <a:ea typeface="+mn-ea"/>
                  </a:rPr>
                  <a:t>, </a:t>
                </a:r>
                <a:r>
                  <a:rPr lang="ko-KR" altLang="en-US" sz="2000" b="1" spc="-100">
                    <a:latin typeface="+mn-ea"/>
                    <a:ea typeface="+mn-ea"/>
                  </a:rPr>
                  <a:t>정규표현식</a:t>
                </a:r>
                <a:r>
                  <a:rPr lang="en-US" altLang="ko-KR" sz="2000" b="1" spc="-100">
                    <a:latin typeface="+mn-ea"/>
                    <a:ea typeface="+mn-ea"/>
                  </a:rPr>
                  <a:t>(Regular Expression)</a:t>
                </a:r>
                <a:r>
                  <a:rPr lang="ko-KR" altLang="en-US" sz="2000" spc="-100">
                    <a:latin typeface="+mn-ea"/>
                    <a:ea typeface="+mn-ea"/>
                  </a:rPr>
                  <a:t>은 텍스트를 처리 하는데에 매우 강력한 기능이므로 텍스트 데이터를 많이 다루게 되는 웹 프로그래머가 되려면 꼭 알아야하는 기능이다</a:t>
                </a:r>
                <a:r>
                  <a:rPr lang="en-US" altLang="ko-KR" sz="2000" spc="-100">
                    <a:latin typeface="+mn-ea"/>
                    <a:ea typeface="+mn-ea"/>
                  </a:rPr>
                  <a:t>.</a:t>
                </a:r>
              </a:p>
              <a:p>
                <a:pPr marL="342900" lvl="1" indent="-342900" algn="just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endParaRPr lang="en-US" altLang="ko-KR" sz="2000" spc="-100">
                  <a:latin typeface="+mn-ea"/>
                  <a:ea typeface="+mn-ea"/>
                </a:endParaRPr>
              </a:p>
              <a:p>
                <a:pPr marL="342900" lvl="1" indent="-342900" algn="just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>
                    <a:latin typeface="+mn-ea"/>
                    <a:ea typeface="+mn-ea"/>
                  </a:rPr>
                  <a:t>하지만</a:t>
                </a:r>
                <a:r>
                  <a:rPr lang="en-US" altLang="ko-KR" sz="2000" spc="-100">
                    <a:latin typeface="+mn-ea"/>
                    <a:ea typeface="+mn-ea"/>
                  </a:rPr>
                  <a:t>, </a:t>
                </a:r>
                <a:r>
                  <a:rPr lang="ko-KR" altLang="en-US" sz="2000" spc="-100">
                    <a:latin typeface="+mn-ea"/>
                    <a:ea typeface="+mn-ea"/>
                  </a:rPr>
                  <a:t>본 강의에서는 텍스트 데이터 </a:t>
                </a:r>
                <a:r>
                  <a:rPr lang="en-US" altLang="ko-KR" sz="2000" spc="-100">
                    <a:latin typeface="+mn-ea"/>
                    <a:ea typeface="+mn-ea"/>
                  </a:rPr>
                  <a:t>(</a:t>
                </a:r>
                <a:r>
                  <a:rPr lang="ko-KR" altLang="en-US" sz="2000" spc="-100">
                    <a:latin typeface="+mn-ea"/>
                    <a:ea typeface="+mn-ea"/>
                  </a:rPr>
                  <a:t>트윗</a:t>
                </a:r>
                <a:r>
                  <a:rPr lang="en-US" altLang="ko-KR" sz="2000" spc="-100">
                    <a:latin typeface="+mn-ea"/>
                    <a:ea typeface="+mn-ea"/>
                  </a:rPr>
                  <a:t>, </a:t>
                </a:r>
                <a:r>
                  <a:rPr lang="ko-KR" altLang="en-US" sz="2000" spc="-100">
                    <a:latin typeface="+mn-ea"/>
                    <a:ea typeface="+mn-ea"/>
                  </a:rPr>
                  <a:t>카카오톡</a:t>
                </a:r>
                <a:r>
                  <a:rPr lang="en-US" altLang="ko-KR" sz="2000" spc="-100">
                    <a:latin typeface="+mn-ea"/>
                    <a:ea typeface="+mn-ea"/>
                  </a:rPr>
                  <a:t>, </a:t>
                </a:r>
                <a:r>
                  <a:rPr lang="ko-KR" altLang="en-US" sz="2000" spc="-100">
                    <a:latin typeface="+mn-ea"/>
                    <a:ea typeface="+mn-ea"/>
                  </a:rPr>
                  <a:t>상품 리뷰 등</a:t>
                </a:r>
                <a:r>
                  <a:rPr lang="en-US" altLang="ko-KR" sz="2000" spc="-100">
                    <a:latin typeface="+mn-ea"/>
                    <a:ea typeface="+mn-ea"/>
                  </a:rPr>
                  <a:t>)</a:t>
                </a:r>
                <a:r>
                  <a:rPr lang="ko-KR" altLang="en-US" sz="2000" spc="-100">
                    <a:latin typeface="+mn-ea"/>
                    <a:ea typeface="+mn-ea"/>
                  </a:rPr>
                  <a:t>의 해석이 아닌 </a:t>
                </a:r>
                <a:r>
                  <a:rPr lang="ko-KR" altLang="en-US" sz="2000" b="1" spc="-100">
                    <a:latin typeface="+mn-ea"/>
                    <a:ea typeface="+mn-ea"/>
                  </a:rPr>
                  <a:t>수치 데이터</a:t>
                </a:r>
                <a:r>
                  <a:rPr lang="ko-KR" altLang="en-US" sz="2000" spc="-100">
                    <a:latin typeface="+mn-ea"/>
                    <a:ea typeface="+mn-ea"/>
                  </a:rPr>
                  <a:t> </a:t>
                </a:r>
                <a:r>
                  <a:rPr lang="en-US" altLang="ko-KR" sz="2000" spc="-100">
                    <a:latin typeface="+mn-ea"/>
                    <a:ea typeface="+mn-ea"/>
                  </a:rPr>
                  <a:t>(</a:t>
                </a:r>
                <a:r>
                  <a:rPr lang="ko-KR" altLang="en-US" sz="2000" spc="-100">
                    <a:latin typeface="+mn-ea"/>
                    <a:ea typeface="+mn-ea"/>
                  </a:rPr>
                  <a:t>생체 신호</a:t>
                </a:r>
                <a:r>
                  <a:rPr lang="en-US" altLang="ko-KR" sz="2000" spc="-100">
                    <a:latin typeface="+mn-ea"/>
                    <a:ea typeface="+mn-ea"/>
                  </a:rPr>
                  <a:t>, </a:t>
                </a:r>
                <a:r>
                  <a:rPr lang="ko-KR" altLang="en-US" sz="2000" spc="-100">
                    <a:latin typeface="+mn-ea"/>
                    <a:ea typeface="+mn-ea"/>
                  </a:rPr>
                  <a:t>의료 데이터</a:t>
                </a:r>
                <a:r>
                  <a:rPr lang="en-US" altLang="ko-KR" sz="2000" spc="-100">
                    <a:latin typeface="+mn-ea"/>
                    <a:ea typeface="+mn-ea"/>
                  </a:rPr>
                  <a:t>, </a:t>
                </a:r>
                <a:r>
                  <a:rPr lang="ko-KR" altLang="en-US" sz="2000" spc="-100">
                    <a:latin typeface="+mn-ea"/>
                    <a:ea typeface="+mn-ea"/>
                  </a:rPr>
                  <a:t>주식의 가격 등</a:t>
                </a:r>
                <a:r>
                  <a:rPr lang="en-US" altLang="ko-KR" sz="2000" spc="-100">
                    <a:latin typeface="+mn-ea"/>
                    <a:ea typeface="+mn-ea"/>
                  </a:rPr>
                  <a:t>)</a:t>
                </a:r>
                <a:r>
                  <a:rPr lang="ko-KR" altLang="en-US" sz="2000" spc="-100">
                    <a:latin typeface="+mn-ea"/>
                    <a:ea typeface="+mn-ea"/>
                  </a:rPr>
                  <a:t>을 해석하는데에 집중하기 위해서 이에 필요한 기본적인 텍스트 처리만을 다룬다</a:t>
                </a:r>
                <a:r>
                  <a:rPr lang="en-US" altLang="ko-KR" sz="2000" spc="-100">
                    <a:latin typeface="+mn-ea"/>
                    <a:ea typeface="+mn-ea"/>
                  </a:rPr>
                  <a:t>.</a:t>
                </a:r>
              </a:p>
              <a:p>
                <a:pPr marL="342900" lvl="1" indent="-342900" algn="just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endParaRPr lang="en-US" altLang="ko-KR" sz="2000" spc="-100">
                  <a:latin typeface="+mn-ea"/>
                  <a:ea typeface="+mn-ea"/>
                </a:endParaRPr>
              </a:p>
              <a:p>
                <a:pPr marL="342900" lvl="1" indent="-342900" algn="just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>
                    <a:latin typeface="+mn-ea"/>
                    <a:ea typeface="+mn-ea"/>
                  </a:rPr>
                  <a:t>이는 </a:t>
                </a:r>
                <a:r>
                  <a:rPr lang="ko-KR" altLang="en-US" sz="2000" b="1" spc="-100">
                    <a:latin typeface="+mn-ea"/>
                    <a:ea typeface="+mn-ea"/>
                  </a:rPr>
                  <a:t>현실의 대부분 현상은 수치로 나타낼 수 있고 이를 분석</a:t>
                </a:r>
                <a:r>
                  <a:rPr lang="ko-KR" altLang="en-US" sz="2000" spc="-100">
                    <a:latin typeface="+mn-ea"/>
                    <a:ea typeface="+mn-ea"/>
                  </a:rPr>
                  <a:t>하는 것이 일반적이고 중요한 프로그래밍이기 때문이다</a:t>
                </a:r>
                <a:r>
                  <a:rPr lang="en-US" altLang="ko-KR" sz="2000" spc="-100">
                    <a:latin typeface="+mn-ea"/>
                    <a:ea typeface="+mn-ea"/>
                  </a:rPr>
                  <a:t>. </a:t>
                </a:r>
                <a:r>
                  <a:rPr lang="ko-KR" altLang="en-US" sz="2000" spc="-100">
                    <a:latin typeface="+mn-ea"/>
                    <a:ea typeface="+mn-ea"/>
                  </a:rPr>
                  <a:t>특수한 경우인 텍스트 데이터 분석 역시 중요하지만 본 강의에서는 수치데이터에 집중한다</a:t>
                </a:r>
                <a:r>
                  <a:rPr lang="en-US" altLang="ko-KR" sz="2000" spc="-100">
                    <a:latin typeface="+mn-ea"/>
                    <a:ea typeface="+mn-ea"/>
                  </a:rPr>
                  <a:t>.</a:t>
                </a:r>
                <a:endParaRPr lang="en-US" altLang="ko-KR" sz="2000" spc="-100" dirty="0"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1190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21659FC-D0C6-405F-871B-5D90583CF6A2}"/>
              </a:ext>
            </a:extLst>
          </p:cNvPr>
          <p:cNvSpPr/>
          <p:nvPr/>
        </p:nvSpPr>
        <p:spPr>
          <a:xfrm>
            <a:off x="3358850" y="4762461"/>
            <a:ext cx="1952290" cy="1158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20F469-66F3-40C8-9FC7-A6E3E103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95" y="1188673"/>
            <a:ext cx="9614647" cy="4841222"/>
          </a:xfrm>
        </p:spPr>
        <p:txBody>
          <a:bodyPr>
            <a:normAutofit/>
          </a:bodyPr>
          <a:lstStyle/>
          <a:p>
            <a:r>
              <a:rPr lang="ko-KR" altLang="en-US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텍스트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데이터는 구조화된 문서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(HTML, XML, CSV, JSON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파일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와 구조화되지 않은 문서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(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자연어로 된 텍스트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로 나눌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r>
              <a:rPr lang="ko-KR" altLang="en-US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일반적으로 원천</a:t>
            </a:r>
            <a:r>
              <a:rPr lang="en-US" altLang="ko-KR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(raw)</a:t>
            </a:r>
            <a:r>
              <a:rPr lang="ko-KR" altLang="en-US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데이터는 가공된 형태가 아니기 때문에 우리는 이들 데이터를 수정하여서 완전한 데이터로 만들어야 </a:t>
            </a:r>
            <a:r>
              <a:rPr lang="ko-KR" altLang="en-US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한다</a:t>
            </a:r>
            <a:r>
              <a:rPr lang="en-US" altLang="ko-KR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675" y="444415"/>
            <a:ext cx="8486775" cy="744258"/>
          </a:xfrm>
        </p:spPr>
        <p:txBody>
          <a:bodyPr>
            <a:normAutofit/>
          </a:bodyPr>
          <a:lstStyle/>
          <a:p>
            <a:r>
              <a:rPr lang="en-US" altLang="ko-KR" sz="3400" dirty="0"/>
              <a:t>9.1 </a:t>
            </a:r>
            <a:r>
              <a:rPr lang="ko-KR" altLang="en-US" sz="3400" dirty="0"/>
              <a:t>텍스트 데이터란 무엇인가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9A46EF-2BDE-4C72-AE63-9C461EBD68F3}"/>
              </a:ext>
            </a:extLst>
          </p:cNvPr>
          <p:cNvSpPr/>
          <p:nvPr/>
        </p:nvSpPr>
        <p:spPr>
          <a:xfrm>
            <a:off x="1044395" y="4345873"/>
            <a:ext cx="2007440" cy="1996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B1FB09-6A7C-4EF7-8D30-D88FBDA6B4E3}"/>
              </a:ext>
            </a:extLst>
          </p:cNvPr>
          <p:cNvSpPr/>
          <p:nvPr/>
        </p:nvSpPr>
        <p:spPr>
          <a:xfrm>
            <a:off x="1158905" y="4422194"/>
            <a:ext cx="1815435" cy="1838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>
                <a:solidFill>
                  <a:schemeClr val="tx1"/>
                </a:solidFill>
              </a:rPr>
              <a:t>정승민</a:t>
            </a:r>
            <a:r>
              <a:rPr lang="ko-KR" altLang="en-US">
                <a:solidFill>
                  <a:schemeClr val="tx1"/>
                </a:solidFill>
              </a:rPr>
              <a:t> 님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b="1">
                <a:solidFill>
                  <a:schemeClr val="tx1"/>
                </a:solidFill>
              </a:rPr>
              <a:t>건강 검진 </a:t>
            </a:r>
            <a:r>
              <a:rPr lang="ko-KR" altLang="en-US">
                <a:solidFill>
                  <a:schemeClr val="tx1"/>
                </a:solidFill>
              </a:rPr>
              <a:t>결과가 나왔습니다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>
              <a:solidFill>
                <a:schemeClr val="tx1"/>
              </a:solidFill>
            </a:endParaRPr>
          </a:p>
          <a:p>
            <a:pPr algn="just"/>
            <a:r>
              <a:rPr lang="ko-KR" altLang="en-US">
                <a:solidFill>
                  <a:schemeClr val="tx1"/>
                </a:solidFill>
              </a:rPr>
              <a:t>정승민님의 </a:t>
            </a:r>
            <a:r>
              <a:rPr lang="en-US" altLang="ko-KR" b="1">
                <a:solidFill>
                  <a:schemeClr val="tx1"/>
                </a:solidFill>
              </a:rPr>
              <a:t>BMI</a:t>
            </a:r>
            <a:r>
              <a:rPr lang="ko-KR" altLang="en-US">
                <a:solidFill>
                  <a:schemeClr val="tx1"/>
                </a:solidFill>
              </a:rPr>
              <a:t>는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24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평균 혈압은 수축기에 </a:t>
            </a:r>
            <a:r>
              <a:rPr lang="en-US" altLang="ko-KR" b="1">
                <a:solidFill>
                  <a:schemeClr val="tx1"/>
                </a:solidFill>
              </a:rPr>
              <a:t>120</a:t>
            </a:r>
            <a:r>
              <a:rPr lang="en-US" altLang="ko-KR">
                <a:solidFill>
                  <a:schemeClr val="tx1"/>
                </a:solidFill>
              </a:rPr>
              <a:t> mmHg </a:t>
            </a:r>
            <a:r>
              <a:rPr lang="ko-KR" altLang="en-US">
                <a:solidFill>
                  <a:schemeClr val="tx1"/>
                </a:solidFill>
              </a:rPr>
              <a:t>입니다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6CF51B-44AA-4201-8DD8-4749551C58F8}"/>
              </a:ext>
            </a:extLst>
          </p:cNvPr>
          <p:cNvSpPr/>
          <p:nvPr/>
        </p:nvSpPr>
        <p:spPr>
          <a:xfrm>
            <a:off x="1121891" y="3853234"/>
            <a:ext cx="1852449" cy="363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Raw data</a:t>
            </a:r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9" name="Picture 2" descr="Python (programming language) - Wikipedia">
            <a:extLst>
              <a:ext uri="{FF2B5EF4-FFF2-40B4-BE49-F238E27FC236}">
                <a16:creationId xmlns:a16="http://schemas.microsoft.com/office/drawing/2014/main" id="{5493ED69-8987-419E-8E89-613316F7E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22" y="4869083"/>
            <a:ext cx="856017" cy="94001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AADBC63-C9CD-47E0-AE71-3FEDE82A6572}"/>
              </a:ext>
            </a:extLst>
          </p:cNvPr>
          <p:cNvSpPr/>
          <p:nvPr/>
        </p:nvSpPr>
        <p:spPr>
          <a:xfrm>
            <a:off x="5442685" y="4343384"/>
            <a:ext cx="2007440" cy="1996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61461F-9C2A-4E59-BB05-804E25BE966E}"/>
              </a:ext>
            </a:extLst>
          </p:cNvPr>
          <p:cNvSpPr/>
          <p:nvPr/>
        </p:nvSpPr>
        <p:spPr>
          <a:xfrm>
            <a:off x="5557195" y="4419705"/>
            <a:ext cx="1815435" cy="1838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>
                <a:solidFill>
                  <a:schemeClr val="tx1"/>
                </a:solidFill>
              </a:rPr>
              <a:t>{</a:t>
            </a:r>
          </a:p>
          <a:p>
            <a:pPr algn="just"/>
            <a:r>
              <a:rPr lang="ko-KR" altLang="en-US">
                <a:solidFill>
                  <a:schemeClr val="tx1"/>
                </a:solidFill>
              </a:rPr>
              <a:t>  </a:t>
            </a:r>
            <a:r>
              <a:rPr lang="en-US" altLang="ko-KR">
                <a:solidFill>
                  <a:schemeClr val="tx1"/>
                </a:solidFill>
              </a:rPr>
              <a:t>name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 “</a:t>
            </a:r>
            <a:r>
              <a:rPr lang="ko-KR" altLang="en-US">
                <a:solidFill>
                  <a:schemeClr val="tx1"/>
                </a:solidFill>
              </a:rPr>
              <a:t>정승민</a:t>
            </a:r>
            <a:r>
              <a:rPr lang="en-US" altLang="ko-KR">
                <a:solidFill>
                  <a:schemeClr val="tx1"/>
                </a:solidFill>
              </a:rPr>
              <a:t>”</a:t>
            </a:r>
          </a:p>
          <a:p>
            <a:pPr algn="just"/>
            <a:r>
              <a:rPr lang="ko-KR" altLang="en-US">
                <a:solidFill>
                  <a:schemeClr val="tx1"/>
                </a:solidFill>
              </a:rPr>
              <a:t>  </a:t>
            </a:r>
            <a:r>
              <a:rPr lang="en-US" altLang="ko-KR">
                <a:solidFill>
                  <a:schemeClr val="tx1"/>
                </a:solidFill>
              </a:rPr>
              <a:t>test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 “</a:t>
            </a:r>
            <a:r>
              <a:rPr lang="ko-KR" altLang="en-US">
                <a:solidFill>
                  <a:schemeClr val="tx1"/>
                </a:solidFill>
              </a:rPr>
              <a:t>건강검진</a:t>
            </a:r>
            <a:r>
              <a:rPr lang="en-US" altLang="ko-KR">
                <a:solidFill>
                  <a:schemeClr val="tx1"/>
                </a:solidFill>
              </a:rPr>
              <a:t>”</a:t>
            </a:r>
          </a:p>
          <a:p>
            <a:pPr algn="just"/>
            <a:r>
              <a:rPr lang="ko-KR" altLang="en-US">
                <a:solidFill>
                  <a:schemeClr val="tx1"/>
                </a:solidFill>
              </a:rPr>
              <a:t>  </a:t>
            </a:r>
            <a:r>
              <a:rPr lang="en-US" altLang="ko-KR">
                <a:solidFill>
                  <a:schemeClr val="tx1"/>
                </a:solidFill>
              </a:rPr>
              <a:t>BMI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 24</a:t>
            </a:r>
          </a:p>
          <a:p>
            <a:pPr algn="just"/>
            <a:r>
              <a:rPr lang="en-US" altLang="ko-KR">
                <a:solidFill>
                  <a:schemeClr val="tx1"/>
                </a:solidFill>
              </a:rPr>
              <a:t>  BP: 120 </a:t>
            </a:r>
          </a:p>
          <a:p>
            <a:pPr algn="just"/>
            <a:r>
              <a:rPr lang="en-US" altLang="ko-KR">
                <a:solidFill>
                  <a:schemeClr val="tx1"/>
                </a:solidFill>
              </a:rPr>
              <a:t>  # Blood pressure</a:t>
            </a:r>
          </a:p>
          <a:p>
            <a:pPr algn="just"/>
            <a:r>
              <a:rPr lang="en-US" altLang="ko-KR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73950F-C06B-47A6-A66A-BF793A761C06}"/>
              </a:ext>
            </a:extLst>
          </p:cNvPr>
          <p:cNvSpPr/>
          <p:nvPr/>
        </p:nvSpPr>
        <p:spPr>
          <a:xfrm>
            <a:off x="5520181" y="3850745"/>
            <a:ext cx="1852449" cy="363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가공된 데이터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D188815-23E6-4443-B80C-3A12D6021D0F}"/>
              </a:ext>
            </a:extLst>
          </p:cNvPr>
          <p:cNvSpPr/>
          <p:nvPr/>
        </p:nvSpPr>
        <p:spPr>
          <a:xfrm>
            <a:off x="7701990" y="4754832"/>
            <a:ext cx="1792725" cy="11582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Python (programming language) - Wikipedia">
            <a:extLst>
              <a:ext uri="{FF2B5EF4-FFF2-40B4-BE49-F238E27FC236}">
                <a16:creationId xmlns:a16="http://schemas.microsoft.com/office/drawing/2014/main" id="{F3A9AC70-DB6D-4887-9758-9F1E2B430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31" y="4863943"/>
            <a:ext cx="856017" cy="94001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24B8DB-223B-4DE2-89C5-11EF41175642}"/>
              </a:ext>
            </a:extLst>
          </p:cNvPr>
          <p:cNvSpPr/>
          <p:nvPr/>
        </p:nvSpPr>
        <p:spPr>
          <a:xfrm>
            <a:off x="9757441" y="4343384"/>
            <a:ext cx="2007440" cy="1996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9C7262-9AF7-4EE8-A6E7-FBC92E138625}"/>
              </a:ext>
            </a:extLst>
          </p:cNvPr>
          <p:cNvSpPr/>
          <p:nvPr/>
        </p:nvSpPr>
        <p:spPr>
          <a:xfrm>
            <a:off x="9871951" y="4419705"/>
            <a:ext cx="1815435" cy="1838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2000</a:t>
            </a:r>
            <a:r>
              <a:rPr lang="ko-KR" altLang="en-US">
                <a:solidFill>
                  <a:schemeClr val="tx1"/>
                </a:solidFill>
              </a:rPr>
              <a:t>명을 분석한 결과</a:t>
            </a:r>
            <a:r>
              <a:rPr lang="en-US" altLang="ko-KR">
                <a:solidFill>
                  <a:schemeClr val="tx1"/>
                </a:solidFill>
              </a:rPr>
              <a:t>, BMI</a:t>
            </a:r>
            <a:r>
              <a:rPr lang="ko-KR" altLang="en-US">
                <a:solidFill>
                  <a:schemeClr val="tx1"/>
                </a:solidFill>
              </a:rPr>
              <a:t>가 높을수록 평균 혈압이 높음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(r = 0.96, p&lt;0.05)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B80F2A-2634-4C12-9911-6DE429556CD0}"/>
              </a:ext>
            </a:extLst>
          </p:cNvPr>
          <p:cNvSpPr/>
          <p:nvPr/>
        </p:nvSpPr>
        <p:spPr>
          <a:xfrm>
            <a:off x="9834937" y="3850745"/>
            <a:ext cx="1852449" cy="363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데이터 분석</a:t>
            </a: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D6C77771-71B1-4831-9109-6DB657A50A8E}"/>
              </a:ext>
            </a:extLst>
          </p:cNvPr>
          <p:cNvSpPr/>
          <p:nvPr/>
        </p:nvSpPr>
        <p:spPr>
          <a:xfrm>
            <a:off x="3180799" y="3916856"/>
            <a:ext cx="2206263" cy="744258"/>
          </a:xfrm>
          <a:prstGeom prst="wedgeRoundRectCallout">
            <a:avLst>
              <a:gd name="adj1" fmla="val -4164"/>
              <a:gd name="adj2" fmla="val 69294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텍스트 </a:t>
            </a:r>
            <a:r>
              <a:rPr lang="en-US" altLang="ko-KR">
                <a:solidFill>
                  <a:srgbClr val="FF0000"/>
                </a:solidFill>
              </a:rPr>
              <a:t>raw</a:t>
            </a:r>
            <a:r>
              <a:rPr lang="ko-KR" altLang="en-US">
                <a:solidFill>
                  <a:srgbClr val="FF0000"/>
                </a:solidFill>
              </a:rPr>
              <a:t> 데이터를 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ko-KR" altLang="en-US">
                <a:solidFill>
                  <a:srgbClr val="FF0000"/>
                </a:solidFill>
              </a:rPr>
              <a:t>분석에 용이한 데이터로 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ko-KR" altLang="en-US">
                <a:solidFill>
                  <a:srgbClr val="FF0000"/>
                </a:solidFill>
              </a:rPr>
              <a:t>가공합니다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B4347E2C-9AB9-4574-BD74-A25696282B8C}"/>
              </a:ext>
            </a:extLst>
          </p:cNvPr>
          <p:cNvSpPr/>
          <p:nvPr/>
        </p:nvSpPr>
        <p:spPr>
          <a:xfrm>
            <a:off x="7544572" y="3728597"/>
            <a:ext cx="2118421" cy="909413"/>
          </a:xfrm>
          <a:prstGeom prst="wedgeRoundRectCallout">
            <a:avLst>
              <a:gd name="adj1" fmla="val -8085"/>
              <a:gd name="adj2" fmla="val 68841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가공된 데이터를 모아 </a:t>
            </a:r>
            <a:r>
              <a:rPr lang="en-US" altLang="ko-KR">
                <a:solidFill>
                  <a:srgbClr val="FF0000"/>
                </a:solidFill>
              </a:rPr>
              <a:t>BMI</a:t>
            </a:r>
            <a:r>
              <a:rPr lang="ko-KR" altLang="en-US">
                <a:solidFill>
                  <a:srgbClr val="FF0000"/>
                </a:solidFill>
              </a:rPr>
              <a:t>와 혈압의 상관관계를 분석합니다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D9D790-657F-4F51-AF37-C5BF861C096A}"/>
              </a:ext>
            </a:extLst>
          </p:cNvPr>
          <p:cNvSpPr/>
          <p:nvPr/>
        </p:nvSpPr>
        <p:spPr>
          <a:xfrm>
            <a:off x="1121891" y="6337289"/>
            <a:ext cx="1852449" cy="363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X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2000</a:t>
            </a:r>
            <a:r>
              <a:rPr lang="ko-KR" altLang="en-US" sz="1600">
                <a:solidFill>
                  <a:schemeClr val="tx1"/>
                </a:solidFill>
              </a:rPr>
              <a:t> 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B77889-F708-4860-81C7-B5DA4B24E3E6}"/>
              </a:ext>
            </a:extLst>
          </p:cNvPr>
          <p:cNvSpPr/>
          <p:nvPr/>
        </p:nvSpPr>
        <p:spPr>
          <a:xfrm>
            <a:off x="5541155" y="6337289"/>
            <a:ext cx="1852449" cy="363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X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2000</a:t>
            </a:r>
            <a:r>
              <a:rPr lang="ko-KR" altLang="en-US" sz="1600">
                <a:solidFill>
                  <a:schemeClr val="tx1"/>
                </a:solidFill>
              </a:rPr>
              <a:t> 개</a:t>
            </a:r>
          </a:p>
        </p:txBody>
      </p:sp>
    </p:spTree>
    <p:extLst>
      <p:ext uri="{BB962C8B-B14F-4D97-AF65-F5344CB8AC3E}">
        <p14:creationId xmlns:p14="http://schemas.microsoft.com/office/powerpoint/2010/main" val="3942998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14323"/>
            <a:ext cx="9191906" cy="887506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9.2 </a:t>
            </a:r>
            <a:r>
              <a:rPr lang="ko-KR" altLang="en-US" sz="3400" dirty="0"/>
              <a:t>문자열에서 개별 문자들을 뽑아보자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52FD1-1472-43D3-8BAE-518746A8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69" y="1187104"/>
            <a:ext cx="10070166" cy="887506"/>
          </a:xfrm>
        </p:spPr>
        <p:txBody>
          <a:bodyPr>
            <a:normAutofit lnSpcReduction="10000"/>
          </a:bodyPr>
          <a:lstStyle/>
          <a:p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문자열에서 사용할 수 있는 가장 기본적인 작업은 아마도 문자열 안에 있는 개별 문자들을 추출하는 작업일 것이다</a:t>
            </a:r>
            <a:endParaRPr lang="en-US" altLang="ko-KR" sz="2500" b="0" i="0" u="none" strike="noStrike" dirty="0">
              <a:solidFill>
                <a:srgbClr val="000000"/>
              </a:solidFill>
              <a:effectLst/>
              <a:latin typeface="Nanum Gothic"/>
            </a:endParaRPr>
          </a:p>
          <a:p>
            <a:pPr marL="0" indent="0">
              <a:buNone/>
            </a:pP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42" y="1986833"/>
            <a:ext cx="4783819" cy="1721115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25256B0-5F7F-4A92-B4CD-BECAF40887E2}"/>
              </a:ext>
            </a:extLst>
          </p:cNvPr>
          <p:cNvSpPr txBox="1">
            <a:spLocks/>
          </p:cNvSpPr>
          <p:nvPr/>
        </p:nvSpPr>
        <p:spPr>
          <a:xfrm>
            <a:off x="890505" y="5723818"/>
            <a:ext cx="10070166" cy="88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 sz="2500">
                <a:solidFill>
                  <a:srgbClr val="000000"/>
                </a:solidFill>
                <a:latin typeface="Nanum Gothic"/>
              </a:rPr>
              <a:t>위의 예제와 같이 </a:t>
            </a:r>
            <a:r>
              <a:rPr lang="en-US" altLang="ko-KR" sz="2500">
                <a:solidFill>
                  <a:srgbClr val="000000"/>
                </a:solidFill>
                <a:latin typeface="Consolas" panose="020B0609020204030204" pitchFamily="49" charset="0"/>
              </a:rPr>
              <a:t>s[0]</a:t>
            </a:r>
            <a:r>
              <a:rPr lang="ko-KR" altLang="en-US" sz="2500">
                <a:solidFill>
                  <a:srgbClr val="000000"/>
                </a:solidFill>
                <a:latin typeface="Nanum Gothic"/>
              </a:rPr>
              <a:t>과 같이 인덱스 </a:t>
            </a:r>
            <a:r>
              <a:rPr lang="en-US" altLang="ko-KR" sz="250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2500">
                <a:solidFill>
                  <a:srgbClr val="000000"/>
                </a:solidFill>
                <a:latin typeface="Nanum Gothic"/>
              </a:rPr>
              <a:t>을 이용해서 문자 </a:t>
            </a:r>
            <a:r>
              <a:rPr lang="en-US" altLang="ko-KR" sz="2500">
                <a:solidFill>
                  <a:srgbClr val="000000"/>
                </a:solidFill>
                <a:latin typeface="Consolas" panose="020B0609020204030204" pitchFamily="49" charset="0"/>
              </a:rPr>
              <a:t>'M'</a:t>
            </a:r>
            <a:r>
              <a:rPr lang="ko-KR" altLang="en-US" sz="2500">
                <a:solidFill>
                  <a:srgbClr val="000000"/>
                </a:solidFill>
                <a:latin typeface="Nanum Gothic"/>
              </a:rPr>
              <a:t>에 접근 가능하며</a:t>
            </a:r>
            <a:r>
              <a:rPr lang="en-US" altLang="ko-KR" sz="2500">
                <a:solidFill>
                  <a:srgbClr val="000000"/>
                </a:solidFill>
                <a:latin typeface="Nanum Gothic"/>
              </a:rPr>
              <a:t>,</a:t>
            </a:r>
            <a:r>
              <a:rPr lang="ko-KR" altLang="en-US" sz="2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>
                <a:solidFill>
                  <a:srgbClr val="000000"/>
                </a:solidFill>
                <a:latin typeface="Consolas" panose="020B0609020204030204" pitchFamily="49" charset="0"/>
              </a:rPr>
              <a:t>s[11]</a:t>
            </a:r>
            <a:r>
              <a:rPr lang="ko-KR" altLang="en-US" sz="2500">
                <a:solidFill>
                  <a:srgbClr val="000000"/>
                </a:solidFill>
                <a:latin typeface="Nanum Gothic"/>
              </a:rPr>
              <a:t>은 마지막 문자 </a:t>
            </a:r>
            <a:r>
              <a:rPr lang="en-US" altLang="ko-KR" sz="2500">
                <a:solidFill>
                  <a:srgbClr val="000000"/>
                </a:solidFill>
                <a:latin typeface="Consolas" panose="020B0609020204030204" pitchFamily="49" charset="0"/>
              </a:rPr>
              <a:t>'n'</a:t>
            </a:r>
            <a:r>
              <a:rPr lang="ko-KR" altLang="en-US" sz="2500">
                <a:solidFill>
                  <a:srgbClr val="000000"/>
                </a:solidFill>
                <a:latin typeface="Nanum Gothic"/>
              </a:rPr>
              <a:t>이 된다</a:t>
            </a:r>
            <a:r>
              <a:rPr lang="en-US" altLang="ko-KR" sz="2500">
                <a:solidFill>
                  <a:srgbClr val="000000"/>
                </a:solidFill>
                <a:latin typeface="Nanum Gothic"/>
              </a:rPr>
              <a:t>.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A76C1-BE51-46C9-BF4D-CFE2C322BB7F}"/>
              </a:ext>
            </a:extLst>
          </p:cNvPr>
          <p:cNvSpPr txBox="1"/>
          <p:nvPr/>
        </p:nvSpPr>
        <p:spPr>
          <a:xfrm>
            <a:off x="950624" y="3707948"/>
            <a:ext cx="1045284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예를 들어 </a:t>
            </a:r>
            <a:r>
              <a:rPr lang="en-US" altLang="ko-KR" sz="23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'Monty Python'</a:t>
            </a:r>
            <a:r>
              <a:rPr lang="ko-KR" altLang="en-US" sz="23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이라는 문자열이 변수 </a:t>
            </a:r>
            <a:r>
              <a:rPr lang="en-US" altLang="ko-KR" sz="23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ko-KR" altLang="en-US" sz="23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에 저장되어 있다고 하자</a:t>
            </a:r>
            <a:r>
              <a:rPr lang="en-US" altLang="ko-KR" sz="23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081346-75F3-4EE3-B91C-5B5BC5DAF9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529"/>
          <a:stretch/>
        </p:blipFill>
        <p:spPr>
          <a:xfrm>
            <a:off x="950624" y="4352328"/>
            <a:ext cx="4437211" cy="14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05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69" y="117552"/>
            <a:ext cx="9191906" cy="887506"/>
          </a:xfrm>
        </p:spPr>
        <p:txBody>
          <a:bodyPr>
            <a:noAutofit/>
          </a:bodyPr>
          <a:lstStyle/>
          <a:p>
            <a:r>
              <a:rPr lang="en-US" altLang="ko-KR" sz="3400" dirty="0">
                <a:latin typeface="+mn-lt"/>
              </a:rPr>
              <a:t>9.2 </a:t>
            </a:r>
            <a:r>
              <a:rPr lang="ko-KR" altLang="en-US" sz="3400" dirty="0">
                <a:latin typeface="+mn-lt"/>
              </a:rPr>
              <a:t>문자열에서 </a:t>
            </a:r>
            <a:r>
              <a:rPr lang="ko-KR" altLang="en-US" sz="3400" dirty="0">
                <a:latin typeface="Do Hyeon"/>
              </a:rPr>
              <a:t>개별 문자들을 뽑아보자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53743C-9182-4369-8080-4578765F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574" y="1252023"/>
            <a:ext cx="4318208" cy="204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3A9F57-150D-48AB-AC6E-768B820C0058}"/>
              </a:ext>
            </a:extLst>
          </p:cNvPr>
          <p:cNvSpPr txBox="1"/>
          <p:nvPr/>
        </p:nvSpPr>
        <p:spPr>
          <a:xfrm>
            <a:off x="886369" y="2276104"/>
            <a:ext cx="597163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문자열의 오른쪽 끝의 두 문자만을 제외하고 </a:t>
            </a:r>
            <a:r>
              <a:rPr lang="ko-KR" altLang="en-US" sz="2500" b="0" i="0" u="none" strike="noStrike" dirty="0" err="1">
                <a:solidFill>
                  <a:srgbClr val="000000"/>
                </a:solidFill>
                <a:effectLst/>
                <a:latin typeface="Nanum Gothic"/>
              </a:rPr>
              <a:t>슬라이싱하여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복사하려 하면 다음과 같은 표현식을 사용할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AC3E1C-5BA6-4704-9028-73A57A606F49}"/>
              </a:ext>
            </a:extLst>
          </p:cNvPr>
          <p:cNvSpPr txBox="1"/>
          <p:nvPr/>
        </p:nvSpPr>
        <p:spPr>
          <a:xfrm>
            <a:off x="886369" y="4531998"/>
            <a:ext cx="9906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만일 오른쪽 끝에 있는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 개의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문자를 선택하려면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s[-2:]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를 사용하면 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그러므로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s[:-2] + s[-2:0]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는 원래 문자열이 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87" y="959449"/>
            <a:ext cx="5992061" cy="13622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415" y="3424544"/>
            <a:ext cx="9577437" cy="11101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788" y="5251366"/>
            <a:ext cx="9527064" cy="160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50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61" y="484839"/>
            <a:ext cx="10452847" cy="806940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9.5 </a:t>
            </a:r>
            <a:r>
              <a:rPr lang="ko-KR" altLang="en-US" sz="3400" dirty="0"/>
              <a:t>대문자와 소문자 변환</a:t>
            </a:r>
            <a:r>
              <a:rPr lang="en-US" altLang="ko-KR" sz="3400" dirty="0"/>
              <a:t>, </a:t>
            </a:r>
            <a:r>
              <a:rPr lang="ko-KR" altLang="en-US" sz="3400" dirty="0"/>
              <a:t>그리고 문자열 삭제</a:t>
            </a:r>
            <a:r>
              <a:rPr lang="en-US" altLang="ko-KR" sz="3400" dirty="0"/>
              <a:t>4</a:t>
            </a:r>
            <a:br>
              <a:rPr lang="en-US" altLang="ko-KR" sz="3400" dirty="0"/>
            </a:br>
            <a:endParaRPr lang="ko-KR" altLang="en-US" sz="34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98B13CD-306F-44EE-908C-C3349F7AB1D7}"/>
              </a:ext>
            </a:extLst>
          </p:cNvPr>
          <p:cNvSpPr txBox="1">
            <a:spLocks/>
          </p:cNvSpPr>
          <p:nvPr/>
        </p:nvSpPr>
        <p:spPr>
          <a:xfrm>
            <a:off x="969326" y="1581021"/>
            <a:ext cx="8909800" cy="789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문자열 데이터를 처리할 때 문자열에서 원치 않는 공백을 제거하는 작업은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strip()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함수가 담당한다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28AB387-22E8-4763-8C2A-B06084B6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0" y="2422120"/>
            <a:ext cx="9112054" cy="171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26" y="4347853"/>
            <a:ext cx="9716856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23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50" y="410599"/>
            <a:ext cx="10452847" cy="806940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9.5 </a:t>
            </a:r>
            <a:r>
              <a:rPr lang="ko-KR" altLang="en-US" sz="3400" dirty="0"/>
              <a:t>대문자와 소문자 변환</a:t>
            </a:r>
            <a:r>
              <a:rPr lang="en-US" altLang="ko-KR" sz="3400" dirty="0"/>
              <a:t>, </a:t>
            </a:r>
            <a:r>
              <a:rPr lang="ko-KR" altLang="en-US" sz="3400" dirty="0"/>
              <a:t>그리고 문자열 삭제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98B13CD-306F-44EE-908C-C3349F7AB1D7}"/>
              </a:ext>
            </a:extLst>
          </p:cNvPr>
          <p:cNvSpPr txBox="1">
            <a:spLocks/>
          </p:cNvSpPr>
          <p:nvPr/>
        </p:nvSpPr>
        <p:spPr>
          <a:xfrm>
            <a:off x="919450" y="1497893"/>
            <a:ext cx="8909800" cy="789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만일 문자열의 앞과 </a:t>
            </a:r>
            <a:r>
              <a:rPr lang="ko-KR" altLang="en-US" sz="2500" b="0" i="0" u="none" strike="noStrike" dirty="0" err="1">
                <a:solidFill>
                  <a:srgbClr val="000000"/>
                </a:solidFill>
                <a:effectLst/>
                <a:latin typeface="Nanum Gothic"/>
              </a:rPr>
              <a:t>뒤에있는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특정한 문자를 삭제하려면 문자를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strip()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의 인자로 이 문자를 전달한다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2F0A4A7C-AF3A-47CE-9650-AFBC18B9D759}"/>
              </a:ext>
            </a:extLst>
          </p:cNvPr>
          <p:cNvSpPr txBox="1">
            <a:spLocks/>
          </p:cNvSpPr>
          <p:nvPr/>
        </p:nvSpPr>
        <p:spPr>
          <a:xfrm>
            <a:off x="919450" y="3429096"/>
            <a:ext cx="9772300" cy="789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rstrip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과 </a:t>
            </a:r>
            <a:r>
              <a:rPr lang="en-US" altLang="ko-KR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lstrip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에도 특정한 문자를 인자로 넣어줄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50" y="2313787"/>
            <a:ext cx="9688277" cy="10193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97" y="4249313"/>
            <a:ext cx="970733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35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40" y="156259"/>
            <a:ext cx="9478776" cy="887506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9.3 split() </a:t>
            </a:r>
            <a:r>
              <a:rPr lang="ko-KR" altLang="en-US" sz="3400" dirty="0"/>
              <a:t>메소드는 문자열을 잘 잘라줘요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20F469-66F3-40C8-9FC7-A6E3E103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252" y="1159767"/>
            <a:ext cx="9135035" cy="88750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문자열 안의 단어들이 쉼표나 빈칸 등의 구분자로 분리되어 있다고 하자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01745-C847-4386-B33C-E14F58CF4460}"/>
              </a:ext>
            </a:extLst>
          </p:cNvPr>
          <p:cNvSpPr txBox="1"/>
          <p:nvPr/>
        </p:nvSpPr>
        <p:spPr>
          <a:xfrm>
            <a:off x="794250" y="2163275"/>
            <a:ext cx="102769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예를 들어 다음과 같은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문자열에 </a:t>
            </a:r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이라는 메소드를 사용하면 공백을 구분자로 사용하여 하나의 문자열을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3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개의 문자열로 분리할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6951"/>
          <a:stretch/>
        </p:blipFill>
        <p:spPr>
          <a:xfrm>
            <a:off x="3197475" y="3157349"/>
            <a:ext cx="5797050" cy="1255929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EE6E7196-CFEE-4418-93FE-7B9A6C66CCCA}"/>
              </a:ext>
            </a:extLst>
          </p:cNvPr>
          <p:cNvSpPr txBox="1">
            <a:spLocks/>
          </p:cNvSpPr>
          <p:nvPr/>
        </p:nvSpPr>
        <p:spPr>
          <a:xfrm>
            <a:off x="865915" y="4417269"/>
            <a:ext cx="10072546" cy="1255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 sz="2500">
                <a:solidFill>
                  <a:srgbClr val="000000"/>
                </a:solidFill>
                <a:latin typeface="Nanum Gothic"/>
              </a:rPr>
              <a:t>반면 다음과 같이 마침표로 구분된 연</a:t>
            </a:r>
            <a:r>
              <a:rPr lang="en-US" altLang="ko-KR" sz="2500">
                <a:solidFill>
                  <a:srgbClr val="000000"/>
                </a:solidFill>
                <a:latin typeface="Nanum Gothic"/>
              </a:rPr>
              <a:t>,</a:t>
            </a:r>
            <a:r>
              <a:rPr lang="ko-KR" altLang="en-US" sz="2500">
                <a:solidFill>
                  <a:srgbClr val="000000"/>
                </a:solidFill>
                <a:latin typeface="Nanum Gothic"/>
              </a:rPr>
              <a:t>월</a:t>
            </a:r>
            <a:r>
              <a:rPr lang="en-US" altLang="ko-KR" sz="2500">
                <a:solidFill>
                  <a:srgbClr val="000000"/>
                </a:solidFill>
                <a:latin typeface="Nanum Gothic"/>
              </a:rPr>
              <a:t>,</a:t>
            </a:r>
            <a:r>
              <a:rPr lang="ko-KR" altLang="en-US" sz="2500">
                <a:solidFill>
                  <a:srgbClr val="000000"/>
                </a:solidFill>
                <a:latin typeface="Nanum Gothic"/>
              </a:rPr>
              <a:t>일이 있을 경우 마침표</a:t>
            </a:r>
            <a:r>
              <a:rPr lang="en-US" altLang="ko-KR" sz="2500">
                <a:solidFill>
                  <a:srgbClr val="000000"/>
                </a:solidFill>
                <a:latin typeface="Consolas" panose="020B0609020204030204" pitchFamily="49" charset="0"/>
              </a:rPr>
              <a:t>(.)</a:t>
            </a:r>
            <a:r>
              <a:rPr lang="ko-KR" altLang="en-US" sz="2500">
                <a:solidFill>
                  <a:srgbClr val="000000"/>
                </a:solidFill>
                <a:latin typeface="Nanum Gothic"/>
              </a:rPr>
              <a:t>를 </a:t>
            </a:r>
            <a:r>
              <a:rPr lang="en-US" altLang="ko-KR" sz="2500" b="1">
                <a:solidFill>
                  <a:srgbClr val="000000"/>
                </a:solidFill>
                <a:latin typeface="Consolas" panose="020B0609020204030204" pitchFamily="49" charset="0"/>
              </a:rPr>
              <a:t>split()</a:t>
            </a:r>
            <a:r>
              <a:rPr lang="ko-KR" altLang="en-US" sz="2500" b="1">
                <a:solidFill>
                  <a:srgbClr val="000000"/>
                </a:solidFill>
                <a:latin typeface="Nanum Gothic"/>
              </a:rPr>
              <a:t> </a:t>
            </a:r>
            <a:r>
              <a:rPr lang="ko-KR" altLang="en-US" sz="2500">
                <a:solidFill>
                  <a:srgbClr val="000000"/>
                </a:solidFill>
                <a:latin typeface="Nanum Gothic"/>
              </a:rPr>
              <a:t>메소드의 인자로 주면 마침표 단위로 문자를 구분할 수 있다</a:t>
            </a:r>
            <a:r>
              <a:rPr lang="en-US" altLang="ko-KR" sz="2500">
                <a:solidFill>
                  <a:srgbClr val="000000"/>
                </a:solidFill>
                <a:latin typeface="Nanum Gothic"/>
              </a:rPr>
              <a:t>.</a:t>
            </a:r>
            <a:endParaRPr lang="ko-KR" altLang="en-US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3B77CF-C8F1-488A-A5C3-3F1F61782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68" y="5635132"/>
            <a:ext cx="9129648" cy="95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70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043" y="359378"/>
            <a:ext cx="9478776" cy="887506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9.3 split() </a:t>
            </a:r>
            <a:r>
              <a:rPr lang="ko-KR" altLang="en-US" sz="3400" dirty="0"/>
              <a:t>메소드는 문자열을 잘 잘라줘요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20F469-66F3-40C8-9FC7-A6E3E103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960" y="1353198"/>
            <a:ext cx="9546709" cy="1255061"/>
          </a:xfrm>
        </p:spPr>
        <p:txBody>
          <a:bodyPr>
            <a:normAutofit/>
          </a:bodyPr>
          <a:lstStyle/>
          <a:p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그러나 이 방법은 공백이 두 칸 이상이거나 앞뒤에 공백이 있을 경우에 적용할 수 없으므로 아래와 같이 </a:t>
            </a:r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strip()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을 이용하여 공백을 제거하는 것이 바람직할 것이다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F1EDE-B4A9-4522-8098-57305D2E124B}"/>
              </a:ext>
            </a:extLst>
          </p:cNvPr>
          <p:cNvSpPr txBox="1"/>
          <p:nvPr/>
        </p:nvSpPr>
        <p:spPr>
          <a:xfrm>
            <a:off x="1034961" y="4228559"/>
            <a:ext cx="95467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만일 문자열을 모두 개별 문자들로 분해하려면 어떻게 하면 될까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? </a:t>
            </a:r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를 호출해주면 된다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50251"/>
          <a:stretch/>
        </p:blipFill>
        <p:spPr>
          <a:xfrm>
            <a:off x="1092742" y="2950337"/>
            <a:ext cx="9707330" cy="957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58" y="5284122"/>
            <a:ext cx="965969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8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05" y="671204"/>
            <a:ext cx="10452847" cy="8069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3400" dirty="0"/>
              <a:t>9.4 </a:t>
            </a:r>
            <a:r>
              <a:rPr lang="ko-KR" altLang="en-US" sz="3400" dirty="0"/>
              <a:t>문자열을 </a:t>
            </a:r>
            <a:r>
              <a:rPr lang="ko-KR" altLang="en-US" sz="3400" dirty="0" err="1"/>
              <a:t>이어붙이는</a:t>
            </a:r>
            <a:r>
              <a:rPr lang="ko-KR" altLang="en-US" sz="3400" dirty="0"/>
              <a:t> 것은 </a:t>
            </a:r>
            <a:r>
              <a:rPr lang="ko-KR" altLang="en-US" sz="3400" dirty="0" err="1"/>
              <a:t>파이썬한테는</a:t>
            </a:r>
            <a:r>
              <a:rPr lang="ko-KR" altLang="en-US" sz="3400" dirty="0"/>
              <a:t> 쉬운 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610449-61B8-4109-9D01-5C338CE7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701" y="1715931"/>
            <a:ext cx="9961910" cy="1643715"/>
          </a:xfrm>
        </p:spPr>
        <p:txBody>
          <a:bodyPr>
            <a:normAutofit/>
          </a:bodyPr>
          <a:lstStyle/>
          <a:p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가 문자열을 부분 문자열들로 분리하는 함수라면 </a:t>
            </a:r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join()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은 반대로 부분 문자열들을 모아서 하나의 문자열로 만드는 역할을 하는 함수이다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join()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을 호출할 때는 접착제 역할을 </a:t>
            </a:r>
            <a:r>
              <a:rPr lang="ko-KR" altLang="en-US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하는 </a:t>
            </a:r>
            <a:r>
              <a:rPr lang="en-US" altLang="ko-KR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separator </a:t>
            </a:r>
            <a:r>
              <a:rPr lang="ko-KR" altLang="en-US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문자를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지정할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1A4D6AC-0673-4390-864B-D92E8B95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05" y="3392551"/>
            <a:ext cx="10407018" cy="101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8759"/>
          <a:stretch/>
        </p:blipFill>
        <p:spPr>
          <a:xfrm>
            <a:off x="772406" y="4888083"/>
            <a:ext cx="6103408" cy="1019957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ACF834B7-1866-4FCE-B825-8712ED1A909A}"/>
              </a:ext>
            </a:extLst>
          </p:cNvPr>
          <p:cNvSpPr/>
          <p:nvPr/>
        </p:nvSpPr>
        <p:spPr>
          <a:xfrm>
            <a:off x="7202384" y="4638205"/>
            <a:ext cx="2498272" cy="1019957"/>
          </a:xfrm>
          <a:prstGeom prst="wedgeRoundRectCallout">
            <a:avLst>
              <a:gd name="adj1" fmla="val -93774"/>
              <a:gd name="adj2" fmla="val 89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쉼표를 이용하여 세 단어를 연결함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45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552240" y="1235100"/>
            <a:ext cx="10916700" cy="54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buSzPts val="2800"/>
            </a:pPr>
            <a:r>
              <a:rPr lang="ko-KR" altLang="en-US"/>
              <a:t>리스트와 딕셔너리의 차이점</a:t>
            </a:r>
            <a:endParaRPr lang="en-US" altLang="ko-KR"/>
          </a:p>
          <a:p>
            <a:pPr marL="228600" lvl="0" indent="-228600">
              <a:buSzPts val="2800"/>
            </a:pPr>
            <a:r>
              <a:rPr lang="ko-KR" altLang="en-US"/>
              <a:t>리스트는 순차적인 배열로 구현되어 있음</a:t>
            </a: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endParaRPr lang="en-US" altLang="ko-KR"/>
          </a:p>
          <a:p>
            <a:pPr marL="228600" lvl="0" indent="-228600">
              <a:buSzPts val="2800"/>
            </a:pPr>
            <a:r>
              <a:rPr lang="ko-KR" altLang="en-US"/>
              <a:t>딕셔너리는 </a:t>
            </a:r>
            <a:r>
              <a:rPr lang="en-US" altLang="ko-KR"/>
              <a:t>key</a:t>
            </a:r>
            <a:r>
              <a:rPr lang="ko-KR" altLang="en-US"/>
              <a:t>를 입력으로 받아 </a:t>
            </a:r>
            <a:r>
              <a:rPr lang="en-US" altLang="ko-KR"/>
              <a:t>value</a:t>
            </a:r>
            <a:r>
              <a:rPr lang="ko-KR" altLang="en-US"/>
              <a:t>가 저장된 인덱스를 반환하는 함수인</a:t>
            </a:r>
            <a:r>
              <a:rPr lang="en-US" altLang="ko-KR"/>
              <a:t> </a:t>
            </a:r>
            <a:r>
              <a:rPr lang="en-US" altLang="ko-KR" b="1"/>
              <a:t>Hash</a:t>
            </a:r>
            <a:r>
              <a:rPr lang="ko-KR" altLang="en-US" b="1"/>
              <a:t> 함수</a:t>
            </a:r>
            <a:r>
              <a:rPr lang="ko-KR" altLang="en-US"/>
              <a:t>를 통해 구현되어 있음</a:t>
            </a:r>
            <a:endParaRPr lang="en-US" altLang="ko-KR"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5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8.1 키와 값을 가진 딕셔너리로 자료를 저장하자</a:t>
            </a:r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B5EE36-98B5-4A19-BC13-55EDE8303D06}"/>
              </a:ext>
            </a:extLst>
          </p:cNvPr>
          <p:cNvSpPr/>
          <p:nvPr/>
        </p:nvSpPr>
        <p:spPr>
          <a:xfrm>
            <a:off x="1827960" y="2858985"/>
            <a:ext cx="200744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956124-2A6C-4B12-B166-3DB749919DAF}"/>
              </a:ext>
            </a:extLst>
          </p:cNvPr>
          <p:cNvSpPr/>
          <p:nvPr/>
        </p:nvSpPr>
        <p:spPr>
          <a:xfrm>
            <a:off x="1942680" y="2958165"/>
            <a:ext cx="1778420" cy="712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홍길동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010-1234-5678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B5B15F-AFAE-4D13-ACFC-B47399BA48D3}"/>
              </a:ext>
            </a:extLst>
          </p:cNvPr>
          <p:cNvSpPr/>
          <p:nvPr/>
        </p:nvSpPr>
        <p:spPr>
          <a:xfrm>
            <a:off x="4736260" y="2858985"/>
            <a:ext cx="200744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2092CC-5A75-4D18-B1D5-8ED44B757474}"/>
              </a:ext>
            </a:extLst>
          </p:cNvPr>
          <p:cNvSpPr/>
          <p:nvPr/>
        </p:nvSpPr>
        <p:spPr>
          <a:xfrm>
            <a:off x="4850980" y="2958165"/>
            <a:ext cx="1778420" cy="712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강감찬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010-1234-5679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0918F2-C0B9-4E47-9B45-25327418148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6629400" y="3314169"/>
            <a:ext cx="1250050" cy="2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CCF179-7739-4279-940F-A5356BEC0C80}"/>
              </a:ext>
            </a:extLst>
          </p:cNvPr>
          <p:cNvSpPr/>
          <p:nvPr/>
        </p:nvSpPr>
        <p:spPr>
          <a:xfrm>
            <a:off x="7879450" y="2858985"/>
            <a:ext cx="200744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C9124C-E89C-4EA8-BC2B-8530BDD0D4FE}"/>
              </a:ext>
            </a:extLst>
          </p:cNvPr>
          <p:cNvSpPr/>
          <p:nvPr/>
        </p:nvSpPr>
        <p:spPr>
          <a:xfrm>
            <a:off x="7994170" y="2958165"/>
            <a:ext cx="1778420" cy="712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이순신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010-1234-5680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27E9AD5-261E-4EE8-A3F7-A21F139C2AF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3721100" y="3314169"/>
            <a:ext cx="1015160" cy="2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3F29B-1A0E-447B-9B72-CD8F71982D25}"/>
              </a:ext>
            </a:extLst>
          </p:cNvPr>
          <p:cNvSpPr/>
          <p:nvPr/>
        </p:nvSpPr>
        <p:spPr>
          <a:xfrm>
            <a:off x="5282780" y="2419284"/>
            <a:ext cx="914400" cy="260074"/>
          </a:xfrm>
          <a:prstGeom prst="rect">
            <a:avLst/>
          </a:prstGeom>
          <a:solidFill>
            <a:srgbClr val="E2F0D9"/>
          </a:solidFill>
          <a:ln>
            <a:solidFill>
              <a:srgbClr val="E2F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E0AA25-CDA1-4B09-BEE7-5795C258A0FF}"/>
              </a:ext>
            </a:extLst>
          </p:cNvPr>
          <p:cNvSpPr/>
          <p:nvPr/>
        </p:nvSpPr>
        <p:spPr>
          <a:xfrm>
            <a:off x="1942680" y="5024778"/>
            <a:ext cx="2007440" cy="51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3C7D3F-4FB3-46D9-B860-18DFA448B49A}"/>
              </a:ext>
            </a:extLst>
          </p:cNvPr>
          <p:cNvSpPr/>
          <p:nvPr/>
        </p:nvSpPr>
        <p:spPr>
          <a:xfrm>
            <a:off x="2057400" y="5089708"/>
            <a:ext cx="1778420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E7F230-2D88-43B2-9D46-457E11C39C55}"/>
              </a:ext>
            </a:extLst>
          </p:cNvPr>
          <p:cNvSpPr/>
          <p:nvPr/>
        </p:nvSpPr>
        <p:spPr>
          <a:xfrm>
            <a:off x="5301770" y="4892810"/>
            <a:ext cx="914400" cy="260074"/>
          </a:xfrm>
          <a:prstGeom prst="rect">
            <a:avLst/>
          </a:prstGeom>
          <a:solidFill>
            <a:srgbClr val="E2F0D9"/>
          </a:solidFill>
          <a:ln>
            <a:solidFill>
              <a:srgbClr val="E2F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딕셔너리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D4E72C-E22C-4E48-83FC-D53B2CAA15E8}"/>
              </a:ext>
            </a:extLst>
          </p:cNvPr>
          <p:cNvSpPr/>
          <p:nvPr/>
        </p:nvSpPr>
        <p:spPr>
          <a:xfrm>
            <a:off x="1942680" y="5601526"/>
            <a:ext cx="2007440" cy="51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E82195-B48A-424A-A646-F1B1029F31FE}"/>
              </a:ext>
            </a:extLst>
          </p:cNvPr>
          <p:cNvSpPr/>
          <p:nvPr/>
        </p:nvSpPr>
        <p:spPr>
          <a:xfrm>
            <a:off x="2057400" y="5666456"/>
            <a:ext cx="1778420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강감찬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3860AF-8D59-4858-8F28-CB606ED5AEFF}"/>
              </a:ext>
            </a:extLst>
          </p:cNvPr>
          <p:cNvSpPr/>
          <p:nvPr/>
        </p:nvSpPr>
        <p:spPr>
          <a:xfrm>
            <a:off x="1942680" y="6178878"/>
            <a:ext cx="2007440" cy="51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778059-8EC3-4288-947E-2257A2AA17C6}"/>
              </a:ext>
            </a:extLst>
          </p:cNvPr>
          <p:cNvSpPr/>
          <p:nvPr/>
        </p:nvSpPr>
        <p:spPr>
          <a:xfrm>
            <a:off x="2057400" y="6243808"/>
            <a:ext cx="1778420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이순신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F6E0049-E3BF-4CDC-AB4F-CF9785F8FCFF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>
            <a:off x="3950120" y="5280989"/>
            <a:ext cx="1351650" cy="46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26914F9-9C30-4E01-9671-1F5723D95F3A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 flipV="1">
            <a:off x="3950120" y="5746594"/>
            <a:ext cx="1351650" cy="1111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799A001-FD78-4178-911E-8A2EB9DBA314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 flipV="1">
            <a:off x="3950120" y="5746594"/>
            <a:ext cx="1351650" cy="688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CBD95E-87DE-443B-87A3-0914B3055D32}"/>
              </a:ext>
            </a:extLst>
          </p:cNvPr>
          <p:cNvSpPr/>
          <p:nvPr/>
        </p:nvSpPr>
        <p:spPr>
          <a:xfrm>
            <a:off x="7848120" y="5024778"/>
            <a:ext cx="2007440" cy="51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D452AD-D754-4381-AB6E-935C608CAAF6}"/>
              </a:ext>
            </a:extLst>
          </p:cNvPr>
          <p:cNvSpPr/>
          <p:nvPr/>
        </p:nvSpPr>
        <p:spPr>
          <a:xfrm>
            <a:off x="7962840" y="5089708"/>
            <a:ext cx="1778420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010-1234-5678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229B79-F2B3-430A-943B-CAFFC46ACE40}"/>
              </a:ext>
            </a:extLst>
          </p:cNvPr>
          <p:cNvSpPr/>
          <p:nvPr/>
        </p:nvSpPr>
        <p:spPr>
          <a:xfrm>
            <a:off x="7848120" y="5601526"/>
            <a:ext cx="2007440" cy="51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08F68CE-9134-4C41-99A0-F74AB46460B9}"/>
              </a:ext>
            </a:extLst>
          </p:cNvPr>
          <p:cNvSpPr/>
          <p:nvPr/>
        </p:nvSpPr>
        <p:spPr>
          <a:xfrm>
            <a:off x="7848120" y="6178878"/>
            <a:ext cx="2007440" cy="51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B0DC22-E0F9-45A0-A9F8-3F2C6EE9DF35}"/>
              </a:ext>
            </a:extLst>
          </p:cNvPr>
          <p:cNvSpPr/>
          <p:nvPr/>
        </p:nvSpPr>
        <p:spPr>
          <a:xfrm>
            <a:off x="7962840" y="5666456"/>
            <a:ext cx="1778420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010-1234-5679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35474C-515E-4705-9234-A044921313F2}"/>
              </a:ext>
            </a:extLst>
          </p:cNvPr>
          <p:cNvSpPr/>
          <p:nvPr/>
        </p:nvSpPr>
        <p:spPr>
          <a:xfrm>
            <a:off x="7962840" y="6235587"/>
            <a:ext cx="1778420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010-1234-5680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AB02DB3-D2FC-433D-9B64-C5DBC0D3EBA5}"/>
              </a:ext>
            </a:extLst>
          </p:cNvPr>
          <p:cNvSpPr/>
          <p:nvPr/>
        </p:nvSpPr>
        <p:spPr>
          <a:xfrm>
            <a:off x="5301770" y="5379240"/>
            <a:ext cx="914400" cy="734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Hash</a:t>
            </a:r>
          </a:p>
          <a:p>
            <a:pPr algn="ctr"/>
            <a:r>
              <a:rPr lang="ko-KR" altLang="en-US"/>
              <a:t>함수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F5CC1CE-8352-4D9D-B71A-C6E01F87B6D1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6216170" y="5280989"/>
            <a:ext cx="1631950" cy="46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D5DA320-8B6B-412A-B519-082FF501031F}"/>
              </a:ext>
            </a:extLst>
          </p:cNvPr>
          <p:cNvCxnSpPr>
            <a:cxnSpLocks/>
            <a:stCxn id="44" idx="3"/>
            <a:endCxn id="50" idx="1"/>
          </p:cNvCxnSpPr>
          <p:nvPr/>
        </p:nvCxnSpPr>
        <p:spPr>
          <a:xfrm>
            <a:off x="6216170" y="5746594"/>
            <a:ext cx="1631950" cy="1111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3072324-4B63-4D5C-B503-3DD6FEBD1AFC}"/>
              </a:ext>
            </a:extLst>
          </p:cNvPr>
          <p:cNvCxnSpPr>
            <a:cxnSpLocks/>
            <a:stCxn id="44" idx="3"/>
            <a:endCxn id="52" idx="1"/>
          </p:cNvCxnSpPr>
          <p:nvPr/>
        </p:nvCxnSpPr>
        <p:spPr>
          <a:xfrm>
            <a:off x="6216170" y="5746594"/>
            <a:ext cx="1631950" cy="688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575FA80-540A-4D7F-92D3-70DA2498E895}"/>
              </a:ext>
            </a:extLst>
          </p:cNvPr>
          <p:cNvSpPr/>
          <p:nvPr/>
        </p:nvSpPr>
        <p:spPr>
          <a:xfrm>
            <a:off x="7281946" y="5104910"/>
            <a:ext cx="336069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6555FA2-C52E-49CE-A33B-366A3F823FFB}"/>
              </a:ext>
            </a:extLst>
          </p:cNvPr>
          <p:cNvSpPr/>
          <p:nvPr/>
        </p:nvSpPr>
        <p:spPr>
          <a:xfrm>
            <a:off x="7286657" y="5645622"/>
            <a:ext cx="336069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41562AF-BE66-4029-9EDC-CA09598341C9}"/>
              </a:ext>
            </a:extLst>
          </p:cNvPr>
          <p:cNvSpPr/>
          <p:nvPr/>
        </p:nvSpPr>
        <p:spPr>
          <a:xfrm>
            <a:off x="7286657" y="6193145"/>
            <a:ext cx="336069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8C97F68-A8A1-4C42-B4F5-415141E15AD1}"/>
              </a:ext>
            </a:extLst>
          </p:cNvPr>
          <p:cNvSpPr/>
          <p:nvPr/>
        </p:nvSpPr>
        <p:spPr>
          <a:xfrm>
            <a:off x="1721331" y="2711163"/>
            <a:ext cx="336069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0B105A-9DE3-4CF3-9FEE-738A32C86E77}"/>
              </a:ext>
            </a:extLst>
          </p:cNvPr>
          <p:cNvSpPr/>
          <p:nvPr/>
        </p:nvSpPr>
        <p:spPr>
          <a:xfrm>
            <a:off x="4682945" y="2711163"/>
            <a:ext cx="336069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078DFD3-3782-4C44-A9E0-C8E4A576F069}"/>
              </a:ext>
            </a:extLst>
          </p:cNvPr>
          <p:cNvSpPr/>
          <p:nvPr/>
        </p:nvSpPr>
        <p:spPr>
          <a:xfrm>
            <a:off x="7765150" y="2711163"/>
            <a:ext cx="336069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말풍선: 모서리가 둥근 사각형 73">
            <a:extLst>
              <a:ext uri="{FF2B5EF4-FFF2-40B4-BE49-F238E27FC236}">
                <a16:creationId xmlns:a16="http://schemas.microsoft.com/office/drawing/2014/main" id="{C47414DC-3DDE-49D3-B257-5A979F1D8113}"/>
              </a:ext>
            </a:extLst>
          </p:cNvPr>
          <p:cNvSpPr/>
          <p:nvPr/>
        </p:nvSpPr>
        <p:spPr>
          <a:xfrm>
            <a:off x="4424267" y="6324757"/>
            <a:ext cx="2636996" cy="457979"/>
          </a:xfrm>
          <a:prstGeom prst="wedgeRoundRectCallout">
            <a:avLst>
              <a:gd name="adj1" fmla="val -3416"/>
              <a:gd name="adj2" fmla="val -135044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홍길동은 </a:t>
            </a:r>
            <a:r>
              <a:rPr lang="en-US" altLang="ko-KR">
                <a:solidFill>
                  <a:srgbClr val="FF0000"/>
                </a:solidFill>
              </a:rPr>
              <a:t>0</a:t>
            </a:r>
            <a:r>
              <a:rPr lang="ko-KR" altLang="en-US">
                <a:solidFill>
                  <a:srgbClr val="FF0000"/>
                </a:solidFill>
              </a:rPr>
              <a:t>번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강감찬은 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ko-KR" altLang="en-US">
                <a:solidFill>
                  <a:srgbClr val="FF0000"/>
                </a:solidFill>
              </a:rPr>
              <a:t>번</a:t>
            </a:r>
            <a:r>
              <a:rPr lang="en-US" altLang="ko-KR">
                <a:solidFill>
                  <a:srgbClr val="FF0000"/>
                </a:solidFill>
              </a:rPr>
              <a:t>….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ko-KR" altLang="en-US">
                <a:solidFill>
                  <a:srgbClr val="FF0000"/>
                </a:solidFill>
              </a:rPr>
              <a:t>제가 기억하고 있을게요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27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55" y="216822"/>
            <a:ext cx="10521490" cy="806940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9.4 </a:t>
            </a:r>
            <a:r>
              <a:rPr lang="ko-KR" altLang="en-US" sz="3400" dirty="0"/>
              <a:t>문자열을 </a:t>
            </a:r>
            <a:r>
              <a:rPr lang="ko-KR" altLang="en-US" sz="3400" dirty="0" err="1"/>
              <a:t>이어붙이는</a:t>
            </a:r>
            <a:r>
              <a:rPr lang="ko-KR" altLang="en-US" sz="3400" dirty="0"/>
              <a:t> 것은 </a:t>
            </a:r>
            <a:r>
              <a:rPr lang="ko-KR" altLang="en-US" sz="3400" dirty="0" err="1"/>
              <a:t>파이썬한테는</a:t>
            </a:r>
            <a:r>
              <a:rPr lang="ko-KR" altLang="en-US" sz="3400" dirty="0"/>
              <a:t> 쉬운 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610449-61B8-4109-9D01-5C338CE7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99" y="858903"/>
            <a:ext cx="10047828" cy="8815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아래의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예제에서 보면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25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은 </a:t>
            </a:r>
            <a:r>
              <a:rPr lang="en-US" altLang="ko-KR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separator</a:t>
            </a:r>
            <a:r>
              <a:rPr lang="ko-KR" altLang="en-US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문자를 문자열 사이에만 넣고 문자열의 앞이나 뒤에는 넣지 않는 것을 알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55" y="1759701"/>
            <a:ext cx="10758724" cy="8815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99" y="3733756"/>
            <a:ext cx="10672612" cy="881514"/>
          </a:xfrm>
          <a:prstGeom prst="rect">
            <a:avLst/>
          </a:prstGeom>
        </p:spPr>
      </p:pic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3BE002D-3BED-49DF-855A-C89F381F3CC8}"/>
              </a:ext>
            </a:extLst>
          </p:cNvPr>
          <p:cNvSpPr txBox="1">
            <a:spLocks/>
          </p:cNvSpPr>
          <p:nvPr/>
        </p:nvSpPr>
        <p:spPr>
          <a:xfrm>
            <a:off x="931899" y="2756233"/>
            <a:ext cx="10047828" cy="88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2500">
                <a:solidFill>
                  <a:srgbClr val="000000"/>
                </a:solidFill>
                <a:latin typeface="Nanum Gothic"/>
              </a:rPr>
              <a:t>위 예제는 문자를 다른 문자로 대체하는 </a:t>
            </a:r>
            <a:r>
              <a:rPr lang="en-US" altLang="ko-KR" sz="2500" b="1">
                <a:solidFill>
                  <a:srgbClr val="000000"/>
                </a:solidFill>
                <a:latin typeface="Nanum Gothic"/>
              </a:rPr>
              <a:t>replace() </a:t>
            </a:r>
            <a:r>
              <a:rPr lang="ko-KR" altLang="en-US" sz="2500">
                <a:solidFill>
                  <a:srgbClr val="000000"/>
                </a:solidFill>
                <a:latin typeface="Nanum Gothic"/>
              </a:rPr>
              <a:t>함수를 통해서도 똑같이 할 수 있다</a:t>
            </a:r>
            <a:r>
              <a:rPr lang="en-US" altLang="ko-KR" sz="2500">
                <a:solidFill>
                  <a:srgbClr val="000000"/>
                </a:solidFill>
                <a:latin typeface="Nanum Gothic"/>
              </a:rPr>
              <a:t>. </a:t>
            </a:r>
            <a:endParaRPr lang="ko-KR" altLang="en-US" sz="25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15F423B-DC98-46F9-88E2-8252EA402143}"/>
              </a:ext>
            </a:extLst>
          </p:cNvPr>
          <p:cNvSpPr txBox="1">
            <a:spLocks/>
          </p:cNvSpPr>
          <p:nvPr/>
        </p:nvSpPr>
        <p:spPr>
          <a:xfrm>
            <a:off x="931899" y="4597766"/>
            <a:ext cx="9862746" cy="80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 sz="2500">
                <a:solidFill>
                  <a:srgbClr val="000000"/>
                </a:solidFill>
                <a:latin typeface="Nanum Gothic"/>
              </a:rPr>
              <a:t>또한 다음과 같이</a:t>
            </a:r>
            <a:r>
              <a:rPr lang="ko-KR" altLang="en-US" sz="2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>
                <a:solidFill>
                  <a:srgbClr val="000000"/>
                </a:solidFill>
                <a:latin typeface="Consolas" panose="020B0609020204030204" pitchFamily="49" charset="0"/>
              </a:rPr>
              <a:t>list() </a:t>
            </a:r>
            <a:r>
              <a:rPr lang="ko-KR" altLang="en-US" sz="2500">
                <a:solidFill>
                  <a:srgbClr val="000000"/>
                </a:solidFill>
                <a:latin typeface="Nanum Gothic"/>
              </a:rPr>
              <a:t>함수로 분리한 문자들을 모아서 다시 원래의 문자열로 만들때도 </a:t>
            </a:r>
            <a:r>
              <a:rPr lang="en-US" altLang="ko-KR" sz="2500">
                <a:solidFill>
                  <a:srgbClr val="000000"/>
                </a:solidFill>
                <a:latin typeface="Consolas" panose="020B0609020204030204" pitchFamily="49" charset="0"/>
              </a:rPr>
              <a:t>join()</a:t>
            </a:r>
            <a:r>
              <a:rPr lang="ko-KR" altLang="en-US" sz="2500">
                <a:solidFill>
                  <a:srgbClr val="000000"/>
                </a:solidFill>
                <a:latin typeface="Nanum Gothic"/>
              </a:rPr>
              <a:t>을 사용한다</a:t>
            </a:r>
            <a:r>
              <a:rPr lang="en-US" altLang="ko-KR" sz="2500">
                <a:solidFill>
                  <a:srgbClr val="000000"/>
                </a:solidFill>
                <a:latin typeface="Nanum Gothic"/>
              </a:rPr>
              <a:t>.</a:t>
            </a:r>
            <a:endParaRPr lang="ko-KR" altLang="en-US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E21513-7B9B-42E8-8BD1-AD0F7E96F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059" y="5351619"/>
            <a:ext cx="7509753" cy="150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2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124" y="380609"/>
            <a:ext cx="10452847" cy="806940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9.5 </a:t>
            </a:r>
            <a:r>
              <a:rPr lang="ko-KR" altLang="en-US" sz="3400" dirty="0"/>
              <a:t>대문자와 소문자 변환</a:t>
            </a:r>
            <a:r>
              <a:rPr lang="en-US" altLang="ko-KR" sz="3400" dirty="0"/>
              <a:t>, </a:t>
            </a:r>
            <a:r>
              <a:rPr lang="ko-KR" altLang="en-US" sz="3400" dirty="0"/>
              <a:t>그리고 문자열 삭제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610449-61B8-4109-9D01-5C338CE7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29" y="1067870"/>
            <a:ext cx="10835942" cy="1393544"/>
          </a:xfrm>
        </p:spPr>
        <p:txBody>
          <a:bodyPr>
            <a:noAutofit/>
          </a:bodyPr>
          <a:lstStyle/>
          <a:p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문자열에서 대문자를 소문자로 변경하는 함수는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lower()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이고 반대는 대문자로 변경하는 메소드는 </a:t>
            </a:r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upper()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함수이다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첫 번째 문자만 대문자로 변환하는 함수는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capitalize()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이다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84" y="2400858"/>
            <a:ext cx="9688277" cy="1495634"/>
          </a:xfrm>
          <a:prstGeom prst="rect">
            <a:avLst/>
          </a:prstGeom>
        </p:spPr>
      </p:pic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FFB958FF-A307-4FAD-AE21-99F9448B6179}"/>
              </a:ext>
            </a:extLst>
          </p:cNvPr>
          <p:cNvSpPr txBox="1">
            <a:spLocks/>
          </p:cNvSpPr>
          <p:nvPr/>
        </p:nvSpPr>
        <p:spPr>
          <a:xfrm>
            <a:off x="947852" y="3967969"/>
            <a:ext cx="10452847" cy="806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문자열에서 </a:t>
            </a:r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count()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메소드는 문자열 중에서 부분 문자열이 등장하는 횟수를 반환한다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2B1F8-0D2E-4C02-B30D-E36D07D58BE3}"/>
              </a:ext>
            </a:extLst>
          </p:cNvPr>
          <p:cNvSpPr txBox="1"/>
          <p:nvPr/>
        </p:nvSpPr>
        <p:spPr>
          <a:xfrm>
            <a:off x="772592" y="5844541"/>
            <a:ext cx="110612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위에서 언급한 메소드 말고 파이썬 내장함수도 텍스트 데이터에 적용할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en-US" altLang="ko-KR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함수는 문자열의 길이를 반환한다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679100-E15C-4047-A2FA-2617A615C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35" y="4688498"/>
            <a:ext cx="9669224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4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22" y="718170"/>
            <a:ext cx="10452847" cy="806940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9.5 </a:t>
            </a:r>
            <a:r>
              <a:rPr lang="ko-KR" altLang="en-US" sz="3400" dirty="0"/>
              <a:t>대문자와 소문자 변환</a:t>
            </a:r>
            <a:r>
              <a:rPr lang="en-US" altLang="ko-KR" sz="3400" dirty="0"/>
              <a:t>, </a:t>
            </a:r>
            <a:r>
              <a:rPr lang="ko-KR" altLang="en-US" sz="3400" dirty="0"/>
              <a:t>그리고 문자열 삭제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98B13CD-306F-44EE-908C-C3349F7AB1D7}"/>
              </a:ext>
            </a:extLst>
          </p:cNvPr>
          <p:cNvSpPr txBox="1">
            <a:spLocks/>
          </p:cNvSpPr>
          <p:nvPr/>
        </p:nvSpPr>
        <p:spPr>
          <a:xfrm>
            <a:off x="769821" y="1805464"/>
            <a:ext cx="9511555" cy="1506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find()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메소드는 문자열에서 지정된 부분 문자열을 찾아서 그 인덱스를 반환한다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 Gothic"/>
              </a:rPr>
              <a:t>지정된 문자를 찾지 못했을 경우에는 </a:t>
            </a:r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–1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 Gothic"/>
              </a:rPr>
              <a:t>을 반환한다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문자열 중에서 관심 있는 부분을 찾을 때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find()</a:t>
            </a:r>
            <a:r>
              <a:rPr lang="ko-KR" altLang="en-US" sz="2500" b="1" i="0" u="none" strike="noStrike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함수를 사용하면 좋다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6163"/>
          <a:stretch/>
        </p:blipFill>
        <p:spPr>
          <a:xfrm>
            <a:off x="2273392" y="4213860"/>
            <a:ext cx="7445706" cy="17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05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ECC325-DD41-4777-95DF-5D2C6974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6" y="1533365"/>
            <a:ext cx="11719560" cy="34485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D2BD50-0507-405F-A0C5-B3571AF282D4}"/>
              </a:ext>
            </a:extLst>
          </p:cNvPr>
          <p:cNvSpPr/>
          <p:nvPr/>
        </p:nvSpPr>
        <p:spPr>
          <a:xfrm>
            <a:off x="311539" y="2168734"/>
            <a:ext cx="11368147" cy="2622367"/>
          </a:xfrm>
          <a:prstGeom prst="rect">
            <a:avLst/>
          </a:prstGeom>
          <a:solidFill>
            <a:srgbClr val="EC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승민이는 취업을 위해 자소서를 넣고 떨어지기를 반복하다가 써놓은 자소서를 자동으로 다른 기업에 넣을 자소서로 바꿀 수 있는 프로그램을 만들기로 했다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sz="1800" b="1">
                <a:solidFill>
                  <a:schemeClr val="tx1"/>
                </a:solidFill>
                <a:latin typeface="Open Sans" panose="020B0606030504020204" pitchFamily="34" charset="0"/>
              </a:rPr>
              <a:t>삼성전자 자소서</a:t>
            </a:r>
            <a:r>
              <a:rPr lang="en-US" altLang="ko-KR" sz="1800" b="1">
                <a:solidFill>
                  <a:schemeClr val="tx1"/>
                </a:solidFill>
                <a:latin typeface="Open Sans" panose="020B0606030504020204" pitchFamily="34" charset="0"/>
              </a:rPr>
              <a:t>.txt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 파일을 불러와 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“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삼성전자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”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를 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“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세동전자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”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로 바꾸어 </a:t>
            </a:r>
            <a:r>
              <a:rPr lang="ko-KR" altLang="en-US" sz="1800" b="1">
                <a:solidFill>
                  <a:schemeClr val="tx1"/>
                </a:solidFill>
                <a:latin typeface="Open Sans" panose="020B0606030504020204" pitchFamily="34" charset="0"/>
              </a:rPr>
              <a:t>세동전자 자소서</a:t>
            </a:r>
            <a:r>
              <a:rPr lang="en-US" altLang="ko-KR" sz="1800" b="1">
                <a:solidFill>
                  <a:schemeClr val="tx1"/>
                </a:solidFill>
                <a:latin typeface="Open Sans" panose="020B0606030504020204" pitchFamily="34" charset="0"/>
              </a:rPr>
              <a:t>.txt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로 저장하는 프로그램을 만들어 보자</a:t>
            </a:r>
            <a:endParaRPr lang="en-US" altLang="ko-KR" sz="180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E0A600-2A9F-47A9-9C00-08DD7D1946B6}"/>
              </a:ext>
            </a:extLst>
          </p:cNvPr>
          <p:cNvSpPr/>
          <p:nvPr/>
        </p:nvSpPr>
        <p:spPr>
          <a:xfrm>
            <a:off x="445151" y="3144825"/>
            <a:ext cx="4690522" cy="1596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저는 </a:t>
            </a:r>
            <a:r>
              <a:rPr lang="ko-KR" altLang="en-US" sz="1800" b="1">
                <a:solidFill>
                  <a:schemeClr val="tx1"/>
                </a:solidFill>
                <a:latin typeface="Open Sans" panose="020B0606030504020204" pitchFamily="34" charset="0"/>
              </a:rPr>
              <a:t>삼성전자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에 꼭 들어가고 싶습니다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제가 얼마나 열심히 공부했는지 아십니까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? </a:t>
            </a:r>
            <a:r>
              <a:rPr lang="ko-KR" altLang="en-US" sz="1800" b="1">
                <a:solidFill>
                  <a:schemeClr val="tx1"/>
                </a:solidFill>
                <a:latin typeface="Open Sans" panose="020B0606030504020204" pitchFamily="34" charset="0"/>
              </a:rPr>
              <a:t>삼성전자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에 들어가기만 하면 뼈를 묻겠습니다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sz="1800" b="1">
                <a:solidFill>
                  <a:schemeClr val="tx1"/>
                </a:solidFill>
                <a:latin typeface="Open Sans" panose="020B0606030504020204" pitchFamily="34" charset="0"/>
              </a:rPr>
              <a:t>삼성전자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에서 뽑아주실때까지 숨 참겠습니다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F3EE39F-5666-48E7-A8CA-2E7161A3A543}"/>
              </a:ext>
            </a:extLst>
          </p:cNvPr>
          <p:cNvSpPr/>
          <p:nvPr/>
        </p:nvSpPr>
        <p:spPr>
          <a:xfrm>
            <a:off x="5380951" y="3591568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8FEB32-161E-42C4-8A65-41318FB5B6B9}"/>
              </a:ext>
            </a:extLst>
          </p:cNvPr>
          <p:cNvSpPr/>
          <p:nvPr/>
        </p:nvSpPr>
        <p:spPr>
          <a:xfrm>
            <a:off x="6580339" y="3144825"/>
            <a:ext cx="4690522" cy="1596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저는 </a:t>
            </a:r>
            <a:r>
              <a:rPr lang="ko-KR" altLang="en-US" sz="1800" b="1">
                <a:solidFill>
                  <a:schemeClr val="tx1"/>
                </a:solidFill>
                <a:latin typeface="Open Sans" panose="020B0606030504020204" pitchFamily="34" charset="0"/>
              </a:rPr>
              <a:t>세동전자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에 꼭 들어가고 싶습니다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제가 얼마나 열심히 공부했는지 아십니까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? </a:t>
            </a:r>
            <a:r>
              <a:rPr lang="ko-KR" altLang="en-US" sz="1800" b="1">
                <a:solidFill>
                  <a:schemeClr val="tx1"/>
                </a:solidFill>
                <a:latin typeface="Open Sans" panose="020B0606030504020204" pitchFamily="34" charset="0"/>
              </a:rPr>
              <a:t>세동전자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에 들어가기만 하면 뼈를 묻겠습니다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sz="1800" b="1">
                <a:solidFill>
                  <a:schemeClr val="tx1"/>
                </a:solidFill>
                <a:latin typeface="Open Sans" panose="020B0606030504020204" pitchFamily="34" charset="0"/>
              </a:rPr>
              <a:t>세동전자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에서 뽑아주실때까지 숨 참겠습니다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541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ECC325-DD41-4777-95DF-5D2C6974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7924"/>
            <a:ext cx="11719560" cy="34485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D2BD50-0507-405F-A0C5-B3571AF282D4}"/>
              </a:ext>
            </a:extLst>
          </p:cNvPr>
          <p:cNvSpPr/>
          <p:nvPr/>
        </p:nvSpPr>
        <p:spPr>
          <a:xfrm>
            <a:off x="549533" y="753293"/>
            <a:ext cx="11368147" cy="2622367"/>
          </a:xfrm>
          <a:prstGeom prst="rect">
            <a:avLst/>
          </a:prstGeom>
          <a:solidFill>
            <a:srgbClr val="EC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승민이는 취업을 위해 자소서를 넣고 떨어지기를 반복하다가 써놓은 자소서를 자동으로 다른 기업에 넣을 자소서로 바꿀 수 있는 프로그램을 만들기로 했다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sz="1800" b="1">
                <a:solidFill>
                  <a:schemeClr val="tx1"/>
                </a:solidFill>
                <a:latin typeface="Open Sans" panose="020B0606030504020204" pitchFamily="34" charset="0"/>
              </a:rPr>
              <a:t>삼성전자 자소서</a:t>
            </a:r>
            <a:r>
              <a:rPr lang="en-US" altLang="ko-KR" sz="1800" b="1">
                <a:solidFill>
                  <a:schemeClr val="tx1"/>
                </a:solidFill>
                <a:latin typeface="Open Sans" panose="020B0606030504020204" pitchFamily="34" charset="0"/>
              </a:rPr>
              <a:t>.txt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 파일을 불러와 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“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삼성전자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”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를 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“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세동전자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”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로 바꾸어 </a:t>
            </a:r>
            <a:r>
              <a:rPr lang="ko-KR" altLang="en-US" sz="1800" b="1">
                <a:solidFill>
                  <a:schemeClr val="tx1"/>
                </a:solidFill>
                <a:latin typeface="Open Sans" panose="020B0606030504020204" pitchFamily="34" charset="0"/>
              </a:rPr>
              <a:t>세동전자 자소서</a:t>
            </a:r>
            <a:r>
              <a:rPr lang="en-US" altLang="ko-KR" sz="1800" b="1">
                <a:solidFill>
                  <a:schemeClr val="tx1"/>
                </a:solidFill>
                <a:latin typeface="Open Sans" panose="020B0606030504020204" pitchFamily="34" charset="0"/>
              </a:rPr>
              <a:t>.txt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로 바꾸는 프로그램을 만들어 보자</a:t>
            </a:r>
            <a:endParaRPr lang="en-US" altLang="ko-KR" sz="180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E0A600-2A9F-47A9-9C00-08DD7D1946B6}"/>
              </a:ext>
            </a:extLst>
          </p:cNvPr>
          <p:cNvSpPr/>
          <p:nvPr/>
        </p:nvSpPr>
        <p:spPr>
          <a:xfrm>
            <a:off x="683145" y="1729384"/>
            <a:ext cx="4690522" cy="1596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저는 </a:t>
            </a:r>
            <a:r>
              <a:rPr lang="ko-KR" altLang="en-US" sz="1800" b="1">
                <a:solidFill>
                  <a:schemeClr val="tx1"/>
                </a:solidFill>
                <a:latin typeface="Open Sans" panose="020B0606030504020204" pitchFamily="34" charset="0"/>
              </a:rPr>
              <a:t>삼성전자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에 꼭 들어가고 싶습니다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제가 얼마나 열심히 공부했는지 아십니까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? </a:t>
            </a:r>
            <a:r>
              <a:rPr lang="ko-KR" altLang="en-US" sz="1800" b="1">
                <a:solidFill>
                  <a:schemeClr val="tx1"/>
                </a:solidFill>
                <a:latin typeface="Open Sans" panose="020B0606030504020204" pitchFamily="34" charset="0"/>
              </a:rPr>
              <a:t>삼성전자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에 들어가기만 하면 뼈를 묻겠습니다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F3EE39F-5666-48E7-A8CA-2E7161A3A543}"/>
              </a:ext>
            </a:extLst>
          </p:cNvPr>
          <p:cNvSpPr/>
          <p:nvPr/>
        </p:nvSpPr>
        <p:spPr>
          <a:xfrm>
            <a:off x="5618945" y="2176127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8FEB32-161E-42C4-8A65-41318FB5B6B9}"/>
              </a:ext>
            </a:extLst>
          </p:cNvPr>
          <p:cNvSpPr/>
          <p:nvPr/>
        </p:nvSpPr>
        <p:spPr>
          <a:xfrm>
            <a:off x="6818333" y="1729384"/>
            <a:ext cx="4690522" cy="1596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저는 </a:t>
            </a:r>
            <a:r>
              <a:rPr lang="ko-KR" altLang="en-US" sz="1800" b="1">
                <a:solidFill>
                  <a:schemeClr val="tx1"/>
                </a:solidFill>
                <a:latin typeface="Open Sans" panose="020B0606030504020204" pitchFamily="34" charset="0"/>
              </a:rPr>
              <a:t>세동전자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에 꼭 들어가고 싶습니다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제가 얼마나 열심히 공부했는지 아십니까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? </a:t>
            </a:r>
            <a:r>
              <a:rPr lang="ko-KR" altLang="en-US" sz="1800" b="1">
                <a:solidFill>
                  <a:schemeClr val="tx1"/>
                </a:solidFill>
                <a:latin typeface="Open Sans" panose="020B0606030504020204" pitchFamily="34" charset="0"/>
              </a:rPr>
              <a:t>세동전자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에 들어가기만 하면 뼈를 묻겠습니다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01DD96-7101-4BB6-B365-396B13A1C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9" y="3891973"/>
            <a:ext cx="8486228" cy="2483774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B35AA05-381C-4C17-AD5E-DDCEE72E74E5}"/>
              </a:ext>
            </a:extLst>
          </p:cNvPr>
          <p:cNvSpPr/>
          <p:nvPr/>
        </p:nvSpPr>
        <p:spPr>
          <a:xfrm rot="12486180">
            <a:off x="5978175" y="4169371"/>
            <a:ext cx="657749" cy="48463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CAADD-D1E9-4F50-B48A-1AF81F2BEA2F}"/>
              </a:ext>
            </a:extLst>
          </p:cNvPr>
          <p:cNvSpPr/>
          <p:nvPr/>
        </p:nvSpPr>
        <p:spPr>
          <a:xfrm>
            <a:off x="6711297" y="4219568"/>
            <a:ext cx="4036035" cy="68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한국어를 쓰거나 읽으려면</a:t>
            </a:r>
            <a:b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</a:b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encoding=“utf-8”</a:t>
            </a:r>
            <a:r>
              <a:rPr lang="ko-KR" altLang="en-US" sz="1800">
                <a:solidFill>
                  <a:schemeClr val="tx1"/>
                </a:solidFill>
                <a:latin typeface="Open Sans" panose="020B0606030504020204" pitchFamily="34" charset="0"/>
              </a:rPr>
              <a:t>을 사용해야 됩니다</a:t>
            </a:r>
            <a:r>
              <a:rPr lang="en-US" altLang="ko-KR" sz="1800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60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aff3f462e_1_11"/>
          <p:cNvSpPr txBox="1">
            <a:spLocks noGrp="1"/>
          </p:cNvSpPr>
          <p:nvPr>
            <p:ph type="title"/>
          </p:nvPr>
        </p:nvSpPr>
        <p:spPr>
          <a:xfrm>
            <a:off x="506945" y="-23984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8.2 딕셔너리의 기능을 알아보자</a:t>
            </a:r>
            <a:endParaRPr/>
          </a:p>
        </p:txBody>
      </p:sp>
      <p:sp>
        <p:nvSpPr>
          <p:cNvPr id="136" name="Google Shape;136;gaaff3f462e_1_11"/>
          <p:cNvSpPr txBox="1">
            <a:spLocks noGrp="1"/>
          </p:cNvSpPr>
          <p:nvPr>
            <p:ph type="body" idx="1"/>
          </p:nvPr>
        </p:nvSpPr>
        <p:spPr>
          <a:xfrm>
            <a:off x="560983" y="896849"/>
            <a:ext cx="11165279" cy="502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400" dirty="0" err="1"/>
              <a:t>딕셔너리에서</a:t>
            </a:r>
            <a:r>
              <a:rPr lang="ko-KR" sz="2400" dirty="0"/>
              <a:t> 가장 중요한 연산은 키를 가지고 연관된 값을 </a:t>
            </a:r>
            <a:r>
              <a:rPr lang="ko-KR" sz="2400"/>
              <a:t>찾는 것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sz="2400"/>
              <a:t>주소록</a:t>
            </a:r>
            <a:r>
              <a:rPr lang="ko-KR" altLang="en-US" sz="2400"/>
              <a:t>에서 </a:t>
            </a:r>
            <a:r>
              <a:rPr lang="en-US" altLang="ko-KR" sz="2400" b="1"/>
              <a:t>“</a:t>
            </a:r>
            <a:r>
              <a:rPr lang="ko-KR" altLang="en-US" sz="2400" b="1"/>
              <a:t>이순신</a:t>
            </a:r>
            <a:r>
              <a:rPr lang="en-US" altLang="ko-KR" sz="2400" b="1"/>
              <a:t>”</a:t>
            </a:r>
            <a:r>
              <a:rPr lang="ko-KR" sz="2400"/>
              <a:t> </a:t>
            </a:r>
            <a:r>
              <a:rPr lang="ko-KR" sz="2400" dirty="0"/>
              <a:t>이름을 가지고 </a:t>
            </a:r>
            <a:r>
              <a:rPr lang="ko-KR" sz="2400"/>
              <a:t>전화번호를 찾</a:t>
            </a:r>
            <a:r>
              <a:rPr lang="ko-KR" altLang="en-US" sz="2400"/>
              <a:t>는 일을 생각해보자</a:t>
            </a:r>
            <a:r>
              <a:rPr lang="en-US" altLang="ko-KR" sz="2400"/>
              <a:t>. </a:t>
            </a:r>
            <a:r>
              <a:rPr lang="ko-KR" sz="2400"/>
              <a:t>리스트에서는 </a:t>
            </a:r>
            <a:r>
              <a:rPr lang="ko-KR" altLang="en-US" sz="2400"/>
              <a:t>이름을 검색해서</a:t>
            </a:r>
            <a:r>
              <a:rPr lang="ko-KR" sz="2400"/>
              <a:t> 항목을 찾</a:t>
            </a:r>
            <a:r>
              <a:rPr lang="ko-KR" altLang="en-US" sz="2400"/>
              <a:t>아내야 하지만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ko-KR" sz="2400"/>
              <a:t>딕셔너리에서는</a:t>
            </a:r>
            <a:r>
              <a:rPr lang="ko-KR" altLang="en-US" sz="2400"/>
              <a:t> </a:t>
            </a:r>
            <a:r>
              <a:rPr lang="en-US" altLang="ko-KR" sz="2400"/>
              <a:t>Hash </a:t>
            </a:r>
            <a:r>
              <a:rPr lang="ko-KR" altLang="en-US" sz="2400"/>
              <a:t>함수로 구현되어 있기 때문에 키만 가지고 즉시 찾을 수 있다</a:t>
            </a:r>
            <a:r>
              <a:rPr lang="en-US" altLang="ko-KR" sz="2400"/>
              <a:t>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CF68F3-6C5C-4168-8275-6E030FDB506A}"/>
              </a:ext>
            </a:extLst>
          </p:cNvPr>
          <p:cNvSpPr/>
          <p:nvPr/>
        </p:nvSpPr>
        <p:spPr>
          <a:xfrm>
            <a:off x="879451" y="3424135"/>
            <a:ext cx="200744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439F3B-F0B7-455F-B234-136CEF7FF426}"/>
              </a:ext>
            </a:extLst>
          </p:cNvPr>
          <p:cNvSpPr/>
          <p:nvPr/>
        </p:nvSpPr>
        <p:spPr>
          <a:xfrm>
            <a:off x="994171" y="3523315"/>
            <a:ext cx="1778420" cy="712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홍길동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010-1234-5678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95FFA2-3DCD-40F1-9FDD-E4C9977863DB}"/>
              </a:ext>
            </a:extLst>
          </p:cNvPr>
          <p:cNvSpPr/>
          <p:nvPr/>
        </p:nvSpPr>
        <p:spPr>
          <a:xfrm>
            <a:off x="3787751" y="3424135"/>
            <a:ext cx="200744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710FE1-ADA2-42E6-83B6-FA9DAD6381FC}"/>
              </a:ext>
            </a:extLst>
          </p:cNvPr>
          <p:cNvSpPr/>
          <p:nvPr/>
        </p:nvSpPr>
        <p:spPr>
          <a:xfrm>
            <a:off x="3902471" y="3523315"/>
            <a:ext cx="1778420" cy="712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강감찬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010-1234-5679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E6D2F4-CE27-4B5E-8AB4-F7957DF100DE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680891" y="3879319"/>
            <a:ext cx="1250050" cy="2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119E7C-C443-46E3-B900-EF4721D2FD4C}"/>
              </a:ext>
            </a:extLst>
          </p:cNvPr>
          <p:cNvSpPr/>
          <p:nvPr/>
        </p:nvSpPr>
        <p:spPr>
          <a:xfrm>
            <a:off x="6930941" y="3424135"/>
            <a:ext cx="200744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56952B-4232-4BE1-89F8-0A1C19647D2F}"/>
              </a:ext>
            </a:extLst>
          </p:cNvPr>
          <p:cNvSpPr/>
          <p:nvPr/>
        </p:nvSpPr>
        <p:spPr>
          <a:xfrm>
            <a:off x="7045661" y="3523315"/>
            <a:ext cx="1778420" cy="712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이순신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010-1234-5680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1C6F7F6-3B8E-44F8-AF22-52CEC4054BF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772591" y="3879319"/>
            <a:ext cx="1015160" cy="2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2A3794-41DD-4111-90BE-2F7AA36829B8}"/>
              </a:ext>
            </a:extLst>
          </p:cNvPr>
          <p:cNvSpPr/>
          <p:nvPr/>
        </p:nvSpPr>
        <p:spPr>
          <a:xfrm>
            <a:off x="474483" y="3220600"/>
            <a:ext cx="704850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12354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9983AC-F7BD-4F39-BF02-7C29E846BBFF}"/>
              </a:ext>
            </a:extLst>
          </p:cNvPr>
          <p:cNvSpPr/>
          <p:nvPr/>
        </p:nvSpPr>
        <p:spPr>
          <a:xfrm>
            <a:off x="3734436" y="3244962"/>
            <a:ext cx="704850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12355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FBFF04-0DBE-401F-BF67-8F3B750142AA}"/>
              </a:ext>
            </a:extLst>
          </p:cNvPr>
          <p:cNvSpPr/>
          <p:nvPr/>
        </p:nvSpPr>
        <p:spPr>
          <a:xfrm>
            <a:off x="6816641" y="3219665"/>
            <a:ext cx="704850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12356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17F1D62-11F2-4C9C-8568-9EBD65E27FE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0" y="3881335"/>
            <a:ext cx="87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65D1DD5-6095-46D3-9FB6-0FB5E99AB0BA}"/>
              </a:ext>
            </a:extLst>
          </p:cNvPr>
          <p:cNvCxnSpPr>
            <a:cxnSpLocks/>
          </p:cNvCxnSpPr>
          <p:nvPr/>
        </p:nvCxnSpPr>
        <p:spPr>
          <a:xfrm>
            <a:off x="8928772" y="3877302"/>
            <a:ext cx="2850805" cy="52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4CAB68E9-F584-4A99-81B8-816DB148F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258" y="3460973"/>
            <a:ext cx="1064892" cy="116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5AFCB451-A7A3-4915-9B59-DD06CFB95804}"/>
              </a:ext>
            </a:extLst>
          </p:cNvPr>
          <p:cNvSpPr/>
          <p:nvPr/>
        </p:nvSpPr>
        <p:spPr>
          <a:xfrm>
            <a:off x="7712075" y="4521898"/>
            <a:ext cx="4121150" cy="354119"/>
          </a:xfrm>
          <a:prstGeom prst="wedgeRoundRectCallout">
            <a:avLst>
              <a:gd name="adj1" fmla="val -4336"/>
              <a:gd name="adj2" fmla="val -128699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FF0000"/>
                </a:solidFill>
              </a:rPr>
              <a:t>이순신의 전화번호는 </a:t>
            </a:r>
            <a:r>
              <a:rPr lang="en-US" altLang="ko-KR" sz="1600">
                <a:solidFill>
                  <a:srgbClr val="FF0000"/>
                </a:solidFill>
              </a:rPr>
              <a:t>010-1234-5680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8163DB-E3C3-46E6-B8E6-C0636649C08A}"/>
              </a:ext>
            </a:extLst>
          </p:cNvPr>
          <p:cNvSpPr/>
          <p:nvPr/>
        </p:nvSpPr>
        <p:spPr>
          <a:xfrm>
            <a:off x="4047610" y="5757166"/>
            <a:ext cx="914400" cy="734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Hash</a:t>
            </a:r>
          </a:p>
          <a:p>
            <a:pPr algn="ctr"/>
            <a:r>
              <a:rPr lang="ko-KR" altLang="en-US"/>
              <a:t>함수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2FB5A3-F728-4725-B889-E3E17E4C7541}"/>
              </a:ext>
            </a:extLst>
          </p:cNvPr>
          <p:cNvSpPr/>
          <p:nvPr/>
        </p:nvSpPr>
        <p:spPr>
          <a:xfrm>
            <a:off x="1153614" y="5877451"/>
            <a:ext cx="2007440" cy="51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30F32E6-CEF9-40A8-A63A-83903B835A5E}"/>
              </a:ext>
            </a:extLst>
          </p:cNvPr>
          <p:cNvSpPr/>
          <p:nvPr/>
        </p:nvSpPr>
        <p:spPr>
          <a:xfrm>
            <a:off x="1268334" y="5942381"/>
            <a:ext cx="1778420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이순신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27163A-450D-4FFF-86B0-C2DEA10A722E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 flipV="1">
            <a:off x="3161054" y="6124520"/>
            <a:ext cx="886556" cy="91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말풍선: 모서리가 둥근 사각형 35">
            <a:extLst>
              <a:ext uri="{FF2B5EF4-FFF2-40B4-BE49-F238E27FC236}">
                <a16:creationId xmlns:a16="http://schemas.microsoft.com/office/drawing/2014/main" id="{A04E98D6-4D65-4E94-8583-559C9AE0D1E1}"/>
              </a:ext>
            </a:extLst>
          </p:cNvPr>
          <p:cNvSpPr/>
          <p:nvPr/>
        </p:nvSpPr>
        <p:spPr>
          <a:xfrm>
            <a:off x="4673026" y="5031180"/>
            <a:ext cx="2353380" cy="365909"/>
          </a:xfrm>
          <a:prstGeom prst="wedgeRoundRectCallout">
            <a:avLst>
              <a:gd name="adj1" fmla="val -53598"/>
              <a:gd name="adj2" fmla="val 12353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Index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12356</a:t>
            </a:r>
            <a:r>
              <a:rPr lang="ko-KR" altLang="en-US">
                <a:solidFill>
                  <a:srgbClr val="FF0000"/>
                </a:solidFill>
              </a:rPr>
              <a:t>번으로 가세요</a:t>
            </a:r>
            <a:r>
              <a:rPr lang="en-US" altLang="ko-KR">
                <a:solidFill>
                  <a:srgbClr val="FF0000"/>
                </a:solidFill>
              </a:rPr>
              <a:t>!</a:t>
            </a:r>
            <a:endParaRPr lang="ko-KR" altLang="en-US" sz="110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8350A34-D419-4FAC-966A-BF1BA99D7352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962010" y="5418502"/>
            <a:ext cx="1968931" cy="706018"/>
          </a:xfrm>
          <a:prstGeom prst="straightConnector1">
            <a:avLst/>
          </a:prstGeom>
          <a:ln w="28575">
            <a:solidFill>
              <a:schemeClr val="tx1">
                <a:alpha val="3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1F3D776-6015-47C9-BDFF-36925B259E8F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962010" y="6124520"/>
            <a:ext cx="20836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854A2A2-5FD5-4F0B-9A54-3C553E44CFC2}"/>
              </a:ext>
            </a:extLst>
          </p:cNvPr>
          <p:cNvSpPr/>
          <p:nvPr/>
        </p:nvSpPr>
        <p:spPr>
          <a:xfrm>
            <a:off x="7093417" y="5902343"/>
            <a:ext cx="2007440" cy="51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92A1FD-D069-4337-A34B-FB22807F1CB6}"/>
              </a:ext>
            </a:extLst>
          </p:cNvPr>
          <p:cNvSpPr/>
          <p:nvPr/>
        </p:nvSpPr>
        <p:spPr>
          <a:xfrm>
            <a:off x="7208137" y="5959052"/>
            <a:ext cx="1778420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010-1234-5680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7" name="Picture 2" descr="Python (programming language) - Wikipedia">
            <a:extLst>
              <a:ext uri="{FF2B5EF4-FFF2-40B4-BE49-F238E27FC236}">
                <a16:creationId xmlns:a16="http://schemas.microsoft.com/office/drawing/2014/main" id="{0189720F-93FD-411E-BFA8-C6FB37182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720" y="5292756"/>
            <a:ext cx="1064892" cy="116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28EB85D8-D2D4-4577-A70C-689B5A6F0151}"/>
              </a:ext>
            </a:extLst>
          </p:cNvPr>
          <p:cNvSpPr/>
          <p:nvPr/>
        </p:nvSpPr>
        <p:spPr>
          <a:xfrm>
            <a:off x="7981950" y="6403119"/>
            <a:ext cx="3581400" cy="303924"/>
          </a:xfrm>
          <a:prstGeom prst="wedgeRoundRectCallout">
            <a:avLst>
              <a:gd name="adj1" fmla="val -1633"/>
              <a:gd name="adj2" fmla="val -172080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FF0000"/>
                </a:solidFill>
              </a:rPr>
              <a:t>이순신의 전화번호는 </a:t>
            </a:r>
            <a:r>
              <a:rPr lang="en-US" altLang="ko-KR" sz="1600">
                <a:solidFill>
                  <a:srgbClr val="FF0000"/>
                </a:solidFill>
              </a:rPr>
              <a:t>010-1234-5680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B9BD732-328F-4543-98B8-892ABF316552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962010" y="5546720"/>
            <a:ext cx="2064396" cy="577800"/>
          </a:xfrm>
          <a:prstGeom prst="straightConnector1">
            <a:avLst/>
          </a:prstGeom>
          <a:ln w="28575">
            <a:solidFill>
              <a:schemeClr val="tx1">
                <a:alpha val="3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FED8DA-F36F-4F18-BE74-651A216D4EC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962010" y="5681732"/>
            <a:ext cx="2112152" cy="442788"/>
          </a:xfrm>
          <a:prstGeom prst="straightConnector1">
            <a:avLst/>
          </a:prstGeom>
          <a:ln w="28575">
            <a:solidFill>
              <a:schemeClr val="tx1">
                <a:alpha val="3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1A8FC7B-659D-49E4-8739-78580C93690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962010" y="5835620"/>
            <a:ext cx="2112152" cy="288900"/>
          </a:xfrm>
          <a:prstGeom prst="straightConnector1">
            <a:avLst/>
          </a:prstGeom>
          <a:ln w="28575">
            <a:solidFill>
              <a:schemeClr val="tx1">
                <a:alpha val="3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FA42837-7D24-4E22-8002-B9A5A4EB320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962010" y="6124520"/>
            <a:ext cx="2102906" cy="295518"/>
          </a:xfrm>
          <a:prstGeom prst="straightConnector1">
            <a:avLst/>
          </a:prstGeom>
          <a:ln w="28575">
            <a:solidFill>
              <a:schemeClr val="tx1">
                <a:alpha val="3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803F3C9-FE3B-4638-92C3-8FDA35FA71EE}"/>
              </a:ext>
            </a:extLst>
          </p:cNvPr>
          <p:cNvCxnSpPr>
            <a:cxnSpLocks/>
          </p:cNvCxnSpPr>
          <p:nvPr/>
        </p:nvCxnSpPr>
        <p:spPr>
          <a:xfrm>
            <a:off x="5006675" y="6105273"/>
            <a:ext cx="2058241" cy="469058"/>
          </a:xfrm>
          <a:prstGeom prst="straightConnector1">
            <a:avLst/>
          </a:prstGeom>
          <a:ln w="28575">
            <a:solidFill>
              <a:schemeClr val="tx1">
                <a:alpha val="3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4C17257-4CE5-4630-92EC-6622B3B6477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962010" y="6124520"/>
            <a:ext cx="2083651" cy="656254"/>
          </a:xfrm>
          <a:prstGeom prst="straightConnector1">
            <a:avLst/>
          </a:prstGeom>
          <a:ln w="28575">
            <a:solidFill>
              <a:schemeClr val="tx1">
                <a:alpha val="3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4F1733D-193B-4748-9FC7-CD5D1FB8FE83}"/>
              </a:ext>
            </a:extLst>
          </p:cNvPr>
          <p:cNvSpPr/>
          <p:nvPr/>
        </p:nvSpPr>
        <p:spPr>
          <a:xfrm>
            <a:off x="6159680" y="5916610"/>
            <a:ext cx="695644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12365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91318A6-7AB8-4F76-93A3-4572E2D329D0}"/>
              </a:ext>
            </a:extLst>
          </p:cNvPr>
          <p:cNvSpPr/>
          <p:nvPr/>
        </p:nvSpPr>
        <p:spPr>
          <a:xfrm>
            <a:off x="5245280" y="2797570"/>
            <a:ext cx="914400" cy="260074"/>
          </a:xfrm>
          <a:prstGeom prst="rect">
            <a:avLst/>
          </a:prstGeom>
          <a:solidFill>
            <a:srgbClr val="E2F0D9"/>
          </a:solidFill>
          <a:ln>
            <a:solidFill>
              <a:srgbClr val="E2F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9D9D76-9082-4376-8697-7C6F71CB98E2}"/>
              </a:ext>
            </a:extLst>
          </p:cNvPr>
          <p:cNvSpPr/>
          <p:nvPr/>
        </p:nvSpPr>
        <p:spPr>
          <a:xfrm>
            <a:off x="5237317" y="4630363"/>
            <a:ext cx="1182272" cy="260074"/>
          </a:xfrm>
          <a:prstGeom prst="rect">
            <a:avLst/>
          </a:prstGeom>
          <a:solidFill>
            <a:srgbClr val="E2F0D9"/>
          </a:solidFill>
          <a:ln>
            <a:solidFill>
              <a:srgbClr val="E2F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tx1"/>
                </a:solidFill>
              </a:rPr>
              <a:t>딕셔너리</a:t>
            </a:r>
          </a:p>
        </p:txBody>
      </p:sp>
      <p:sp>
        <p:nvSpPr>
          <p:cNvPr id="76" name="말풍선: 모서리가 둥근 사각형 75">
            <a:extLst>
              <a:ext uri="{FF2B5EF4-FFF2-40B4-BE49-F238E27FC236}">
                <a16:creationId xmlns:a16="http://schemas.microsoft.com/office/drawing/2014/main" id="{74A42F25-022D-459E-B421-AEFC0A830AD9}"/>
              </a:ext>
            </a:extLst>
          </p:cNvPr>
          <p:cNvSpPr/>
          <p:nvPr/>
        </p:nvSpPr>
        <p:spPr>
          <a:xfrm>
            <a:off x="8148605" y="2727554"/>
            <a:ext cx="4121150" cy="612266"/>
          </a:xfrm>
          <a:prstGeom prst="wedgeRoundRectCallout">
            <a:avLst>
              <a:gd name="adj1" fmla="val 1715"/>
              <a:gd name="adj2" fmla="val 81148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FF0000"/>
                </a:solidFill>
              </a:rPr>
              <a:t>잠시</a:t>
            </a:r>
            <a:r>
              <a:rPr lang="en-US" altLang="ko-KR" sz="1600">
                <a:solidFill>
                  <a:srgbClr val="FF0000"/>
                </a:solidFill>
              </a:rPr>
              <a:t>… </a:t>
            </a:r>
            <a:r>
              <a:rPr lang="ko-KR" altLang="en-US" sz="1600">
                <a:solidFill>
                  <a:srgbClr val="FF0000"/>
                </a:solidFill>
              </a:rPr>
              <a:t>많이 기다려주세요</a:t>
            </a:r>
            <a:r>
              <a:rPr lang="en-US" altLang="ko-KR" sz="1600">
                <a:solidFill>
                  <a:srgbClr val="FF0000"/>
                </a:solidFill>
              </a:rPr>
              <a:t>... </a:t>
            </a:r>
            <a:r>
              <a:rPr lang="ko-KR" altLang="en-US" sz="1600">
                <a:solidFill>
                  <a:srgbClr val="FF0000"/>
                </a:solidFill>
              </a:rPr>
              <a:t>검색중입니다</a:t>
            </a:r>
            <a:r>
              <a:rPr lang="en-US" altLang="ko-KR" sz="1600">
                <a:solidFill>
                  <a:srgbClr val="FF0000"/>
                </a:solidFill>
              </a:rPr>
              <a:t>.</a:t>
            </a:r>
            <a:br>
              <a:rPr lang="en-US" altLang="ko-KR" sz="1600">
                <a:solidFill>
                  <a:srgbClr val="FF0000"/>
                </a:solidFill>
              </a:rPr>
            </a:br>
            <a:r>
              <a:rPr lang="en-US" altLang="ko-KR" sz="1600">
                <a:solidFill>
                  <a:srgbClr val="FF0000"/>
                </a:solidFill>
              </a:rPr>
              <a:t>Index</a:t>
            </a:r>
            <a:r>
              <a:rPr lang="ko-KR" altLang="en-US" sz="1600">
                <a:solidFill>
                  <a:srgbClr val="FF0000"/>
                </a:solidFill>
              </a:rPr>
              <a:t> </a:t>
            </a:r>
            <a:r>
              <a:rPr lang="en-US" altLang="ko-KR" sz="1600">
                <a:solidFill>
                  <a:srgbClr val="FF0000"/>
                </a:solidFill>
              </a:rPr>
              <a:t>0, 1, 2, …. 12354, 12355, 12356…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aff3f462e_0_1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8.1 키와 값을 가진 딕셔너리로 자료를 저장하자</a:t>
            </a:r>
            <a:endParaRPr/>
          </a:p>
        </p:txBody>
      </p:sp>
      <p:sp>
        <p:nvSpPr>
          <p:cNvPr id="110" name="Google Shape;110;gaaff3f462e_0_1"/>
          <p:cNvSpPr txBox="1">
            <a:spLocks noGrp="1"/>
          </p:cNvSpPr>
          <p:nvPr>
            <p:ph type="body" idx="1"/>
          </p:nvPr>
        </p:nvSpPr>
        <p:spPr>
          <a:xfrm>
            <a:off x="622740" y="1313326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buSzPts val="2800"/>
            </a:pPr>
            <a:r>
              <a:rPr lang="ko-KR" dirty="0" err="1"/>
              <a:t>파이썬의</a:t>
            </a:r>
            <a:r>
              <a:rPr lang="ko-KR" dirty="0"/>
              <a:t> </a:t>
            </a:r>
            <a:r>
              <a:rPr lang="ko-KR" dirty="0" err="1"/>
              <a:t>딕셔너리에서는</a:t>
            </a:r>
            <a:r>
              <a:rPr lang="ko-KR" dirty="0"/>
              <a:t> 서로 관련되어 있는 키와 값도 함께 저장되는데, 이것을 </a:t>
            </a:r>
            <a:r>
              <a:rPr lang="ko-KR" dirty="0">
                <a:solidFill>
                  <a:schemeClr val="accent5"/>
                </a:solidFill>
              </a:rPr>
              <a:t>키-값 </a:t>
            </a:r>
            <a:r>
              <a:rPr lang="ko-KR" altLang="en-US" dirty="0">
                <a:solidFill>
                  <a:schemeClr val="accent5"/>
                </a:solidFill>
              </a:rPr>
              <a:t>쌍</a:t>
            </a:r>
            <a:r>
              <a:rPr lang="en-US" altLang="ko-KR" baseline="30000" dirty="0">
                <a:solidFill>
                  <a:schemeClr val="accent5"/>
                </a:solidFill>
              </a:rPr>
              <a:t>key-value pair</a:t>
            </a:r>
            <a:r>
              <a:rPr lang="ko-KR" dirty="0"/>
              <a:t>이라고 </a:t>
            </a:r>
            <a:r>
              <a:rPr lang="ko-KR"/>
              <a:t>한다.</a:t>
            </a:r>
            <a:endParaRPr lang="en-US" altLang="ko-KR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 </a:t>
            </a:r>
            <a:r>
              <a:rPr lang="ko-KR" dirty="0" err="1"/>
              <a:t>딕셔너리를</a:t>
            </a:r>
            <a:r>
              <a:rPr lang="ko-KR" dirty="0"/>
              <a:t> </a:t>
            </a:r>
            <a:r>
              <a:rPr lang="ko-KR" dirty="0" err="1"/>
              <a:t>만드는데는</a:t>
            </a:r>
            <a:r>
              <a:rPr lang="ko-KR" dirty="0"/>
              <a:t> 몇 가지 방법이 있지만 일단 { }</a:t>
            </a:r>
            <a:r>
              <a:rPr lang="ko-KR" dirty="0" err="1"/>
              <a:t>를</a:t>
            </a:r>
            <a:r>
              <a:rPr lang="ko-KR" dirty="0"/>
              <a:t> 이용해서 공백 </a:t>
            </a:r>
            <a:r>
              <a:rPr lang="ko-KR" dirty="0" err="1"/>
              <a:t>딕셔너리를</a:t>
            </a:r>
            <a:r>
              <a:rPr lang="ko-KR" dirty="0"/>
              <a:t> 생성하고 여기에 하나씩 전화번호를 </a:t>
            </a:r>
            <a:r>
              <a:rPr lang="ko-KR"/>
              <a:t>추가해보자.</a:t>
            </a:r>
            <a:endParaRPr lang="en-US" altLang="ko-KR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공백 </a:t>
            </a:r>
            <a:r>
              <a:rPr lang="ko-KR" dirty="0"/>
              <a:t>리스트는 대괄호 [ ]로 생성하고, </a:t>
            </a:r>
            <a:r>
              <a:rPr lang="ko-KR" b="1" dirty="0" err="1"/>
              <a:t>딕셔너리는</a:t>
            </a:r>
            <a:r>
              <a:rPr lang="ko-KR" b="1" dirty="0"/>
              <a:t> 중괄호 { }로 생성</a:t>
            </a:r>
            <a:r>
              <a:rPr lang="ko-KR" dirty="0"/>
              <a:t>한다는 것에 유의하자.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39" y="4499856"/>
            <a:ext cx="9669224" cy="5620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039" y="5132717"/>
            <a:ext cx="9697803" cy="600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BF7618-8AC6-4C0E-BB89-68F73F1B1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039" y="5732876"/>
            <a:ext cx="9697803" cy="873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aff3f462e_0_13"/>
          <p:cNvSpPr txBox="1">
            <a:spLocks noGrp="1"/>
          </p:cNvSpPr>
          <p:nvPr>
            <p:ph type="title"/>
          </p:nvPr>
        </p:nvSpPr>
        <p:spPr>
          <a:xfrm>
            <a:off x="567150" y="12055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/>
              <a:t>8.1 키와 값을 가진 딕셔너리로 자료를 저장하자</a:t>
            </a:r>
            <a:endParaRPr/>
          </a:p>
        </p:txBody>
      </p:sp>
      <p:sp>
        <p:nvSpPr>
          <p:cNvPr id="118" name="Google Shape;118;gaaff3f462e_0_13"/>
          <p:cNvSpPr txBox="1">
            <a:spLocks noGrp="1"/>
          </p:cNvSpPr>
          <p:nvPr>
            <p:ph type="body" idx="1"/>
          </p:nvPr>
        </p:nvSpPr>
        <p:spPr>
          <a:xfrm>
            <a:off x="567150" y="1119865"/>
            <a:ext cx="9694450" cy="461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딕셔너리를 </a:t>
            </a:r>
            <a:r>
              <a:rPr lang="ko-KR" dirty="0"/>
              <a:t>생성하면서 동시에 초기화하는 방법도 있다.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ko-KR" alt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ko-KR"/>
              <a:t>phone_book</a:t>
            </a:r>
            <a:r>
              <a:rPr lang="ko-KR" altLang="en-US"/>
              <a:t> 딕셔너리를 출력하면 딕셔너리의 </a:t>
            </a:r>
            <a:r>
              <a:rPr lang="ko-KR" altLang="en-US">
                <a:solidFill>
                  <a:schemeClr val="accent5"/>
                </a:solidFill>
              </a:rPr>
              <a:t>항목</a:t>
            </a:r>
            <a:r>
              <a:rPr lang="en-US" altLang="ko-KR" baseline="30000">
                <a:solidFill>
                  <a:schemeClr val="accent5"/>
                </a:solidFill>
              </a:rPr>
              <a:t>item</a:t>
            </a:r>
            <a:r>
              <a:rPr lang="ko-KR" altLang="en-US"/>
              <a:t>이 쉼표로 구분되어 출력된다</a:t>
            </a:r>
            <a:r>
              <a:rPr lang="en-US" altLang="ko-KR"/>
              <a:t>.</a:t>
            </a: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이제 </a:t>
            </a:r>
            <a:r>
              <a:rPr lang="ko-KR" dirty="0"/>
              <a:t>이 </a:t>
            </a:r>
            <a:r>
              <a:rPr lang="ko-KR" dirty="0" err="1"/>
              <a:t>딕셔너리에</a:t>
            </a:r>
            <a:r>
              <a:rPr lang="ko-KR" dirty="0"/>
              <a:t> 몇 개의 다른 전화번호를 추가해서 출력해보면 다음과 같다.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50" y="1894367"/>
            <a:ext cx="10524764" cy="5511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67" y="4660169"/>
            <a:ext cx="9946130" cy="14110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aff3f462e_1_20"/>
          <p:cNvSpPr txBox="1">
            <a:spLocks noGrp="1"/>
          </p:cNvSpPr>
          <p:nvPr>
            <p:ph type="body" idx="1"/>
          </p:nvPr>
        </p:nvSpPr>
        <p:spPr>
          <a:xfrm>
            <a:off x="552240" y="1154077"/>
            <a:ext cx="11582610" cy="475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SzPts val="2800"/>
            </a:pPr>
            <a:r>
              <a:rPr lang="ko-KR" altLang="en-US" sz="2400"/>
              <a:t>딕셔너리에서 사용되는 모든 키를 출력하려면 다음과 같이 </a:t>
            </a:r>
            <a:r>
              <a:rPr lang="en-US" altLang="ko-KR" sz="2400"/>
              <a:t>keys()</a:t>
            </a:r>
            <a:r>
              <a:rPr lang="ko-KR" altLang="en-US" sz="2400"/>
              <a:t>라는 메소드를 사용한다</a:t>
            </a:r>
            <a:r>
              <a:rPr lang="en-US" altLang="ko-KR" sz="2400"/>
              <a:t>.</a:t>
            </a:r>
            <a:br>
              <a:rPr lang="en-US" altLang="ko-KR" sz="2400"/>
            </a:br>
            <a:br>
              <a:rPr lang="en-US" altLang="ko-KR" sz="2400"/>
            </a:br>
            <a:endParaRPr lang="en-US" altLang="ko-KR" sz="2400"/>
          </a:p>
          <a:p>
            <a:pPr marL="228600" indent="-228600">
              <a:buSzPts val="2800"/>
            </a:pPr>
            <a:r>
              <a:rPr lang="ko-KR" sz="2400"/>
              <a:t>반면 </a:t>
            </a:r>
            <a:r>
              <a:rPr lang="ko-KR" sz="2400" dirty="0" err="1"/>
              <a:t>딕셔너리에서</a:t>
            </a:r>
            <a:r>
              <a:rPr lang="ko-KR" sz="2400" dirty="0"/>
              <a:t> 사용되는 모든 값을 출력하려면 </a:t>
            </a:r>
            <a:r>
              <a:rPr lang="ko-KR" sz="2400" dirty="0" err="1"/>
              <a:t>values</a:t>
            </a:r>
            <a:r>
              <a:rPr lang="ko-KR" sz="2400" dirty="0"/>
              <a:t>()</a:t>
            </a:r>
            <a:r>
              <a:rPr lang="ko-KR" sz="2400" dirty="0" err="1"/>
              <a:t>를</a:t>
            </a:r>
            <a:r>
              <a:rPr lang="ko-KR" sz="2400" dirty="0"/>
              <a:t> </a:t>
            </a:r>
            <a:r>
              <a:rPr lang="ko-KR" sz="2400"/>
              <a:t>사용한다.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2400"/>
            </a:br>
            <a:endParaRPr lang="ko-KR" altLang="en-US"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altLang="en-US" sz="2400"/>
              <a:t>그리고</a:t>
            </a:r>
            <a:r>
              <a:rPr lang="en-US" altLang="ko-KR" sz="2400"/>
              <a:t>, </a:t>
            </a:r>
            <a:r>
              <a:rPr lang="ko-KR" altLang="en-US" sz="2400"/>
              <a:t>딕셔너리 내부의 모든 값을 출력하려면 </a:t>
            </a:r>
            <a:r>
              <a:rPr lang="en-US" altLang="ko-KR" sz="2400"/>
              <a:t>items()</a:t>
            </a:r>
            <a:r>
              <a:rPr lang="ko-KR" altLang="en-US" sz="2400"/>
              <a:t>를 사용할 수도 있다</a:t>
            </a:r>
            <a:r>
              <a:rPr lang="en-US" altLang="ko-KR" sz="2400"/>
              <a:t>.</a:t>
            </a:r>
            <a:endParaRPr lang="ko-KR" altLang="en-US" sz="240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400"/>
              <a:t>for</a:t>
            </a:r>
            <a:r>
              <a:rPr lang="ko-KR" sz="2400" dirty="0" err="1"/>
              <a:t>문에서</a:t>
            </a:r>
            <a:r>
              <a:rPr lang="ko-KR" sz="2400" dirty="0"/>
              <a:t> </a:t>
            </a:r>
            <a:r>
              <a:rPr lang="ko-KR" sz="2400" dirty="0" err="1"/>
              <a:t>phone_book.item</a:t>
            </a:r>
            <a:r>
              <a:rPr lang="ko-KR" sz="2400" dirty="0"/>
              <a:t>()와 같은 함수를 호출하면 (키, 값) </a:t>
            </a:r>
            <a:r>
              <a:rPr lang="ko-KR" sz="2400" err="1"/>
              <a:t>튜플이</a:t>
            </a:r>
            <a:r>
              <a:rPr lang="ko-KR" sz="2400"/>
              <a:t> 반환</a:t>
            </a:r>
            <a:r>
              <a:rPr lang="ko-KR" altLang="en-US" sz="2400"/>
              <a:t>된</a:t>
            </a:r>
            <a:r>
              <a:rPr lang="ko-KR" sz="2400"/>
              <a:t>다</a:t>
            </a:r>
            <a:r>
              <a:rPr lang="ko-KR" sz="2400" dirty="0"/>
              <a:t>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45" y="4830467"/>
            <a:ext cx="7814722" cy="17469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30240"/>
          <a:stretch/>
        </p:blipFill>
        <p:spPr>
          <a:xfrm>
            <a:off x="799703" y="3076750"/>
            <a:ext cx="5884884" cy="745076"/>
          </a:xfrm>
          <a:prstGeom prst="rect">
            <a:avLst/>
          </a:prstGeom>
        </p:spPr>
      </p:pic>
      <p:sp>
        <p:nvSpPr>
          <p:cNvPr id="144" name="Google Shape;144;gaaff3f462e_1_20"/>
          <p:cNvSpPr txBox="1">
            <a:spLocks noGrp="1"/>
          </p:cNvSpPr>
          <p:nvPr>
            <p:ph type="title"/>
          </p:nvPr>
        </p:nvSpPr>
        <p:spPr>
          <a:xfrm>
            <a:off x="552240" y="216130"/>
            <a:ext cx="11057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 dirty="0"/>
              <a:t>8.2 </a:t>
            </a:r>
            <a:r>
              <a:rPr lang="ko-KR" sz="3400" dirty="0" err="1"/>
              <a:t>딕셔너리의</a:t>
            </a:r>
            <a:r>
              <a:rPr lang="ko-KR" sz="3400" dirty="0"/>
              <a:t> 기능을 알아보자</a:t>
            </a:r>
            <a:endParaRPr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786B4E70-4219-4DDA-8D20-64980BF17D42}"/>
              </a:ext>
            </a:extLst>
          </p:cNvPr>
          <p:cNvSpPr/>
          <p:nvPr/>
        </p:nvSpPr>
        <p:spPr>
          <a:xfrm>
            <a:off x="9078822" y="5681137"/>
            <a:ext cx="2780907" cy="876693"/>
          </a:xfrm>
          <a:prstGeom prst="wedgeRoundRectCallout">
            <a:avLst>
              <a:gd name="adj1" fmla="val -79324"/>
              <a:gd name="adj2" fmla="val -36424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rgbClr val="FF0000"/>
                </a:solidFill>
              </a:rPr>
              <a:t>딕셔너리의 항목들을 시퀀스로 추출할 수 있다</a:t>
            </a:r>
            <a:r>
              <a:rPr lang="en-US" altLang="ko-KR" sz="180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C46D79-518C-43E5-94BB-53F277BA6A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108"/>
          <a:stretch/>
        </p:blipFill>
        <p:spPr>
          <a:xfrm>
            <a:off x="799703" y="1995446"/>
            <a:ext cx="4127897" cy="7212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aff3f462e_1_29"/>
          <p:cNvSpPr txBox="1">
            <a:spLocks noGrp="1"/>
          </p:cNvSpPr>
          <p:nvPr>
            <p:ph type="title"/>
          </p:nvPr>
        </p:nvSpPr>
        <p:spPr>
          <a:xfrm>
            <a:off x="552239" y="216130"/>
            <a:ext cx="11343925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</a:pPr>
            <a:r>
              <a:rPr lang="ko-KR" sz="3400" dirty="0"/>
              <a:t>8.3 </a:t>
            </a:r>
            <a:r>
              <a:rPr lang="ko-KR" sz="3400" dirty="0" err="1"/>
              <a:t>딕셔너리의</a:t>
            </a:r>
            <a:r>
              <a:rPr lang="ko-KR" sz="3400" dirty="0"/>
              <a:t> 다양하고 멋진 기능들</a:t>
            </a:r>
            <a:r>
              <a:rPr lang="ko-KR" altLang="en-US" sz="3400" dirty="0"/>
              <a:t>을 수행하는 </a:t>
            </a:r>
            <a:r>
              <a:rPr lang="ko-KR" altLang="en-US" sz="3400" dirty="0" err="1"/>
              <a:t>메소드</a:t>
            </a:r>
            <a:endParaRPr dirty="0"/>
          </a:p>
        </p:txBody>
      </p:sp>
      <p:sp>
        <p:nvSpPr>
          <p:cNvPr id="161" name="Google Shape;161;gaaff3f462e_1_29"/>
          <p:cNvSpPr txBox="1">
            <a:spLocks noGrp="1"/>
          </p:cNvSpPr>
          <p:nvPr>
            <p:ph type="body" idx="1"/>
          </p:nvPr>
        </p:nvSpPr>
        <p:spPr>
          <a:xfrm>
            <a:off x="552239" y="1338606"/>
            <a:ext cx="10916700" cy="4787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400"/>
              <a:t>딕셔너리의 모든 항목을 하나씩 출력하려면 리스트처럼 for 루프를 사용하자.</a:t>
            </a:r>
            <a:endParaRPr sz="240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400"/>
              <a:t>keys()메소드는 딕셔너리에 있는 키 항목을 시퀀스로 반환하므로, 이 값을 받아서 phone_book[key]로 접근해보자.</a:t>
            </a:r>
            <a:endParaRPr lang="en-US" altLang="ko-KR" sz="240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sz="240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400"/>
              <a:t>딕셔너리 안에서 항목들은 자동으로 정렬되지 않는다.</a:t>
            </a:r>
            <a:endParaRPr sz="2400"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sz="2400"/>
              <a:t>그래서 우리는 sorted() 함수를 사용하여서 </a:t>
            </a:r>
            <a:r>
              <a:rPr lang="ko-KR" sz="2400" b="1"/>
              <a:t>딕셔너리의 키를 기준</a:t>
            </a:r>
            <a:r>
              <a:rPr lang="ko-KR" sz="2400"/>
              <a:t>으로 정렬을 수행할 수 있다.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61" y="2817495"/>
            <a:ext cx="9073525" cy="16360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aff3f462e_1_40"/>
          <p:cNvSpPr txBox="1">
            <a:spLocks noGrp="1"/>
          </p:cNvSpPr>
          <p:nvPr>
            <p:ph type="body" idx="1"/>
          </p:nvPr>
        </p:nvSpPr>
        <p:spPr>
          <a:xfrm>
            <a:off x="552238" y="1359060"/>
            <a:ext cx="109167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sorted() 함수는 phone_book.item()와 같이 키, 값의 튜플 쌍을 받아 이를 정렬</a:t>
            </a:r>
            <a:r>
              <a:rPr lang="ko-KR" altLang="en-US"/>
              <a:t>하여 리스트로 반환한다</a:t>
            </a:r>
            <a:r>
              <a:rPr lang="en-US" altLang="ko-KR"/>
              <a:t>.</a:t>
            </a:r>
            <a:endParaRPr lang="ko-KR" altLang="en-US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altLang="en-US"/>
              <a:t>잠시 뒤에 배울 </a:t>
            </a:r>
            <a:r>
              <a:rPr lang="ko-KR" altLang="en-US" b="1"/>
              <a:t>람다 표현</a:t>
            </a:r>
            <a:r>
              <a:rPr lang="ko-KR" altLang="en-US"/>
              <a:t>은을 통해 </a:t>
            </a:r>
            <a:r>
              <a:rPr lang="en-US" altLang="ko-KR"/>
              <a:t>x</a:t>
            </a:r>
            <a:r>
              <a:rPr lang="ko-KR" altLang="en-US"/>
              <a:t>를 인자로 받아 </a:t>
            </a:r>
            <a:r>
              <a:rPr lang="en-US" altLang="ko-KR"/>
              <a:t>x</a:t>
            </a:r>
            <a:r>
              <a:rPr lang="ko-KR" altLang="en-US"/>
              <a:t>의 첫 항목인 </a:t>
            </a:r>
            <a:r>
              <a:rPr lang="en-US" altLang="ko-KR"/>
              <a:t>x[0]</a:t>
            </a:r>
            <a:r>
              <a:rPr lang="ko-KR" altLang="en-US"/>
              <a:t>를 반환하는 기능을 한다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만일 딕셔너리의 항목을 삭제하려면 다음과 같이 del을 사용한다.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aaff3f462e_1_40"/>
          <p:cNvSpPr/>
          <p:nvPr/>
        </p:nvSpPr>
        <p:spPr>
          <a:xfrm>
            <a:off x="7930342" y="216130"/>
            <a:ext cx="243660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62" y="3254125"/>
            <a:ext cx="9726382" cy="15432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88" y="5421054"/>
            <a:ext cx="9707330" cy="1038370"/>
          </a:xfrm>
          <a:prstGeom prst="rect">
            <a:avLst/>
          </a:prstGeom>
        </p:spPr>
      </p:pic>
      <p:sp>
        <p:nvSpPr>
          <p:cNvPr id="8" name="Google Shape;160;gaaff3f462e_1_29"/>
          <p:cNvSpPr txBox="1">
            <a:spLocks/>
          </p:cNvSpPr>
          <p:nvPr/>
        </p:nvSpPr>
        <p:spPr>
          <a:xfrm>
            <a:off x="552239" y="216130"/>
            <a:ext cx="11343925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400"/>
            </a:pPr>
            <a:r>
              <a:rPr lang="en-US" altLang="ko-KR" sz="3400"/>
              <a:t>8.3 </a:t>
            </a:r>
            <a:r>
              <a:rPr lang="ko-KR" altLang="en-US" sz="3400"/>
              <a:t>딕셔너리의 다양하고 멋진 기능들을 수행하는 메소드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0617E1-6F83-4303-BC00-49BA9056E1CF}"/>
              </a:ext>
            </a:extLst>
          </p:cNvPr>
          <p:cNvSpPr/>
          <p:nvPr/>
        </p:nvSpPr>
        <p:spPr>
          <a:xfrm>
            <a:off x="9523051" y="3553351"/>
            <a:ext cx="1140006" cy="51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10525B-7E68-4A4E-9865-039081188422}"/>
              </a:ext>
            </a:extLst>
          </p:cNvPr>
          <p:cNvSpPr/>
          <p:nvPr/>
        </p:nvSpPr>
        <p:spPr>
          <a:xfrm>
            <a:off x="9588080" y="3610060"/>
            <a:ext cx="1009948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이순신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D0227F-4FA7-45B3-8D91-C26D5A8BF71B}"/>
              </a:ext>
            </a:extLst>
          </p:cNvPr>
          <p:cNvSpPr/>
          <p:nvPr/>
        </p:nvSpPr>
        <p:spPr>
          <a:xfrm>
            <a:off x="10663057" y="3553351"/>
            <a:ext cx="1140006" cy="512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870590-CFF9-4EED-879D-B1A6CB85C60E}"/>
              </a:ext>
            </a:extLst>
          </p:cNvPr>
          <p:cNvSpPr/>
          <p:nvPr/>
        </p:nvSpPr>
        <p:spPr>
          <a:xfrm>
            <a:off x="10728086" y="3610060"/>
            <a:ext cx="1009948" cy="3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010-1234-5680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5EFF1A-4333-4462-924C-406635FC0594}"/>
              </a:ext>
            </a:extLst>
          </p:cNvPr>
          <p:cNvSpPr/>
          <p:nvPr/>
        </p:nvSpPr>
        <p:spPr>
          <a:xfrm>
            <a:off x="9574044" y="3153957"/>
            <a:ext cx="1009948" cy="399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X[0]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6E4D7D-5411-469A-9A86-142167C1BFBC}"/>
              </a:ext>
            </a:extLst>
          </p:cNvPr>
          <p:cNvSpPr/>
          <p:nvPr/>
        </p:nvSpPr>
        <p:spPr>
          <a:xfrm>
            <a:off x="10742122" y="3153957"/>
            <a:ext cx="1009948" cy="399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X[1]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A29C1B6-5885-4B59-87F8-D4C0AB6BBBF2}"/>
              </a:ext>
            </a:extLst>
          </p:cNvPr>
          <p:cNvSpPr/>
          <p:nvPr/>
        </p:nvSpPr>
        <p:spPr>
          <a:xfrm rot="20703720">
            <a:off x="8442919" y="3670875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1978</Words>
  <Application>Microsoft Office PowerPoint</Application>
  <PresentationFormat>와이드스크린</PresentationFormat>
  <Paragraphs>236</Paragraphs>
  <Slides>34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Do Hyeon</vt:lpstr>
      <vt:lpstr>Nanum Gothic</vt:lpstr>
      <vt:lpstr>Arial</vt:lpstr>
      <vt:lpstr>Consolas</vt:lpstr>
      <vt:lpstr>Open Sans</vt:lpstr>
      <vt:lpstr>맑은 고딕</vt:lpstr>
      <vt:lpstr>맑은 고딕</vt:lpstr>
      <vt:lpstr>Office 테마</vt:lpstr>
      <vt:lpstr>PowerPoint 프레젠테이션</vt:lpstr>
      <vt:lpstr>8.1 키와 값을 가진 딕셔너리로 자료를 저장하자</vt:lpstr>
      <vt:lpstr>8.1 키와 값을 가진 딕셔너리로 자료를 저장하자</vt:lpstr>
      <vt:lpstr>8.2 딕셔너리의 기능을 알아보자</vt:lpstr>
      <vt:lpstr>8.1 키와 값을 가진 딕셔너리로 자료를 저장하자</vt:lpstr>
      <vt:lpstr>8.1 키와 값을 가진 딕셔너리로 자료를 저장하자</vt:lpstr>
      <vt:lpstr>8.2 딕셔너리의 기능을 알아보자</vt:lpstr>
      <vt:lpstr>8.3 딕셔너리의 다양하고 멋진 기능들을 수행하는 메소드</vt:lpstr>
      <vt:lpstr>PowerPoint 프레젠테이션</vt:lpstr>
      <vt:lpstr>8.3 딕셔너리의 다양하고 멋진 기능들을 수행하는 메소드</vt:lpstr>
      <vt:lpstr>8.4 람다 함수 = 이름이 없는 함수</vt:lpstr>
      <vt:lpstr>8.4 람다 함수 = 이름이 없는 함수</vt:lpstr>
      <vt:lpstr>8.4 람다 함수 = 이름이 없는 함수</vt:lpstr>
      <vt:lpstr>8.4 람다 함수 = 이름이 없는 함수</vt:lpstr>
      <vt:lpstr>PowerPoint 프레젠테이션</vt:lpstr>
      <vt:lpstr>PowerPoint 프레젠테이션</vt:lpstr>
      <vt:lpstr>8.9 파일로부터 자료를 읽고 저장해보자</vt:lpstr>
      <vt:lpstr>8.9 파일로부터 자료를 읽고 저장해보자</vt:lpstr>
      <vt:lpstr>8.9 파일로부터 자료를 읽고 저장해보자</vt:lpstr>
      <vt:lpstr>PowerPoint 프레젠테이션</vt:lpstr>
      <vt:lpstr>PowerPoint 프레젠테이션</vt:lpstr>
      <vt:lpstr>9.1 텍스트 데이터란 무엇인가</vt:lpstr>
      <vt:lpstr>9.2 문자열에서 개별 문자들을 뽑아보자</vt:lpstr>
      <vt:lpstr>9.2 문자열에서 개별 문자들을 뽑아보자</vt:lpstr>
      <vt:lpstr>9.5 대문자와 소문자 변환, 그리고 문자열 삭제4 </vt:lpstr>
      <vt:lpstr>9.5 대문자와 소문자 변환, 그리고 문자열 삭제</vt:lpstr>
      <vt:lpstr>9.3 split() 메소드는 문자열을 잘 잘라줘요</vt:lpstr>
      <vt:lpstr>9.3 split() 메소드는 문자열을 잘 잘라줘요</vt:lpstr>
      <vt:lpstr>9.4 문자열을 이어붙이는 것은 파이썬한테는 쉬운 일</vt:lpstr>
      <vt:lpstr>9.4 문자열을 이어붙이는 것은 파이썬한테는 쉬운 일</vt:lpstr>
      <vt:lpstr>9.5 대문자와 소문자 변환, 그리고 문자열 삭제</vt:lpstr>
      <vt:lpstr>9.5 대문자와 소문자 변환, 그리고 문자열 삭제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dongupak</dc:creator>
  <cp:lastModifiedBy>정승민</cp:lastModifiedBy>
  <cp:revision>44</cp:revision>
  <dcterms:created xsi:type="dcterms:W3CDTF">2019-07-01T11:22:40Z</dcterms:created>
  <dcterms:modified xsi:type="dcterms:W3CDTF">2022-10-19T04:16:55Z</dcterms:modified>
</cp:coreProperties>
</file>