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64" r:id="rId2"/>
    <p:sldId id="466" r:id="rId3"/>
    <p:sldId id="465" r:id="rId4"/>
    <p:sldId id="471" r:id="rId5"/>
    <p:sldId id="469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Open Sans" panose="020B0600000101010101" charset="0"/>
      <p:regular r:id="rId9"/>
      <p:bold r:id="rId10"/>
      <p:italic r:id="rId11"/>
      <p:boldItalic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EECEB"/>
    <a:srgbClr val="E4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1A7FC-7F97-4F72-B9BA-533CB82A9860}" v="182" dt="2022-11-13T12:51:43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9" autoAdjust="0"/>
    <p:restoredTop sz="95596" autoAdjust="0"/>
  </p:normalViewPr>
  <p:slideViewPr>
    <p:cSldViewPr snapToGrid="0">
      <p:cViewPr varScale="1">
        <p:scale>
          <a:sx n="110" d="100"/>
          <a:sy n="11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승민" userId="27c543a4-548c-4fc9-964e-449d0026db0b" providerId="ADAL" clId="{1F9ECA6D-3B37-44F8-9C7C-CE1EF9944DD7}"/>
    <pc:docChg chg="undo custSel addSld modSld">
      <pc:chgData name="정승민" userId="27c543a4-548c-4fc9-964e-449d0026db0b" providerId="ADAL" clId="{1F9ECA6D-3B37-44F8-9C7C-CE1EF9944DD7}" dt="2022-09-13T12:42:21.761" v="1826"/>
      <pc:docMkLst>
        <pc:docMk/>
      </pc:docMkLst>
      <pc:sldChg chg="addSp delSp modSp mod">
        <pc:chgData name="정승민" userId="27c543a4-548c-4fc9-964e-449d0026db0b" providerId="ADAL" clId="{1F9ECA6D-3B37-44F8-9C7C-CE1EF9944DD7}" dt="2022-09-13T12:23:21.356" v="1044" actId="1076"/>
        <pc:sldMkLst>
          <pc:docMk/>
          <pc:sldMk cId="1965291391" sldId="465"/>
        </pc:sldMkLst>
        <pc:spChg chg="add del mod">
          <ac:chgData name="정승민" userId="27c543a4-548c-4fc9-964e-449d0026db0b" providerId="ADAL" clId="{1F9ECA6D-3B37-44F8-9C7C-CE1EF9944DD7}" dt="2022-09-13T12:22:22.375" v="1030" actId="21"/>
          <ac:spMkLst>
            <pc:docMk/>
            <pc:sldMk cId="1965291391" sldId="465"/>
            <ac:spMk id="2" creationId="{348F54AE-C14D-494F-8A43-3D43CE1922CF}"/>
          </ac:spMkLst>
        </pc:spChg>
        <pc:spChg chg="add del mod">
          <ac:chgData name="정승민" userId="27c543a4-548c-4fc9-964e-449d0026db0b" providerId="ADAL" clId="{1F9ECA6D-3B37-44F8-9C7C-CE1EF9944DD7}" dt="2022-09-13T12:23:15.117" v="1041" actId="478"/>
          <ac:spMkLst>
            <pc:docMk/>
            <pc:sldMk cId="1965291391" sldId="465"/>
            <ac:spMk id="5" creationId="{E8B88062-638B-4324-87E5-90E5F36F55C1}"/>
          </ac:spMkLst>
        </pc:spChg>
        <pc:picChg chg="add mod ord modCrop">
          <ac:chgData name="정승민" userId="27c543a4-548c-4fc9-964e-449d0026db0b" providerId="ADAL" clId="{1F9ECA6D-3B37-44F8-9C7C-CE1EF9944DD7}" dt="2022-09-13T12:23:21.356" v="1044" actId="1076"/>
          <ac:picMkLst>
            <pc:docMk/>
            <pc:sldMk cId="1965291391" sldId="465"/>
            <ac:picMk id="3" creationId="{14C54B75-B7C5-466F-A948-F5D9307FB795}"/>
          </ac:picMkLst>
        </pc:picChg>
      </pc:sldChg>
      <pc:sldChg chg="addSp delSp modSp mod">
        <pc:chgData name="정승민" userId="27c543a4-548c-4fc9-964e-449d0026db0b" providerId="ADAL" clId="{1F9ECA6D-3B37-44F8-9C7C-CE1EF9944DD7}" dt="2022-09-13T12:33:26.448" v="1423"/>
        <pc:sldMkLst>
          <pc:docMk/>
          <pc:sldMk cId="1416974684" sldId="466"/>
        </pc:sldMkLst>
        <pc:spChg chg="add del">
          <ac:chgData name="정승민" userId="27c543a4-548c-4fc9-964e-449d0026db0b" providerId="ADAL" clId="{1F9ECA6D-3B37-44F8-9C7C-CE1EF9944DD7}" dt="2022-09-13T12:29:59.122" v="1202"/>
          <ac:spMkLst>
            <pc:docMk/>
            <pc:sldMk cId="1416974684" sldId="466"/>
            <ac:spMk id="2" creationId="{E25785BF-8C24-42F7-AA35-DD409F90F7D3}"/>
          </ac:spMkLst>
        </pc:spChg>
        <pc:spChg chg="add del mod">
          <ac:chgData name="정승민" userId="27c543a4-548c-4fc9-964e-449d0026db0b" providerId="ADAL" clId="{1F9ECA6D-3B37-44F8-9C7C-CE1EF9944DD7}" dt="2022-09-13T12:27:21.240" v="1183" actId="478"/>
          <ac:spMkLst>
            <pc:docMk/>
            <pc:sldMk cId="1416974684" sldId="466"/>
            <ac:spMk id="3" creationId="{580CA784-8615-441E-A37B-32966F9A92F0}"/>
          </ac:spMkLst>
        </pc:spChg>
        <pc:spChg chg="add mod">
          <ac:chgData name="정승민" userId="27c543a4-548c-4fc9-964e-449d0026db0b" providerId="ADAL" clId="{1F9ECA6D-3B37-44F8-9C7C-CE1EF9944DD7}" dt="2022-09-13T12:33:26.448" v="1423"/>
          <ac:spMkLst>
            <pc:docMk/>
            <pc:sldMk cId="1416974684" sldId="466"/>
            <ac:spMk id="4" creationId="{2C2DA168-25C6-4236-A53C-AC65E934B754}"/>
          </ac:spMkLst>
        </pc:spChg>
        <pc:spChg chg="add mod">
          <ac:chgData name="정승민" userId="27c543a4-548c-4fc9-964e-449d0026db0b" providerId="ADAL" clId="{1F9ECA6D-3B37-44F8-9C7C-CE1EF9944DD7}" dt="2022-09-13T12:31:38.761" v="1359" actId="20577"/>
          <ac:spMkLst>
            <pc:docMk/>
            <pc:sldMk cId="1416974684" sldId="466"/>
            <ac:spMk id="7" creationId="{B38A132C-DFBA-49B8-B610-4BD4FEA0826C}"/>
          </ac:spMkLst>
        </pc:spChg>
        <pc:spChg chg="add mod">
          <ac:chgData name="정승민" userId="27c543a4-548c-4fc9-964e-449d0026db0b" providerId="ADAL" clId="{1F9ECA6D-3B37-44F8-9C7C-CE1EF9944DD7}" dt="2022-09-13T12:31:42.624" v="1363" actId="20577"/>
          <ac:spMkLst>
            <pc:docMk/>
            <pc:sldMk cId="1416974684" sldId="466"/>
            <ac:spMk id="8" creationId="{CCD84509-FADF-4231-B3AF-57887C670027}"/>
          </ac:spMkLst>
        </pc:spChg>
        <pc:spChg chg="add mod">
          <ac:chgData name="정승민" userId="27c543a4-548c-4fc9-964e-449d0026db0b" providerId="ADAL" clId="{1F9ECA6D-3B37-44F8-9C7C-CE1EF9944DD7}" dt="2022-09-13T12:31:53.129" v="1376" actId="20577"/>
          <ac:spMkLst>
            <pc:docMk/>
            <pc:sldMk cId="1416974684" sldId="466"/>
            <ac:spMk id="9" creationId="{5ABC271E-3019-4F9E-8002-E71D17569E18}"/>
          </ac:spMkLst>
        </pc:spChg>
        <pc:spChg chg="add mod">
          <ac:chgData name="정승민" userId="27c543a4-548c-4fc9-964e-449d0026db0b" providerId="ADAL" clId="{1F9ECA6D-3B37-44F8-9C7C-CE1EF9944DD7}" dt="2022-09-13T12:32:00.299" v="1381" actId="20577"/>
          <ac:spMkLst>
            <pc:docMk/>
            <pc:sldMk cId="1416974684" sldId="466"/>
            <ac:spMk id="10" creationId="{90B3B289-439F-4227-9165-543F3FF685DF}"/>
          </ac:spMkLst>
        </pc:spChg>
        <pc:picChg chg="add del mod">
          <ac:chgData name="정승민" userId="27c543a4-548c-4fc9-964e-449d0026db0b" providerId="ADAL" clId="{1F9ECA6D-3B37-44F8-9C7C-CE1EF9944DD7}" dt="2022-09-13T12:29:10.843" v="1186" actId="478"/>
          <ac:picMkLst>
            <pc:docMk/>
            <pc:sldMk cId="1416974684" sldId="466"/>
            <ac:picMk id="5" creationId="{4BA9AEDE-68A2-41CC-8985-619406062704}"/>
          </ac:picMkLst>
        </pc:picChg>
      </pc:sldChg>
      <pc:sldChg chg="addSp delSp modSp mod">
        <pc:chgData name="정승민" userId="27c543a4-548c-4fc9-964e-449d0026db0b" providerId="ADAL" clId="{1F9ECA6D-3B37-44F8-9C7C-CE1EF9944DD7}" dt="2022-09-13T12:29:45.323" v="1199" actId="207"/>
        <pc:sldMkLst>
          <pc:docMk/>
          <pc:sldMk cId="732897104" sldId="467"/>
        </pc:sldMkLst>
        <pc:spChg chg="add mod">
          <ac:chgData name="정승민" userId="27c543a4-548c-4fc9-964e-449d0026db0b" providerId="ADAL" clId="{1F9ECA6D-3B37-44F8-9C7C-CE1EF9944DD7}" dt="2022-09-13T12:25:09.438" v="1066" actId="14100"/>
          <ac:spMkLst>
            <pc:docMk/>
            <pc:sldMk cId="732897104" sldId="467"/>
            <ac:spMk id="3" creationId="{F316B8DF-43AF-4035-88F5-9DD390E846A1}"/>
          </ac:spMkLst>
        </pc:spChg>
        <pc:spChg chg="add mod">
          <ac:chgData name="정승민" userId="27c543a4-548c-4fc9-964e-449d0026db0b" providerId="ADAL" clId="{1F9ECA6D-3B37-44F8-9C7C-CE1EF9944DD7}" dt="2022-09-13T12:29:45.323" v="1199" actId="207"/>
          <ac:spMkLst>
            <pc:docMk/>
            <pc:sldMk cId="732897104" sldId="467"/>
            <ac:spMk id="7" creationId="{E203AD12-DF64-4666-9CD6-70C3084CBC98}"/>
          </ac:spMkLst>
        </pc:spChg>
        <pc:spChg chg="add del mod">
          <ac:chgData name="정승민" userId="27c543a4-548c-4fc9-964e-449d0026db0b" providerId="ADAL" clId="{1F9ECA6D-3B37-44F8-9C7C-CE1EF9944DD7}" dt="2022-09-13T12:26:22.193" v="1144" actId="478"/>
          <ac:spMkLst>
            <pc:docMk/>
            <pc:sldMk cId="732897104" sldId="467"/>
            <ac:spMk id="8" creationId="{E406B840-2DB9-4F99-B34A-F1119978B3AB}"/>
          </ac:spMkLst>
        </pc:spChg>
        <pc:spChg chg="add mod">
          <ac:chgData name="정승민" userId="27c543a4-548c-4fc9-964e-449d0026db0b" providerId="ADAL" clId="{1F9ECA6D-3B37-44F8-9C7C-CE1EF9944DD7}" dt="2022-09-13T12:26:55.670" v="1182" actId="20577"/>
          <ac:spMkLst>
            <pc:docMk/>
            <pc:sldMk cId="732897104" sldId="467"/>
            <ac:spMk id="9" creationId="{0C56C4EF-CBD4-43E9-B8DF-B23BCB9ADA19}"/>
          </ac:spMkLst>
        </pc:spChg>
        <pc:picChg chg="add mod">
          <ac:chgData name="정승민" userId="27c543a4-548c-4fc9-964e-449d0026db0b" providerId="ADAL" clId="{1F9ECA6D-3B37-44F8-9C7C-CE1EF9944DD7}" dt="2022-09-13T12:24:36.873" v="1052" actId="1076"/>
          <ac:picMkLst>
            <pc:docMk/>
            <pc:sldMk cId="732897104" sldId="467"/>
            <ac:picMk id="4" creationId="{13BEE783-1AF6-44CC-B20F-DB5146EF60C2}"/>
          </ac:picMkLst>
        </pc:picChg>
      </pc:sldChg>
      <pc:sldChg chg="modSp mod">
        <pc:chgData name="정승민" userId="27c543a4-548c-4fc9-964e-449d0026db0b" providerId="ADAL" clId="{1F9ECA6D-3B37-44F8-9C7C-CE1EF9944DD7}" dt="2022-09-13T11:57:21.324" v="1017" actId="14100"/>
        <pc:sldMkLst>
          <pc:docMk/>
          <pc:sldMk cId="3699262185" sldId="468"/>
        </pc:sldMkLst>
        <pc:spChg chg="mod">
          <ac:chgData name="정승민" userId="27c543a4-548c-4fc9-964e-449d0026db0b" providerId="ADAL" clId="{1F9ECA6D-3B37-44F8-9C7C-CE1EF9944DD7}" dt="2022-09-13T11:57:21.324" v="1017" actId="14100"/>
          <ac:spMkLst>
            <pc:docMk/>
            <pc:sldMk cId="3699262185" sldId="468"/>
            <ac:spMk id="7" creationId="{553120D6-2C08-4A37-8DE6-724286F3929B}"/>
          </ac:spMkLst>
        </pc:spChg>
      </pc:sldChg>
      <pc:sldChg chg="modSp add mod">
        <pc:chgData name="정승민" userId="27c543a4-548c-4fc9-964e-449d0026db0b" providerId="ADAL" clId="{1F9ECA6D-3B37-44F8-9C7C-CE1EF9944DD7}" dt="2022-09-13T12:42:21.761" v="1826"/>
        <pc:sldMkLst>
          <pc:docMk/>
          <pc:sldMk cId="1313586742" sldId="469"/>
        </pc:sldMkLst>
        <pc:spChg chg="mod">
          <ac:chgData name="정승민" userId="27c543a4-548c-4fc9-964e-449d0026db0b" providerId="ADAL" clId="{1F9ECA6D-3B37-44F8-9C7C-CE1EF9944DD7}" dt="2022-09-13T12:42:21.761" v="1826"/>
          <ac:spMkLst>
            <pc:docMk/>
            <pc:sldMk cId="1313586742" sldId="469"/>
            <ac:spMk id="7" creationId="{553120D6-2C08-4A37-8DE6-724286F3929B}"/>
          </ac:spMkLst>
        </pc:spChg>
      </pc:sldChg>
    </pc:docChg>
  </pc:docChgLst>
  <pc:docChgLst>
    <pc:chgData name="정승민" userId="27c543a4-548c-4fc9-964e-449d0026db0b" providerId="ADAL" clId="{09D697CC-A49D-465D-B85E-CFE718225F00}"/>
    <pc:docChg chg="undo custSel addSld delSld modSld sldOrd">
      <pc:chgData name="정승민" userId="27c543a4-548c-4fc9-964e-449d0026db0b" providerId="ADAL" clId="{09D697CC-A49D-465D-B85E-CFE718225F00}" dt="2022-09-21T05:48:57.822" v="3728"/>
      <pc:docMkLst>
        <pc:docMk/>
      </pc:docMkLst>
      <pc:sldChg chg="addSp delSp modSp mod">
        <pc:chgData name="정승민" userId="27c543a4-548c-4fc9-964e-449d0026db0b" providerId="ADAL" clId="{09D697CC-A49D-465D-B85E-CFE718225F00}" dt="2022-09-20T03:50:31.556" v="206"/>
        <pc:sldMkLst>
          <pc:docMk/>
          <pc:sldMk cId="2933454379" sldId="464"/>
        </pc:sldMkLst>
        <pc:spChg chg="mod">
          <ac:chgData name="정승민" userId="27c543a4-548c-4fc9-964e-449d0026db0b" providerId="ADAL" clId="{09D697CC-A49D-465D-B85E-CFE718225F00}" dt="2022-09-20T03:38:33.473" v="5" actId="20577"/>
          <ac:spMkLst>
            <pc:docMk/>
            <pc:sldMk cId="2933454379" sldId="464"/>
            <ac:spMk id="3" creationId="{00000000-0000-0000-0000-000000000000}"/>
          </ac:spMkLst>
        </pc:spChg>
        <pc:spChg chg="add del mod">
          <ac:chgData name="정승민" userId="27c543a4-548c-4fc9-964e-449d0026db0b" providerId="ADAL" clId="{09D697CC-A49D-465D-B85E-CFE718225F00}" dt="2022-09-20T03:50:31.556" v="206"/>
          <ac:spMkLst>
            <pc:docMk/>
            <pc:sldMk cId="2933454379" sldId="464"/>
            <ac:spMk id="5" creationId="{F4DCCC13-3B84-4FCB-B18B-02BDA09181DA}"/>
          </ac:spMkLst>
        </pc:spChg>
      </pc:sldChg>
      <pc:sldChg chg="addSp delSp modSp add del mod">
        <pc:chgData name="정승민" userId="27c543a4-548c-4fc9-964e-449d0026db0b" providerId="ADAL" clId="{09D697CC-A49D-465D-B85E-CFE718225F00}" dt="2022-09-21T02:38:02.733" v="3239" actId="20577"/>
        <pc:sldMkLst>
          <pc:docMk/>
          <pc:sldMk cId="1965291391" sldId="465"/>
        </pc:sldMkLst>
        <pc:spChg chg="add mod">
          <ac:chgData name="정승민" userId="27c543a4-548c-4fc9-964e-449d0026db0b" providerId="ADAL" clId="{09D697CC-A49D-465D-B85E-CFE718225F00}" dt="2022-09-20T08:42:39.932" v="3150" actId="20577"/>
          <ac:spMkLst>
            <pc:docMk/>
            <pc:sldMk cId="1965291391" sldId="465"/>
            <ac:spMk id="4" creationId="{38CF9160-B905-410C-9658-8195EDFBAEF8}"/>
          </ac:spMkLst>
        </pc:spChg>
        <pc:spChg chg="add mod">
          <ac:chgData name="정승민" userId="27c543a4-548c-4fc9-964e-449d0026db0b" providerId="ADAL" clId="{09D697CC-A49D-465D-B85E-CFE718225F00}" dt="2022-09-21T02:38:02.733" v="3239" actId="20577"/>
          <ac:spMkLst>
            <pc:docMk/>
            <pc:sldMk cId="1965291391" sldId="465"/>
            <ac:spMk id="5" creationId="{653129CD-C3FA-4D15-AD9F-077256EF78F3}"/>
          </ac:spMkLst>
        </pc:spChg>
        <pc:spChg chg="add mod">
          <ac:chgData name="정승민" userId="27c543a4-548c-4fc9-964e-449d0026db0b" providerId="ADAL" clId="{09D697CC-A49D-465D-B85E-CFE718225F00}" dt="2022-09-20T08:27:45.194" v="3130" actId="1036"/>
          <ac:spMkLst>
            <pc:docMk/>
            <pc:sldMk cId="1965291391" sldId="465"/>
            <ac:spMk id="7" creationId="{C89B6783-564B-49D5-8830-879B6C036EB7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8" creationId="{732C43CE-BE51-4F81-84A3-4DA6B6828AE2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9" creationId="{5DEA71D5-48A6-4A73-BFFB-C98DE58ACCD7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10" creationId="{C5039366-6C06-4A80-8F69-55B44B326D19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11" creationId="{70D7E897-C6DA-444F-A094-1DEF45D23617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12" creationId="{CDCDD053-BC27-49E0-B497-D922A0F89AA9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13" creationId="{BE3A17E4-924D-4222-B5FE-5E45DD3DA387}"/>
          </ac:spMkLst>
        </pc:spChg>
        <pc:picChg chg="del mod">
          <ac:chgData name="정승민" userId="27c543a4-548c-4fc9-964e-449d0026db0b" providerId="ADAL" clId="{09D697CC-A49D-465D-B85E-CFE718225F00}" dt="2022-09-20T03:46:27.661" v="10" actId="478"/>
          <ac:picMkLst>
            <pc:docMk/>
            <pc:sldMk cId="1965291391" sldId="465"/>
            <ac:picMk id="3" creationId="{14C54B75-B7C5-466F-A948-F5D9307FB795}"/>
          </ac:picMkLst>
        </pc:picChg>
      </pc:sldChg>
      <pc:sldChg chg="addSp delSp modSp mod ord">
        <pc:chgData name="정승민" userId="27c543a4-548c-4fc9-964e-449d0026db0b" providerId="ADAL" clId="{09D697CC-A49D-465D-B85E-CFE718225F00}" dt="2022-09-21T05:48:57.822" v="3728"/>
        <pc:sldMkLst>
          <pc:docMk/>
          <pc:sldMk cId="1416974684" sldId="466"/>
        </pc:sldMkLst>
        <pc:spChg chg="mod">
          <ac:chgData name="정승민" userId="27c543a4-548c-4fc9-964e-449d0026db0b" providerId="ADAL" clId="{09D697CC-A49D-465D-B85E-CFE718225F00}" dt="2022-09-21T05:48:57.822" v="3728"/>
          <ac:spMkLst>
            <pc:docMk/>
            <pc:sldMk cId="1416974684" sldId="466"/>
            <ac:spMk id="4" creationId="{2C2DA168-25C6-4236-A53C-AC65E934B754}"/>
          </ac:spMkLst>
        </pc:spChg>
        <pc:spChg chg="del">
          <ac:chgData name="정승민" userId="27c543a4-548c-4fc9-964e-449d0026db0b" providerId="ADAL" clId="{09D697CC-A49D-465D-B85E-CFE718225F00}" dt="2022-09-21T02:35:14.221" v="3213" actId="478"/>
          <ac:spMkLst>
            <pc:docMk/>
            <pc:sldMk cId="1416974684" sldId="466"/>
            <ac:spMk id="6" creationId="{7F5FEE37-3755-4DF8-A37E-ECFD1B71E710}"/>
          </ac:spMkLst>
        </pc:spChg>
        <pc:spChg chg="mod">
          <ac:chgData name="정승민" userId="27c543a4-548c-4fc9-964e-449d0026db0b" providerId="ADAL" clId="{09D697CC-A49D-465D-B85E-CFE718225F00}" dt="2022-09-20T08:15:11.870" v="2936" actId="1035"/>
          <ac:spMkLst>
            <pc:docMk/>
            <pc:sldMk cId="1416974684" sldId="466"/>
            <ac:spMk id="7" creationId="{B38A132C-DFBA-49B8-B610-4BD4FEA0826C}"/>
          </ac:spMkLst>
        </pc:spChg>
        <pc:spChg chg="mod">
          <ac:chgData name="정승민" userId="27c543a4-548c-4fc9-964e-449d0026db0b" providerId="ADAL" clId="{09D697CC-A49D-465D-B85E-CFE718225F00}" dt="2022-09-20T08:15:11.870" v="2936" actId="1035"/>
          <ac:spMkLst>
            <pc:docMk/>
            <pc:sldMk cId="1416974684" sldId="466"/>
            <ac:spMk id="8" creationId="{CCD84509-FADF-4231-B3AF-57887C670027}"/>
          </ac:spMkLst>
        </pc:spChg>
        <pc:spChg chg="del mod">
          <ac:chgData name="정승민" userId="27c543a4-548c-4fc9-964e-449d0026db0b" providerId="ADAL" clId="{09D697CC-A49D-465D-B85E-CFE718225F00}" dt="2022-09-20T07:35:31.896" v="1194" actId="478"/>
          <ac:spMkLst>
            <pc:docMk/>
            <pc:sldMk cId="1416974684" sldId="466"/>
            <ac:spMk id="9" creationId="{5ABC271E-3019-4F9E-8002-E71D17569E18}"/>
          </ac:spMkLst>
        </pc:spChg>
        <pc:spChg chg="del mod">
          <ac:chgData name="정승민" userId="27c543a4-548c-4fc9-964e-449d0026db0b" providerId="ADAL" clId="{09D697CC-A49D-465D-B85E-CFE718225F00}" dt="2022-09-20T07:35:31.896" v="1194" actId="478"/>
          <ac:spMkLst>
            <pc:docMk/>
            <pc:sldMk cId="1416974684" sldId="466"/>
            <ac:spMk id="10" creationId="{90B3B289-439F-4227-9165-543F3FF685DF}"/>
          </ac:spMkLst>
        </pc:spChg>
        <pc:spChg chg="add del mod">
          <ac:chgData name="정승민" userId="27c543a4-548c-4fc9-964e-449d0026db0b" providerId="ADAL" clId="{09D697CC-A49D-465D-B85E-CFE718225F00}" dt="2022-09-21T02:46:59.605" v="3535" actId="21"/>
          <ac:spMkLst>
            <pc:docMk/>
            <pc:sldMk cId="1416974684" sldId="466"/>
            <ac:spMk id="10" creationId="{E8A79765-B0F6-4B41-AC49-61096638236A}"/>
          </ac:spMkLst>
        </pc:spChg>
        <pc:spChg chg="add mod">
          <ac:chgData name="정승민" userId="27c543a4-548c-4fc9-964e-449d0026db0b" providerId="ADAL" clId="{09D697CC-A49D-465D-B85E-CFE718225F00}" dt="2022-09-20T08:15:15.524" v="2948" actId="1035"/>
          <ac:spMkLst>
            <pc:docMk/>
            <pc:sldMk cId="1416974684" sldId="466"/>
            <ac:spMk id="11" creationId="{0C2AFE6D-F85D-4D03-96EF-3FE2C181EDFB}"/>
          </ac:spMkLst>
        </pc:spChg>
        <pc:spChg chg="add mod">
          <ac:chgData name="정승민" userId="27c543a4-548c-4fc9-964e-449d0026db0b" providerId="ADAL" clId="{09D697CC-A49D-465D-B85E-CFE718225F00}" dt="2022-09-20T08:15:15.524" v="2948" actId="1035"/>
          <ac:spMkLst>
            <pc:docMk/>
            <pc:sldMk cId="1416974684" sldId="466"/>
            <ac:spMk id="12" creationId="{02F12A12-0802-469E-98E9-959EFA09E607}"/>
          </ac:spMkLst>
        </pc:spChg>
        <pc:spChg chg="add mod">
          <ac:chgData name="정승민" userId="27c543a4-548c-4fc9-964e-449d0026db0b" providerId="ADAL" clId="{09D697CC-A49D-465D-B85E-CFE718225F00}" dt="2022-09-20T08:15:21.002" v="2955" actId="1035"/>
          <ac:spMkLst>
            <pc:docMk/>
            <pc:sldMk cId="1416974684" sldId="466"/>
            <ac:spMk id="13" creationId="{47C1164C-7410-4405-8D3D-05E25CB07A38}"/>
          </ac:spMkLst>
        </pc:spChg>
        <pc:spChg chg="add mod">
          <ac:chgData name="정승민" userId="27c543a4-548c-4fc9-964e-449d0026db0b" providerId="ADAL" clId="{09D697CC-A49D-465D-B85E-CFE718225F00}" dt="2022-09-20T08:15:21.002" v="2955" actId="1035"/>
          <ac:spMkLst>
            <pc:docMk/>
            <pc:sldMk cId="1416974684" sldId="466"/>
            <ac:spMk id="14" creationId="{8643CE93-464E-4FD5-9087-8B1DBDA98680}"/>
          </ac:spMkLst>
        </pc:spChg>
        <pc:spChg chg="add del mod">
          <ac:chgData name="정승민" userId="27c543a4-548c-4fc9-964e-449d0026db0b" providerId="ADAL" clId="{09D697CC-A49D-465D-B85E-CFE718225F00}" dt="2022-09-21T02:48:14.869" v="3588" actId="21"/>
          <ac:spMkLst>
            <pc:docMk/>
            <pc:sldMk cId="1416974684" sldId="466"/>
            <ac:spMk id="15" creationId="{E103B92D-E0D0-4E8C-9BE5-E1FB978C05C8}"/>
          </ac:spMkLst>
        </pc:spChg>
        <pc:spChg chg="add mod">
          <ac:chgData name="정승민" userId="27c543a4-548c-4fc9-964e-449d0026db0b" providerId="ADAL" clId="{09D697CC-A49D-465D-B85E-CFE718225F00}" dt="2022-09-21T02:48:23.934" v="3593" actId="1076"/>
          <ac:spMkLst>
            <pc:docMk/>
            <pc:sldMk cId="1416974684" sldId="466"/>
            <ac:spMk id="16" creationId="{5E9862B9-1318-4508-836B-41329A45BCB2}"/>
          </ac:spMkLst>
        </pc:spChg>
        <pc:picChg chg="del">
          <ac:chgData name="정승민" userId="27c543a4-548c-4fc9-964e-449d0026db0b" providerId="ADAL" clId="{09D697CC-A49D-465D-B85E-CFE718225F00}" dt="2022-09-20T04:02:05.042" v="238" actId="478"/>
          <ac:picMkLst>
            <pc:docMk/>
            <pc:sldMk cId="1416974684" sldId="466"/>
            <ac:picMk id="3" creationId="{6B1A0EBA-EE51-49A9-89B4-AD3F12EBD2A5}"/>
          </ac:picMkLst>
        </pc:picChg>
      </pc:sldChg>
      <pc:sldChg chg="addSp delSp modSp mod ord">
        <pc:chgData name="정승민" userId="27c543a4-548c-4fc9-964e-449d0026db0b" providerId="ADAL" clId="{09D697CC-A49D-465D-B85E-CFE718225F00}" dt="2022-09-21T02:55:34.661" v="3718" actId="20577"/>
        <pc:sldMkLst>
          <pc:docMk/>
          <pc:sldMk cId="732897104" sldId="467"/>
        </pc:sldMkLst>
        <pc:spChg chg="mod">
          <ac:chgData name="정승민" userId="27c543a4-548c-4fc9-964e-449d0026db0b" providerId="ADAL" clId="{09D697CC-A49D-465D-B85E-CFE718225F00}" dt="2022-09-21T02:55:17.103" v="3708" actId="1076"/>
          <ac:spMkLst>
            <pc:docMk/>
            <pc:sldMk cId="732897104" sldId="467"/>
            <ac:spMk id="3" creationId="{F316B8DF-43AF-4035-88F5-9DD390E846A1}"/>
          </ac:spMkLst>
        </pc:spChg>
        <pc:spChg chg="del">
          <ac:chgData name="정승민" userId="27c543a4-548c-4fc9-964e-449d0026db0b" providerId="ADAL" clId="{09D697CC-A49D-465D-B85E-CFE718225F00}" dt="2022-09-21T02:35:11.934" v="3212" actId="21"/>
          <ac:spMkLst>
            <pc:docMk/>
            <pc:sldMk cId="732897104" sldId="467"/>
            <ac:spMk id="6" creationId="{4AD9E2DD-4685-44FD-BB70-4AD04A0B6793}"/>
          </ac:spMkLst>
        </pc:spChg>
        <pc:spChg chg="mod">
          <ac:chgData name="정승민" userId="27c543a4-548c-4fc9-964e-449d0026db0b" providerId="ADAL" clId="{09D697CC-A49D-465D-B85E-CFE718225F00}" dt="2022-09-21T02:55:19.061" v="3709" actId="1076"/>
          <ac:spMkLst>
            <pc:docMk/>
            <pc:sldMk cId="732897104" sldId="467"/>
            <ac:spMk id="7" creationId="{E203AD12-DF64-4666-9CD6-70C3084CBC98}"/>
          </ac:spMkLst>
        </pc:spChg>
        <pc:spChg chg="add del mod">
          <ac:chgData name="정승민" userId="27c543a4-548c-4fc9-964e-449d0026db0b" providerId="ADAL" clId="{09D697CC-A49D-465D-B85E-CFE718225F00}" dt="2022-09-21T02:47:02.733" v="3537" actId="21"/>
          <ac:spMkLst>
            <pc:docMk/>
            <pc:sldMk cId="732897104" sldId="467"/>
            <ac:spMk id="8" creationId="{EC126812-B7CC-4136-83D2-C51F2D35A65B}"/>
          </ac:spMkLst>
        </pc:spChg>
        <pc:spChg chg="mod">
          <ac:chgData name="정승민" userId="27c543a4-548c-4fc9-964e-449d0026db0b" providerId="ADAL" clId="{09D697CC-A49D-465D-B85E-CFE718225F00}" dt="2022-09-21T02:55:19.061" v="3709" actId="1076"/>
          <ac:spMkLst>
            <pc:docMk/>
            <pc:sldMk cId="732897104" sldId="467"/>
            <ac:spMk id="9" creationId="{0C56C4EF-CBD4-43E9-B8DF-B23BCB9ADA19}"/>
          </ac:spMkLst>
        </pc:spChg>
        <pc:spChg chg="add mod">
          <ac:chgData name="정승민" userId="27c543a4-548c-4fc9-964e-449d0026db0b" providerId="ADAL" clId="{09D697CC-A49D-465D-B85E-CFE718225F00}" dt="2022-09-21T02:55:12.716" v="3706" actId="1076"/>
          <ac:spMkLst>
            <pc:docMk/>
            <pc:sldMk cId="732897104" sldId="467"/>
            <ac:spMk id="10" creationId="{D66F1F81-81C6-4AF3-A59C-66F597EE54B1}"/>
          </ac:spMkLst>
        </pc:spChg>
        <pc:spChg chg="add mod">
          <ac:chgData name="정승민" userId="27c543a4-548c-4fc9-964e-449d0026db0b" providerId="ADAL" clId="{09D697CC-A49D-465D-B85E-CFE718225F00}" dt="2022-09-21T02:55:12.716" v="3706" actId="1076"/>
          <ac:spMkLst>
            <pc:docMk/>
            <pc:sldMk cId="732897104" sldId="467"/>
            <ac:spMk id="11" creationId="{D6BDE71F-1AFB-491E-86CE-0D5B2B6739C9}"/>
          </ac:spMkLst>
        </pc:spChg>
        <pc:spChg chg="add del mod">
          <ac:chgData name="정승민" userId="27c543a4-548c-4fc9-964e-449d0026db0b" providerId="ADAL" clId="{09D697CC-A49D-465D-B85E-CFE718225F00}" dt="2022-09-21T02:48:17.734" v="3590" actId="21"/>
          <ac:spMkLst>
            <pc:docMk/>
            <pc:sldMk cId="732897104" sldId="467"/>
            <ac:spMk id="12" creationId="{C19EF1C7-D34B-4661-842B-E3D11C8A5AE2}"/>
          </ac:spMkLst>
        </pc:spChg>
        <pc:spChg chg="add mod">
          <ac:chgData name="정승민" userId="27c543a4-548c-4fc9-964e-449d0026db0b" providerId="ADAL" clId="{09D697CC-A49D-465D-B85E-CFE718225F00}" dt="2022-09-21T02:48:21.824" v="3592" actId="1076"/>
          <ac:spMkLst>
            <pc:docMk/>
            <pc:sldMk cId="732897104" sldId="467"/>
            <ac:spMk id="13" creationId="{E550C10A-93E7-4E86-BC3C-72475A73F67A}"/>
          </ac:spMkLst>
        </pc:spChg>
        <pc:spChg chg="add mod">
          <ac:chgData name="정승민" userId="27c543a4-548c-4fc9-964e-449d0026db0b" providerId="ADAL" clId="{09D697CC-A49D-465D-B85E-CFE718225F00}" dt="2022-09-21T02:55:32.820" v="3716" actId="20577"/>
          <ac:spMkLst>
            <pc:docMk/>
            <pc:sldMk cId="732897104" sldId="467"/>
            <ac:spMk id="14" creationId="{C7C8EFA5-B9CD-40B5-BBA0-31C3B826158E}"/>
          </ac:spMkLst>
        </pc:spChg>
        <pc:spChg chg="add mod">
          <ac:chgData name="정승민" userId="27c543a4-548c-4fc9-964e-449d0026db0b" providerId="ADAL" clId="{09D697CC-A49D-465D-B85E-CFE718225F00}" dt="2022-09-21T02:55:34.661" v="3718" actId="20577"/>
          <ac:spMkLst>
            <pc:docMk/>
            <pc:sldMk cId="732897104" sldId="467"/>
            <ac:spMk id="15" creationId="{B969C1DA-86F9-4A10-B9C9-5DA65735BB80}"/>
          </ac:spMkLst>
        </pc:spChg>
        <pc:picChg chg="del">
          <ac:chgData name="정승민" userId="27c543a4-548c-4fc9-964e-449d0026db0b" providerId="ADAL" clId="{09D697CC-A49D-465D-B85E-CFE718225F00}" dt="2022-09-21T02:39:09.183" v="3276" actId="478"/>
          <ac:picMkLst>
            <pc:docMk/>
            <pc:sldMk cId="732897104" sldId="467"/>
            <ac:picMk id="4" creationId="{13BEE783-1AF6-44CC-B20F-DB5146EF60C2}"/>
          </ac:picMkLst>
        </pc:picChg>
      </pc:sldChg>
      <pc:sldChg chg="del">
        <pc:chgData name="정승민" userId="27c543a4-548c-4fc9-964e-449d0026db0b" providerId="ADAL" clId="{09D697CC-A49D-465D-B85E-CFE718225F00}" dt="2022-09-20T03:38:40.780" v="6" actId="47"/>
        <pc:sldMkLst>
          <pc:docMk/>
          <pc:sldMk cId="3699262185" sldId="468"/>
        </pc:sldMkLst>
      </pc:sldChg>
      <pc:sldChg chg="addSp delSp modSp add mod">
        <pc:chgData name="정승민" userId="27c543a4-548c-4fc9-964e-449d0026db0b" providerId="ADAL" clId="{09D697CC-A49D-465D-B85E-CFE718225F00}" dt="2022-09-20T08:24:02.017" v="3034" actId="20577"/>
        <pc:sldMkLst>
          <pc:docMk/>
          <pc:sldMk cId="2102583419" sldId="470"/>
        </pc:sldMkLst>
        <pc:spChg chg="del">
          <ac:chgData name="정승민" userId="27c543a4-548c-4fc9-964e-449d0026db0b" providerId="ADAL" clId="{09D697CC-A49D-465D-B85E-CFE718225F00}" dt="2022-09-20T03:50:34.299" v="208" actId="478"/>
          <ac:spMkLst>
            <pc:docMk/>
            <pc:sldMk cId="2102583419" sldId="470"/>
            <ac:spMk id="4" creationId="{38CF9160-B905-410C-9658-8195EDFBAEF8}"/>
          </ac:spMkLst>
        </pc:spChg>
        <pc:spChg chg="mod">
          <ac:chgData name="정승민" userId="27c543a4-548c-4fc9-964e-449d0026db0b" providerId="ADAL" clId="{09D697CC-A49D-465D-B85E-CFE718225F00}" dt="2022-09-20T03:52:53.174" v="222" actId="1076"/>
          <ac:spMkLst>
            <pc:docMk/>
            <pc:sldMk cId="2102583419" sldId="470"/>
            <ac:spMk id="6" creationId="{CA12A171-EA79-4164-9630-B1C4E0B46FAF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7" creationId="{CC4BE870-0D18-48B1-9F05-9C8C0EC1BB36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8" creationId="{7508B763-8F73-4EE3-AEF6-3FC515071E7C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9" creationId="{AE844773-995A-420F-87BF-504107194572}"/>
          </ac:spMkLst>
        </pc:spChg>
        <pc:spChg chg="add mod">
          <ac:chgData name="정승민" userId="27c543a4-548c-4fc9-964e-449d0026db0b" providerId="ADAL" clId="{09D697CC-A49D-465D-B85E-CFE718225F00}" dt="2022-09-20T08:22:53.425" v="2958" actId="14100"/>
          <ac:spMkLst>
            <pc:docMk/>
            <pc:sldMk cId="2102583419" sldId="470"/>
            <ac:spMk id="10" creationId="{F4EC8260-3E88-4CAF-8826-EC5A99DFE935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11" creationId="{65073D0B-5B89-450B-820E-5A4A8CEAD46A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12" creationId="{223F841C-42A3-4C5B-99D5-2518BCDC1F16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13" creationId="{C5FD84A4-7AC4-4D6B-8C0D-8FEA70BABA91}"/>
          </ac:spMkLst>
        </pc:spChg>
        <pc:spChg chg="add mod">
          <ac:chgData name="정승민" userId="27c543a4-548c-4fc9-964e-449d0026db0b" providerId="ADAL" clId="{09D697CC-A49D-465D-B85E-CFE718225F00}" dt="2022-09-20T08:23:23.399" v="2976" actId="1076"/>
          <ac:spMkLst>
            <pc:docMk/>
            <pc:sldMk cId="2102583419" sldId="470"/>
            <ac:spMk id="14" creationId="{F6F896AB-5141-477A-94C0-204917FF363D}"/>
          </ac:spMkLst>
        </pc:spChg>
        <pc:spChg chg="add mod">
          <ac:chgData name="정승민" userId="27c543a4-548c-4fc9-964e-449d0026db0b" providerId="ADAL" clId="{09D697CC-A49D-465D-B85E-CFE718225F00}" dt="2022-09-20T08:23:32.361" v="2992" actId="5793"/>
          <ac:spMkLst>
            <pc:docMk/>
            <pc:sldMk cId="2102583419" sldId="470"/>
            <ac:spMk id="15" creationId="{1A1B6691-DC34-43F4-81E3-1EDD61954B41}"/>
          </ac:spMkLst>
        </pc:spChg>
        <pc:spChg chg="add mod">
          <ac:chgData name="정승민" userId="27c543a4-548c-4fc9-964e-449d0026db0b" providerId="ADAL" clId="{09D697CC-A49D-465D-B85E-CFE718225F00}" dt="2022-09-20T03:50:44.859" v="219"/>
          <ac:spMkLst>
            <pc:docMk/>
            <pc:sldMk cId="2102583419" sldId="470"/>
            <ac:spMk id="17" creationId="{D1A6C20D-13AF-42E1-B921-5A80E5EAE0F1}"/>
          </ac:spMkLst>
        </pc:spChg>
        <pc:spChg chg="add mod">
          <ac:chgData name="정승민" userId="27c543a4-548c-4fc9-964e-449d0026db0b" providerId="ADAL" clId="{09D697CC-A49D-465D-B85E-CFE718225F00}" dt="2022-09-20T08:23:46.504" v="3014" actId="1076"/>
          <ac:spMkLst>
            <pc:docMk/>
            <pc:sldMk cId="2102583419" sldId="470"/>
            <ac:spMk id="18" creationId="{EB7452B1-9C50-4963-8F6F-86AA46A24C90}"/>
          </ac:spMkLst>
        </pc:spChg>
        <pc:spChg chg="add mod">
          <ac:chgData name="정승민" userId="27c543a4-548c-4fc9-964e-449d0026db0b" providerId="ADAL" clId="{09D697CC-A49D-465D-B85E-CFE718225F00}" dt="2022-09-20T08:24:02.017" v="3034" actId="20577"/>
          <ac:spMkLst>
            <pc:docMk/>
            <pc:sldMk cId="2102583419" sldId="470"/>
            <ac:spMk id="19" creationId="{4E792488-88C9-4836-AAE9-814BD3013859}"/>
          </ac:spMkLst>
        </pc:spChg>
        <pc:picChg chg="add mod">
          <ac:chgData name="정승민" userId="27c543a4-548c-4fc9-964e-449d0026db0b" providerId="ADAL" clId="{09D697CC-A49D-465D-B85E-CFE718225F00}" dt="2022-09-20T03:52:50.908" v="221" actId="1076"/>
          <ac:picMkLst>
            <pc:docMk/>
            <pc:sldMk cId="2102583419" sldId="470"/>
            <ac:picMk id="5" creationId="{810FCF71-D888-4A73-BEBE-FF135452AC27}"/>
          </ac:picMkLst>
        </pc:picChg>
        <pc:picChg chg="add mod">
          <ac:chgData name="정승민" userId="27c543a4-548c-4fc9-964e-449d0026db0b" providerId="ADAL" clId="{09D697CC-A49D-465D-B85E-CFE718225F00}" dt="2022-09-20T03:52:57.392" v="224" actId="1076"/>
          <ac:picMkLst>
            <pc:docMk/>
            <pc:sldMk cId="2102583419" sldId="470"/>
            <ac:picMk id="16" creationId="{615F21D0-6A01-467E-AC79-15883F78D467}"/>
          </ac:picMkLst>
        </pc:picChg>
      </pc:sldChg>
    </pc:docChg>
  </pc:docChgLst>
  <pc:docChgLst>
    <pc:chgData name="정승민" userId="27c543a4-548c-4fc9-964e-449d0026db0b" providerId="ADAL" clId="{E6335E1C-A71B-424D-A9FD-BD45D1A49141}"/>
    <pc:docChg chg="undo custSel delSld modSld sldOrd">
      <pc:chgData name="정승민" userId="27c543a4-548c-4fc9-964e-449d0026db0b" providerId="ADAL" clId="{E6335E1C-A71B-424D-A9FD-BD45D1A49141}" dt="2022-10-19T05:37:46.657" v="4783" actId="14100"/>
      <pc:docMkLst>
        <pc:docMk/>
      </pc:docMkLst>
      <pc:sldChg chg="modSp mod">
        <pc:chgData name="정승민" userId="27c543a4-548c-4fc9-964e-449d0026db0b" providerId="ADAL" clId="{E6335E1C-A71B-424D-A9FD-BD45D1A49141}" dt="2022-10-18T10:52:40.154" v="12" actId="20577"/>
        <pc:sldMkLst>
          <pc:docMk/>
          <pc:sldMk cId="2933454379" sldId="464"/>
        </pc:sldMkLst>
        <pc:spChg chg="mod">
          <ac:chgData name="정승민" userId="27c543a4-548c-4fc9-964e-449d0026db0b" providerId="ADAL" clId="{E6335E1C-A71B-424D-A9FD-BD45D1A49141}" dt="2022-10-18T10:52:40.154" v="12" actId="20577"/>
          <ac:spMkLst>
            <pc:docMk/>
            <pc:sldMk cId="2933454379" sldId="464"/>
            <ac:spMk id="3" creationId="{00000000-0000-0000-0000-000000000000}"/>
          </ac:spMkLst>
        </pc:spChg>
      </pc:sldChg>
      <pc:sldChg chg="addSp delSp modSp mod">
        <pc:chgData name="정승민" userId="27c543a4-548c-4fc9-964e-449d0026db0b" providerId="ADAL" clId="{E6335E1C-A71B-424D-A9FD-BD45D1A49141}" dt="2022-10-19T05:37:46.657" v="4783" actId="14100"/>
        <pc:sldMkLst>
          <pc:docMk/>
          <pc:sldMk cId="1965291391" sldId="465"/>
        </pc:sldMkLst>
        <pc:spChg chg="mod">
          <ac:chgData name="정승민" userId="27c543a4-548c-4fc9-964e-449d0026db0b" providerId="ADAL" clId="{E6335E1C-A71B-424D-A9FD-BD45D1A49141}" dt="2022-10-19T05:36:41.152" v="4782" actId="20577"/>
          <ac:spMkLst>
            <pc:docMk/>
            <pc:sldMk cId="1965291391" sldId="465"/>
            <ac:spMk id="4" creationId="{38CF9160-B905-410C-9658-8195EDFBAEF8}"/>
          </ac:spMkLst>
        </pc:spChg>
        <pc:spChg chg="mod">
          <ac:chgData name="정승민" userId="27c543a4-548c-4fc9-964e-449d0026db0b" providerId="ADAL" clId="{E6335E1C-A71B-424D-A9FD-BD45D1A49141}" dt="2022-10-19T05:13:16.370" v="3708" actId="1076"/>
          <ac:spMkLst>
            <pc:docMk/>
            <pc:sldMk cId="1965291391" sldId="465"/>
            <ac:spMk id="5" creationId="{653129CD-C3FA-4D15-AD9F-077256EF78F3}"/>
          </ac:spMkLst>
        </pc:spChg>
        <pc:spChg chg="mod">
          <ac:chgData name="정승민" userId="27c543a4-548c-4fc9-964e-449d0026db0b" providerId="ADAL" clId="{E6335E1C-A71B-424D-A9FD-BD45D1A49141}" dt="2022-10-19T05:13:11.468" v="3707" actId="1076"/>
          <ac:spMkLst>
            <pc:docMk/>
            <pc:sldMk cId="1965291391" sldId="465"/>
            <ac:spMk id="6" creationId="{CA12A171-EA79-4164-9630-B1C4E0B46FAF}"/>
          </ac:spMkLst>
        </pc:spChg>
        <pc:spChg chg="mod">
          <ac:chgData name="정승민" userId="27c543a4-548c-4fc9-964e-449d0026db0b" providerId="ADAL" clId="{E6335E1C-A71B-424D-A9FD-BD45D1A49141}" dt="2022-10-19T05:18:59.652" v="3773" actId="20577"/>
          <ac:spMkLst>
            <pc:docMk/>
            <pc:sldMk cId="1965291391" sldId="465"/>
            <ac:spMk id="7" creationId="{C89B6783-564B-49D5-8830-879B6C036EB7}"/>
          </ac:spMkLst>
        </pc:spChg>
        <pc:spChg chg="del">
          <ac:chgData name="정승민" userId="27c543a4-548c-4fc9-964e-449d0026db0b" providerId="ADAL" clId="{E6335E1C-A71B-424D-A9FD-BD45D1A49141}" dt="2022-10-18T11:01:01.422" v="924" actId="478"/>
          <ac:spMkLst>
            <pc:docMk/>
            <pc:sldMk cId="1965291391" sldId="465"/>
            <ac:spMk id="8" creationId="{732C43CE-BE51-4F81-84A3-4DA6B6828AE2}"/>
          </ac:spMkLst>
        </pc:spChg>
        <pc:spChg chg="del">
          <ac:chgData name="정승민" userId="27c543a4-548c-4fc9-964e-449d0026db0b" providerId="ADAL" clId="{E6335E1C-A71B-424D-A9FD-BD45D1A49141}" dt="2022-10-18T11:01:03.069" v="925" actId="478"/>
          <ac:spMkLst>
            <pc:docMk/>
            <pc:sldMk cId="1965291391" sldId="465"/>
            <ac:spMk id="9" creationId="{5DEA71D5-48A6-4A73-BFFB-C98DE58ACCD7}"/>
          </ac:spMkLst>
        </pc:spChg>
        <pc:spChg chg="add del mod">
          <ac:chgData name="정승민" userId="27c543a4-548c-4fc9-964e-449d0026db0b" providerId="ADAL" clId="{E6335E1C-A71B-424D-A9FD-BD45D1A49141}" dt="2022-10-19T05:19:57.444" v="3775" actId="478"/>
          <ac:spMkLst>
            <pc:docMk/>
            <pc:sldMk cId="1965291391" sldId="465"/>
            <ac:spMk id="9" creationId="{E905813C-03D6-4E16-AF1E-51832807EAB8}"/>
          </ac:spMkLst>
        </pc:spChg>
        <pc:spChg chg="add mod">
          <ac:chgData name="정승민" userId="27c543a4-548c-4fc9-964e-449d0026db0b" providerId="ADAL" clId="{E6335E1C-A71B-424D-A9FD-BD45D1A49141}" dt="2022-10-19T05:35:43.276" v="4621" actId="1076"/>
          <ac:spMkLst>
            <pc:docMk/>
            <pc:sldMk cId="1965291391" sldId="465"/>
            <ac:spMk id="10" creationId="{F8D366CF-3C47-4CDE-9AA8-74B6CE799D35}"/>
          </ac:spMkLst>
        </pc:spChg>
        <pc:spChg chg="add mod">
          <ac:chgData name="정승민" userId="27c543a4-548c-4fc9-964e-449d0026db0b" providerId="ADAL" clId="{E6335E1C-A71B-424D-A9FD-BD45D1A49141}" dt="2022-10-19T05:35:43.276" v="4621" actId="1076"/>
          <ac:spMkLst>
            <pc:docMk/>
            <pc:sldMk cId="1965291391" sldId="465"/>
            <ac:spMk id="11" creationId="{1861A605-C7F9-43D0-82EA-1094FE23E42B}"/>
          </ac:spMkLst>
        </pc:spChg>
        <pc:spChg chg="add del mod">
          <ac:chgData name="정승민" userId="27c543a4-548c-4fc9-964e-449d0026db0b" providerId="ADAL" clId="{E6335E1C-A71B-424D-A9FD-BD45D1A49141}" dt="2022-10-19T05:20:00.086" v="3776" actId="478"/>
          <ac:spMkLst>
            <pc:docMk/>
            <pc:sldMk cId="1965291391" sldId="465"/>
            <ac:spMk id="12" creationId="{0AFDFE04-8F4B-441E-9A4A-65FC57BE2E3B}"/>
          </ac:spMkLst>
        </pc:spChg>
        <pc:spChg chg="add del mod">
          <ac:chgData name="정승민" userId="27c543a4-548c-4fc9-964e-449d0026db0b" providerId="ADAL" clId="{E6335E1C-A71B-424D-A9FD-BD45D1A49141}" dt="2022-10-18T10:57:57.644" v="779" actId="478"/>
          <ac:spMkLst>
            <pc:docMk/>
            <pc:sldMk cId="1965291391" sldId="465"/>
            <ac:spMk id="12" creationId="{36541252-2ECD-471E-AD36-9E47725868A6}"/>
          </ac:spMkLst>
        </pc:spChg>
        <pc:spChg chg="add mod">
          <ac:chgData name="정승민" userId="27c543a4-548c-4fc9-964e-449d0026db0b" providerId="ADAL" clId="{E6335E1C-A71B-424D-A9FD-BD45D1A49141}" dt="2022-10-19T05:37:46.657" v="4783" actId="14100"/>
          <ac:spMkLst>
            <pc:docMk/>
            <pc:sldMk cId="1965291391" sldId="465"/>
            <ac:spMk id="13" creationId="{44352FAD-3070-42CD-B56D-3B7768B0F3A4}"/>
          </ac:spMkLst>
        </pc:spChg>
        <pc:spChg chg="add mod">
          <ac:chgData name="정승민" userId="27c543a4-548c-4fc9-964e-449d0026db0b" providerId="ADAL" clId="{E6335E1C-A71B-424D-A9FD-BD45D1A49141}" dt="2022-10-19T05:20:10.257" v="3791" actId="207"/>
          <ac:spMkLst>
            <pc:docMk/>
            <pc:sldMk cId="1965291391" sldId="465"/>
            <ac:spMk id="14" creationId="{2188F0B3-5E0E-440F-AC42-9D7B03A2D85E}"/>
          </ac:spMkLst>
        </pc:spChg>
        <pc:spChg chg="add mod">
          <ac:chgData name="정승민" userId="27c543a4-548c-4fc9-964e-449d0026db0b" providerId="ADAL" clId="{E6335E1C-A71B-424D-A9FD-BD45D1A49141}" dt="2022-10-19T05:20:23.669" v="3822" actId="20577"/>
          <ac:spMkLst>
            <pc:docMk/>
            <pc:sldMk cId="1965291391" sldId="465"/>
            <ac:spMk id="15" creationId="{545CEC39-0AEE-4F07-8E3D-908FA865CB9A}"/>
          </ac:spMkLst>
        </pc:spChg>
        <pc:graphicFrameChg chg="del">
          <ac:chgData name="정승민" userId="27c543a4-548c-4fc9-964e-449d0026db0b" providerId="ADAL" clId="{E6335E1C-A71B-424D-A9FD-BD45D1A49141}" dt="2022-10-18T10:56:28.950" v="545" actId="478"/>
          <ac:graphicFrameMkLst>
            <pc:docMk/>
            <pc:sldMk cId="1965291391" sldId="465"/>
            <ac:graphicFrameMk id="15" creationId="{DAFD4CFA-D877-4C49-B456-2FF3077F98FC}"/>
          </ac:graphicFrameMkLst>
        </pc:graphicFrameChg>
      </pc:sldChg>
      <pc:sldChg chg="addSp delSp modSp mod ord">
        <pc:chgData name="정승민" userId="27c543a4-548c-4fc9-964e-449d0026db0b" providerId="ADAL" clId="{E6335E1C-A71B-424D-A9FD-BD45D1A49141}" dt="2022-10-19T04:24:27.630" v="1874" actId="1076"/>
        <pc:sldMkLst>
          <pc:docMk/>
          <pc:sldMk cId="1416974684" sldId="466"/>
        </pc:sldMkLst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4" creationId="{2C2DA168-25C6-4236-A53C-AC65E934B754}"/>
          </ac:spMkLst>
        </pc:spChg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7" creationId="{B38A132C-DFBA-49B8-B610-4BD4FEA0826C}"/>
          </ac:spMkLst>
        </pc:spChg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8" creationId="{CCD84509-FADF-4231-B3AF-57887C670027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9" creationId="{F4F06AE2-88FE-4B52-9506-562B8176EFCC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0" creationId="{EF17794A-65CF-46DC-B5EE-C0336AAF1B37}"/>
          </ac:spMkLst>
        </pc:spChg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11" creationId="{0C2AFE6D-F85D-4D03-96EF-3FE2C181EDFB}"/>
          </ac:spMkLst>
        </pc:spChg>
        <pc:spChg chg="add mod">
          <ac:chgData name="정승민" userId="27c543a4-548c-4fc9-964e-449d0026db0b" providerId="ADAL" clId="{E6335E1C-A71B-424D-A9FD-BD45D1A49141}" dt="2022-10-19T04:24:27.630" v="1874" actId="1076"/>
          <ac:spMkLst>
            <pc:docMk/>
            <pc:sldMk cId="1416974684" sldId="466"/>
            <ac:spMk id="11" creationId="{93585646-86D4-49A5-B4DA-8AD0BC71296F}"/>
          </ac:spMkLst>
        </pc:spChg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12" creationId="{02F12A12-0802-469E-98E9-959EFA09E607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3" creationId="{B5FC802B-47A8-478B-B1E7-DA81A1A9CD38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4" creationId="{ACC3E83C-3F18-4461-8089-03A23F04284F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5" creationId="{B087B77D-861C-402C-BB08-79AF3EE1E29E}"/>
          </ac:spMkLst>
        </pc:spChg>
        <pc:spChg chg="del mod">
          <ac:chgData name="정승민" userId="27c543a4-548c-4fc9-964e-449d0026db0b" providerId="ADAL" clId="{E6335E1C-A71B-424D-A9FD-BD45D1A49141}" dt="2022-10-19T04:24:26.157" v="1873" actId="478"/>
          <ac:spMkLst>
            <pc:docMk/>
            <pc:sldMk cId="1416974684" sldId="466"/>
            <ac:spMk id="16" creationId="{5E9862B9-1318-4508-836B-41329A45BCB2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7" creationId="{AD8A1A42-2946-4D42-8965-96C5D10BE8A3}"/>
          </ac:spMkLst>
        </pc:spChg>
      </pc:sldChg>
      <pc:sldChg chg="addSp delSp modSp mod">
        <pc:chgData name="정승민" userId="27c543a4-548c-4fc9-964e-449d0026db0b" providerId="ADAL" clId="{E6335E1C-A71B-424D-A9FD-BD45D1A49141}" dt="2022-10-19T05:29:12.289" v="4618"/>
        <pc:sldMkLst>
          <pc:docMk/>
          <pc:sldMk cId="732897104" sldId="467"/>
        </pc:sldMkLst>
        <pc:spChg chg="add del mod">
          <ac:chgData name="정승민" userId="27c543a4-548c-4fc9-964e-449d0026db0b" providerId="ADAL" clId="{E6335E1C-A71B-424D-A9FD-BD45D1A49141}" dt="2022-10-19T05:25:53.477" v="4343" actId="478"/>
          <ac:spMkLst>
            <pc:docMk/>
            <pc:sldMk cId="732897104" sldId="467"/>
            <ac:spMk id="2" creationId="{945620D9-69F2-4330-8060-507FAF300DDA}"/>
          </ac:spMkLst>
        </pc:spChg>
        <pc:spChg chg="mod">
          <ac:chgData name="정승민" userId="27c543a4-548c-4fc9-964e-449d0026db0b" providerId="ADAL" clId="{E6335E1C-A71B-424D-A9FD-BD45D1A49141}" dt="2022-10-19T05:27:42.338" v="4538" actId="20577"/>
          <ac:spMkLst>
            <pc:docMk/>
            <pc:sldMk cId="732897104" sldId="467"/>
            <ac:spMk id="3" creationId="{F316B8DF-43AF-4035-88F5-9DD390E846A1}"/>
          </ac:spMkLst>
        </pc:spChg>
        <pc:spChg chg="mod">
          <ac:chgData name="정승민" userId="27c543a4-548c-4fc9-964e-449d0026db0b" providerId="ADAL" clId="{E6335E1C-A71B-424D-A9FD-BD45D1A49141}" dt="2022-10-19T05:27:25.917" v="4507" actId="207"/>
          <ac:spMkLst>
            <pc:docMk/>
            <pc:sldMk cId="732897104" sldId="467"/>
            <ac:spMk id="7" creationId="{E203AD12-DF64-4666-9CD6-70C3084CBC98}"/>
          </ac:spMkLst>
        </pc:spChg>
        <pc:spChg chg="mod">
          <ac:chgData name="정승민" userId="27c543a4-548c-4fc9-964e-449d0026db0b" providerId="ADAL" clId="{E6335E1C-A71B-424D-A9FD-BD45D1A49141}" dt="2022-10-19T05:27:21.677" v="4506" actId="207"/>
          <ac:spMkLst>
            <pc:docMk/>
            <pc:sldMk cId="732897104" sldId="467"/>
            <ac:spMk id="9" creationId="{0C56C4EF-CBD4-43E9-B8DF-B23BCB9ADA19}"/>
          </ac:spMkLst>
        </pc:spChg>
        <pc:spChg chg="add mod">
          <ac:chgData name="정승민" userId="27c543a4-548c-4fc9-964e-449d0026db0b" providerId="ADAL" clId="{E6335E1C-A71B-424D-A9FD-BD45D1A49141}" dt="2022-10-19T05:26:18.807" v="4351" actId="1076"/>
          <ac:spMkLst>
            <pc:docMk/>
            <pc:sldMk cId="732897104" sldId="467"/>
            <ac:spMk id="10" creationId="{C6C0D692-B602-4BC6-877E-DA8D5DF0D5E4}"/>
          </ac:spMkLst>
        </pc:spChg>
        <pc:spChg chg="add mod">
          <ac:chgData name="정승민" userId="27c543a4-548c-4fc9-964e-449d0026db0b" providerId="ADAL" clId="{E6335E1C-A71B-424D-A9FD-BD45D1A49141}" dt="2022-10-19T05:26:18.807" v="4351" actId="1076"/>
          <ac:spMkLst>
            <pc:docMk/>
            <pc:sldMk cId="732897104" sldId="467"/>
            <ac:spMk id="11" creationId="{0BDBB23A-2CE4-4DB9-9F02-DD80D3F0CE7B}"/>
          </ac:spMkLst>
        </pc:spChg>
        <pc:spChg chg="add mod">
          <ac:chgData name="정승민" userId="27c543a4-548c-4fc9-964e-449d0026db0b" providerId="ADAL" clId="{E6335E1C-A71B-424D-A9FD-BD45D1A49141}" dt="2022-10-19T05:29:03.194" v="4596" actId="20577"/>
          <ac:spMkLst>
            <pc:docMk/>
            <pc:sldMk cId="732897104" sldId="467"/>
            <ac:spMk id="12" creationId="{78651CB0-A7A7-4C69-88AA-E78C0AA29137}"/>
          </ac:spMkLst>
        </pc:spChg>
        <pc:spChg chg="add del mod">
          <ac:chgData name="정승민" userId="27c543a4-548c-4fc9-964e-449d0026db0b" providerId="ADAL" clId="{E6335E1C-A71B-424D-A9FD-BD45D1A49141}" dt="2022-10-19T05:07:05.590" v="2959" actId="478"/>
          <ac:spMkLst>
            <pc:docMk/>
            <pc:sldMk cId="732897104" sldId="467"/>
            <ac:spMk id="14" creationId="{B1164875-3E08-40D4-8B56-4DA3365AD0E4}"/>
          </ac:spMkLst>
        </pc:spChg>
        <pc:spChg chg="add del mod">
          <ac:chgData name="정승민" userId="27c543a4-548c-4fc9-964e-449d0026db0b" providerId="ADAL" clId="{E6335E1C-A71B-424D-A9FD-BD45D1A49141}" dt="2022-10-19T05:25:57.513" v="4346" actId="478"/>
          <ac:spMkLst>
            <pc:docMk/>
            <pc:sldMk cId="732897104" sldId="467"/>
            <ac:spMk id="15" creationId="{CBAA5ED9-637C-4DE8-B6E4-99E1CD790318}"/>
          </ac:spMkLst>
        </pc:spChg>
        <pc:spChg chg="del">
          <ac:chgData name="정승민" userId="27c543a4-548c-4fc9-964e-449d0026db0b" providerId="ADAL" clId="{E6335E1C-A71B-424D-A9FD-BD45D1A49141}" dt="2022-10-19T05:04:16.076" v="2698" actId="478"/>
          <ac:spMkLst>
            <pc:docMk/>
            <pc:sldMk cId="732897104" sldId="467"/>
            <ac:spMk id="18" creationId="{5B32C0C7-8E42-473A-A0BF-657E19FFA1F6}"/>
          </ac:spMkLst>
        </pc:spChg>
        <pc:spChg chg="add mod">
          <ac:chgData name="정승민" userId="27c543a4-548c-4fc9-964e-449d0026db0b" providerId="ADAL" clId="{E6335E1C-A71B-424D-A9FD-BD45D1A49141}" dt="2022-10-19T05:29:12.289" v="4618"/>
          <ac:spMkLst>
            <pc:docMk/>
            <pc:sldMk cId="732897104" sldId="467"/>
            <ac:spMk id="19" creationId="{DF73D526-5B1E-4913-8FF2-268FB811EB8E}"/>
          </ac:spMkLst>
        </pc:spChg>
        <pc:spChg chg="add del mod">
          <ac:chgData name="정승민" userId="27c543a4-548c-4fc9-964e-449d0026db0b" providerId="ADAL" clId="{E6335E1C-A71B-424D-A9FD-BD45D1A49141}" dt="2022-10-19T05:26:02.688" v="4348" actId="478"/>
          <ac:spMkLst>
            <pc:docMk/>
            <pc:sldMk cId="732897104" sldId="467"/>
            <ac:spMk id="20" creationId="{7B6B3497-0448-49E5-9F4A-40A4BBB237C9}"/>
          </ac:spMkLst>
        </pc:spChg>
        <pc:spChg chg="add del mod">
          <ac:chgData name="정승민" userId="27c543a4-548c-4fc9-964e-449d0026db0b" providerId="ADAL" clId="{E6335E1C-A71B-424D-A9FD-BD45D1A49141}" dt="2022-10-19T05:26:03.509" v="4349" actId="478"/>
          <ac:spMkLst>
            <pc:docMk/>
            <pc:sldMk cId="732897104" sldId="467"/>
            <ac:spMk id="21" creationId="{1CC4D2DB-66AC-4ED3-B11E-81C21C85CAE6}"/>
          </ac:spMkLst>
        </pc:spChg>
        <pc:graphicFrameChg chg="del">
          <ac:chgData name="정승민" userId="27c543a4-548c-4fc9-964e-449d0026db0b" providerId="ADAL" clId="{E6335E1C-A71B-424D-A9FD-BD45D1A49141}" dt="2022-10-19T05:04:16.076" v="2698" actId="478"/>
          <ac:graphicFrameMkLst>
            <pc:docMk/>
            <pc:sldMk cId="732897104" sldId="467"/>
            <ac:graphicFrameMk id="16" creationId="{8D35AB6A-150C-4636-943D-C7202EE8C157}"/>
          </ac:graphicFrameMkLst>
        </pc:graphicFrameChg>
        <pc:graphicFrameChg chg="del">
          <ac:chgData name="정승민" userId="27c543a4-548c-4fc9-964e-449d0026db0b" providerId="ADAL" clId="{E6335E1C-A71B-424D-A9FD-BD45D1A49141}" dt="2022-10-19T05:04:16.076" v="2698" actId="478"/>
          <ac:graphicFrameMkLst>
            <pc:docMk/>
            <pc:sldMk cId="732897104" sldId="467"/>
            <ac:graphicFrameMk id="17" creationId="{5186CF52-A934-4D24-8F44-C39FF8289F0A}"/>
          </ac:graphicFrameMkLst>
        </pc:graphicFrameChg>
      </pc:sldChg>
      <pc:sldChg chg="modSp mod">
        <pc:chgData name="정승민" userId="27c543a4-548c-4fc9-964e-449d0026db0b" providerId="ADAL" clId="{E6335E1C-A71B-424D-A9FD-BD45D1A49141}" dt="2022-10-18T10:39:15.366" v="2" actId="27636"/>
        <pc:sldMkLst>
          <pc:docMk/>
          <pc:sldMk cId="1313586742" sldId="469"/>
        </pc:sldMkLst>
        <pc:spChg chg="mod">
          <ac:chgData name="정승민" userId="27c543a4-548c-4fc9-964e-449d0026db0b" providerId="ADAL" clId="{E6335E1C-A71B-424D-A9FD-BD45D1A49141}" dt="2022-10-18T10:39:15.366" v="2" actId="27636"/>
          <ac:spMkLst>
            <pc:docMk/>
            <pc:sldMk cId="1313586742" sldId="469"/>
            <ac:spMk id="7" creationId="{553120D6-2C08-4A37-8DE6-724286F3929B}"/>
          </ac:spMkLst>
        </pc:spChg>
      </pc:sldChg>
      <pc:sldChg chg="delSp modSp mod">
        <pc:chgData name="정승민" userId="27c543a4-548c-4fc9-964e-449d0026db0b" providerId="ADAL" clId="{E6335E1C-A71B-424D-A9FD-BD45D1A49141}" dt="2022-10-19T04:24:43.859" v="1884" actId="478"/>
        <pc:sldMkLst>
          <pc:docMk/>
          <pc:sldMk cId="2102583419" sldId="470"/>
        </pc:sldMkLst>
        <pc:spChg chg="mod">
          <ac:chgData name="정승민" userId="27c543a4-548c-4fc9-964e-449d0026db0b" providerId="ADAL" clId="{E6335E1C-A71B-424D-A9FD-BD45D1A49141}" dt="2022-10-19T04:08:05.841" v="1709" actId="20577"/>
          <ac:spMkLst>
            <pc:docMk/>
            <pc:sldMk cId="2102583419" sldId="470"/>
            <ac:spMk id="6" creationId="{CA12A171-EA79-4164-9630-B1C4E0B46FAF}"/>
          </ac:spMkLst>
        </pc:spChg>
        <pc:spChg chg="mod">
          <ac:chgData name="정승민" userId="27c543a4-548c-4fc9-964e-449d0026db0b" providerId="ADAL" clId="{E6335E1C-A71B-424D-A9FD-BD45D1A49141}" dt="2022-10-19T04:08:27.151" v="1760" actId="20577"/>
          <ac:spMkLst>
            <pc:docMk/>
            <pc:sldMk cId="2102583419" sldId="470"/>
            <ac:spMk id="20" creationId="{AAAD15E8-93FE-4FBB-9A4E-7E5F2A08E33E}"/>
          </ac:spMkLst>
        </pc:spChg>
        <pc:spChg chg="mod">
          <ac:chgData name="정승민" userId="27c543a4-548c-4fc9-964e-449d0026db0b" providerId="ADAL" clId="{E6335E1C-A71B-424D-A9FD-BD45D1A49141}" dt="2022-10-19T04:09:24.154" v="1838" actId="1076"/>
          <ac:spMkLst>
            <pc:docMk/>
            <pc:sldMk cId="2102583419" sldId="470"/>
            <ac:spMk id="24" creationId="{E8B19A76-8FFB-4141-8FE1-66E7B6572F0C}"/>
          </ac:spMkLst>
        </pc:spChg>
        <pc:spChg chg="mod">
          <ac:chgData name="정승민" userId="27c543a4-548c-4fc9-964e-449d0026db0b" providerId="ADAL" clId="{E6335E1C-A71B-424D-A9FD-BD45D1A49141}" dt="2022-10-19T04:09:41.260" v="1853" actId="1076"/>
          <ac:spMkLst>
            <pc:docMk/>
            <pc:sldMk cId="2102583419" sldId="470"/>
            <ac:spMk id="25" creationId="{F7CEC841-CE77-4E3A-B459-B79AA8CE3123}"/>
          </ac:spMkLst>
        </pc:spChg>
        <pc:spChg chg="mod">
          <ac:chgData name="정승민" userId="27c543a4-548c-4fc9-964e-449d0026db0b" providerId="ADAL" clId="{E6335E1C-A71B-424D-A9FD-BD45D1A49141}" dt="2022-10-19T04:14:37.186" v="1868" actId="20577"/>
          <ac:spMkLst>
            <pc:docMk/>
            <pc:sldMk cId="2102583419" sldId="470"/>
            <ac:spMk id="26" creationId="{BECC896E-A506-45B9-9465-1EF834203DBA}"/>
          </ac:spMkLst>
        </pc:spChg>
        <pc:spChg chg="del">
          <ac:chgData name="정승민" userId="27c543a4-548c-4fc9-964e-449d0026db0b" providerId="ADAL" clId="{E6335E1C-A71B-424D-A9FD-BD45D1A49141}" dt="2022-10-19T04:08:34.824" v="1764" actId="478"/>
          <ac:spMkLst>
            <pc:docMk/>
            <pc:sldMk cId="2102583419" sldId="470"/>
            <ac:spMk id="27" creationId="{EAD8395B-F57D-444F-882A-4033BCF4F539}"/>
          </ac:spMkLst>
        </pc:spChg>
        <pc:spChg chg="del mod">
          <ac:chgData name="정승민" userId="27c543a4-548c-4fc9-964e-449d0026db0b" providerId="ADAL" clId="{E6335E1C-A71B-424D-A9FD-BD45D1A49141}" dt="2022-10-19T04:08:35.885" v="1766" actId="478"/>
          <ac:spMkLst>
            <pc:docMk/>
            <pc:sldMk cId="2102583419" sldId="470"/>
            <ac:spMk id="29" creationId="{F31CE291-87FA-46CA-9FF8-7643A199FBCA}"/>
          </ac:spMkLst>
        </pc:spChg>
        <pc:spChg chg="del">
          <ac:chgData name="정승민" userId="27c543a4-548c-4fc9-964e-449d0026db0b" providerId="ADAL" clId="{E6335E1C-A71B-424D-A9FD-BD45D1A49141}" dt="2022-10-19T04:24:43.859" v="1884" actId="478"/>
          <ac:spMkLst>
            <pc:docMk/>
            <pc:sldMk cId="2102583419" sldId="470"/>
            <ac:spMk id="30" creationId="{E99DA5FE-1B60-4286-B8A0-2BB5665FB860}"/>
          </ac:spMkLst>
        </pc:spChg>
        <pc:spChg chg="del">
          <ac:chgData name="정승민" userId="27c543a4-548c-4fc9-964e-449d0026db0b" providerId="ADAL" clId="{E6335E1C-A71B-424D-A9FD-BD45D1A49141}" dt="2022-10-19T04:24:43.859" v="1884" actId="478"/>
          <ac:spMkLst>
            <pc:docMk/>
            <pc:sldMk cId="2102583419" sldId="470"/>
            <ac:spMk id="32" creationId="{FC07AA86-9ACC-4EFA-9454-94E78ADDD97C}"/>
          </ac:spMkLst>
        </pc:spChg>
        <pc:spChg chg="del">
          <ac:chgData name="정승민" userId="27c543a4-548c-4fc9-964e-449d0026db0b" providerId="ADAL" clId="{E6335E1C-A71B-424D-A9FD-BD45D1A49141}" dt="2022-10-19T04:24:43.859" v="1884" actId="478"/>
          <ac:spMkLst>
            <pc:docMk/>
            <pc:sldMk cId="2102583419" sldId="470"/>
            <ac:spMk id="33" creationId="{3DC41E50-4683-4067-98F0-A52FEADD0307}"/>
          </ac:spMkLst>
        </pc:spChg>
        <pc:picChg chg="del">
          <ac:chgData name="정승민" userId="27c543a4-548c-4fc9-964e-449d0026db0b" providerId="ADAL" clId="{E6335E1C-A71B-424D-A9FD-BD45D1A49141}" dt="2022-10-19T04:08:32.590" v="1761" actId="478"/>
          <ac:picMkLst>
            <pc:docMk/>
            <pc:sldMk cId="2102583419" sldId="470"/>
            <ac:picMk id="3" creationId="{AFBAA658-6D64-457F-8C3B-576518CA6A8D}"/>
          </ac:picMkLst>
        </pc:picChg>
        <pc:picChg chg="del">
          <ac:chgData name="정승민" userId="27c543a4-548c-4fc9-964e-449d0026db0b" providerId="ADAL" clId="{E6335E1C-A71B-424D-A9FD-BD45D1A49141}" dt="2022-10-19T04:08:33.239" v="1762" actId="478"/>
          <ac:picMkLst>
            <pc:docMk/>
            <pc:sldMk cId="2102583419" sldId="470"/>
            <ac:picMk id="21" creationId="{96573A93-9BD3-4B6E-8997-442B6C7A4BE8}"/>
          </ac:picMkLst>
        </pc:picChg>
        <pc:picChg chg="del">
          <ac:chgData name="정승민" userId="27c543a4-548c-4fc9-964e-449d0026db0b" providerId="ADAL" clId="{E6335E1C-A71B-424D-A9FD-BD45D1A49141}" dt="2022-10-19T04:08:33.872" v="1763" actId="478"/>
          <ac:picMkLst>
            <pc:docMk/>
            <pc:sldMk cId="2102583419" sldId="470"/>
            <ac:picMk id="23" creationId="{74685B4C-FB36-4361-B287-33D6A02E1089}"/>
          </ac:picMkLst>
        </pc:picChg>
      </pc:sldChg>
      <pc:sldChg chg="del">
        <pc:chgData name="정승민" userId="27c543a4-548c-4fc9-964e-449d0026db0b" providerId="ADAL" clId="{E6335E1C-A71B-424D-A9FD-BD45D1A49141}" dt="2022-10-18T10:38:28.700" v="0" actId="47"/>
        <pc:sldMkLst>
          <pc:docMk/>
          <pc:sldMk cId="1312929065" sldId="471"/>
        </pc:sldMkLst>
      </pc:sldChg>
    </pc:docChg>
  </pc:docChgLst>
  <pc:docChgLst>
    <pc:chgData name="정승민" userId="27c543a4-548c-4fc9-964e-449d0026db0b" providerId="ADAL" clId="{DCDDFDB0-E765-4B50-8E70-79A805FC460F}"/>
    <pc:docChg chg="custSel addSld delSld modSld">
      <pc:chgData name="정승민" userId="27c543a4-548c-4fc9-964e-449d0026db0b" providerId="ADAL" clId="{DCDDFDB0-E765-4B50-8E70-79A805FC460F}" dt="2022-09-14T04:02:16.793" v="179" actId="1076"/>
      <pc:docMkLst>
        <pc:docMk/>
      </pc:docMkLst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5190376" sldId="30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576385520" sldId="358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066640101" sldId="35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4136882451" sldId="360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103260736" sldId="38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905797371" sldId="391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463410424" sldId="39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037712974" sldId="394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791149464" sldId="395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398499994" sldId="40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521303304" sldId="40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371383458" sldId="41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941953253" sldId="41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302029656" sldId="414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027565971" sldId="417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396447681" sldId="418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499251394" sldId="41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928842260" sldId="420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075846705" sldId="421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215235886" sldId="42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837229719" sldId="424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935806472" sldId="427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461671644" sldId="428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4190156290" sldId="42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467335350" sldId="430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061419361" sldId="431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43731741" sldId="43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516356592" sldId="43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453727091" sldId="434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655295096" sldId="435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474994275" sldId="436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88359860" sldId="437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677973427" sldId="438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921310530" sldId="43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909966106" sldId="441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295738422" sldId="44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030693133" sldId="44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50363974" sldId="444"/>
        </pc:sldMkLst>
      </pc:sldChg>
      <pc:sldChg chg="modSp mod">
        <pc:chgData name="정승민" userId="27c543a4-548c-4fc9-964e-449d0026db0b" providerId="ADAL" clId="{DCDDFDB0-E765-4B50-8E70-79A805FC460F}" dt="2022-09-13T06:20:01.725" v="34" actId="20577"/>
        <pc:sldMkLst>
          <pc:docMk/>
          <pc:sldMk cId="2933454379" sldId="464"/>
        </pc:sldMkLst>
        <pc:spChg chg="mod">
          <ac:chgData name="정승민" userId="27c543a4-548c-4fc9-964e-449d0026db0b" providerId="ADAL" clId="{DCDDFDB0-E765-4B50-8E70-79A805FC460F}" dt="2022-09-13T06:20:01.725" v="34" actId="20577"/>
          <ac:spMkLst>
            <pc:docMk/>
            <pc:sldMk cId="2933454379" sldId="464"/>
            <ac:spMk id="3" creationId="{00000000-0000-0000-0000-000000000000}"/>
          </ac:spMkLst>
        </pc:spChg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786168541" sldId="465"/>
        </pc:sldMkLst>
      </pc:sldChg>
      <pc:sldChg chg="addSp delSp modSp add mod">
        <pc:chgData name="정승민" userId="27c543a4-548c-4fc9-964e-449d0026db0b" providerId="ADAL" clId="{DCDDFDB0-E765-4B50-8E70-79A805FC460F}" dt="2022-09-13T06:24:51.950" v="81" actId="14100"/>
        <pc:sldMkLst>
          <pc:docMk/>
          <pc:sldMk cId="1965291391" sldId="465"/>
        </pc:sldMkLst>
        <pc:spChg chg="del">
          <ac:chgData name="정승민" userId="27c543a4-548c-4fc9-964e-449d0026db0b" providerId="ADAL" clId="{DCDDFDB0-E765-4B50-8E70-79A805FC460F}" dt="2022-09-13T06:23:59.615" v="38" actId="478"/>
          <ac:spMkLst>
            <pc:docMk/>
            <pc:sldMk cId="1965291391" sldId="465"/>
            <ac:spMk id="3" creationId="{00000000-0000-0000-0000-000000000000}"/>
          </ac:spMkLst>
        </pc:spChg>
        <pc:spChg chg="add del mod">
          <ac:chgData name="정승민" userId="27c543a4-548c-4fc9-964e-449d0026db0b" providerId="ADAL" clId="{DCDDFDB0-E765-4B50-8E70-79A805FC460F}" dt="2022-09-13T06:24:01.662" v="39" actId="478"/>
          <ac:spMkLst>
            <pc:docMk/>
            <pc:sldMk cId="1965291391" sldId="465"/>
            <ac:spMk id="5" creationId="{723A8B90-3AB4-4E08-9636-AC574E9F63AA}"/>
          </ac:spMkLst>
        </pc:spChg>
        <pc:spChg chg="add mod">
          <ac:chgData name="정승민" userId="27c543a4-548c-4fc9-964e-449d0026db0b" providerId="ADAL" clId="{DCDDFDB0-E765-4B50-8E70-79A805FC460F}" dt="2022-09-13T06:24:51.950" v="81" actId="14100"/>
          <ac:spMkLst>
            <pc:docMk/>
            <pc:sldMk cId="1965291391" sldId="465"/>
            <ac:spMk id="6" creationId="{CA12A171-EA79-4164-9630-B1C4E0B46FAF}"/>
          </ac:spMkLst>
        </pc:spChg>
        <pc:picChg chg="del">
          <ac:chgData name="정승민" userId="27c543a4-548c-4fc9-964e-449d0026db0b" providerId="ADAL" clId="{DCDDFDB0-E765-4B50-8E70-79A805FC460F}" dt="2022-09-13T06:23:58.482" v="37" actId="478"/>
          <ac:picMkLst>
            <pc:docMk/>
            <pc:sldMk cId="1965291391" sldId="465"/>
            <ac:picMk id="4" creationId="{F79A5A4D-CD89-4580-90DA-DA08725F3C96}"/>
          </ac:picMkLst>
        </pc:picChg>
      </pc:sldChg>
      <pc:sldChg chg="addSp delSp modSp add mod">
        <pc:chgData name="정승민" userId="27c543a4-548c-4fc9-964e-449d0026db0b" providerId="ADAL" clId="{DCDDFDB0-E765-4B50-8E70-79A805FC460F}" dt="2022-09-14T04:02:16.793" v="179" actId="1076"/>
        <pc:sldMkLst>
          <pc:docMk/>
          <pc:sldMk cId="1416974684" sldId="466"/>
        </pc:sldMkLst>
        <pc:spChg chg="del">
          <ac:chgData name="정승민" userId="27c543a4-548c-4fc9-964e-449d0026db0b" providerId="ADAL" clId="{DCDDFDB0-E765-4B50-8E70-79A805FC460F}" dt="2022-09-13T06:24:21.436" v="44" actId="478"/>
          <ac:spMkLst>
            <pc:docMk/>
            <pc:sldMk cId="1416974684" sldId="466"/>
            <ac:spMk id="3" creationId="{00000000-0000-0000-0000-000000000000}"/>
          </ac:spMkLst>
        </pc:spChg>
        <pc:spChg chg="add del mod">
          <ac:chgData name="정승민" userId="27c543a4-548c-4fc9-964e-449d0026db0b" providerId="ADAL" clId="{DCDDFDB0-E765-4B50-8E70-79A805FC460F}" dt="2022-09-13T06:24:55.558" v="83" actId="478"/>
          <ac:spMkLst>
            <pc:docMk/>
            <pc:sldMk cId="1416974684" sldId="466"/>
            <ac:spMk id="5" creationId="{DE919729-A0D5-496B-9FAC-CAB981B80279}"/>
          </ac:spMkLst>
        </pc:spChg>
        <pc:spChg chg="add mod">
          <ac:chgData name="정승민" userId="27c543a4-548c-4fc9-964e-449d0026db0b" providerId="ADAL" clId="{DCDDFDB0-E765-4B50-8E70-79A805FC460F}" dt="2022-09-13T06:26:32.492" v="94"/>
          <ac:spMkLst>
            <pc:docMk/>
            <pc:sldMk cId="1416974684" sldId="466"/>
            <ac:spMk id="6" creationId="{7F5FEE37-3755-4DF8-A37E-ECFD1B71E710}"/>
          </ac:spMkLst>
        </pc:spChg>
        <pc:spChg chg="mod">
          <ac:chgData name="정승민" userId="27c543a4-548c-4fc9-964e-449d0026db0b" providerId="ADAL" clId="{DCDDFDB0-E765-4B50-8E70-79A805FC460F}" dt="2022-09-14T04:02:13.395" v="177" actId="1076"/>
          <ac:spMkLst>
            <pc:docMk/>
            <pc:sldMk cId="1416974684" sldId="466"/>
            <ac:spMk id="7" creationId="{B38A132C-DFBA-49B8-B610-4BD4FEA0826C}"/>
          </ac:spMkLst>
        </pc:spChg>
        <pc:spChg chg="mod">
          <ac:chgData name="정승민" userId="27c543a4-548c-4fc9-964e-449d0026db0b" providerId="ADAL" clId="{DCDDFDB0-E765-4B50-8E70-79A805FC460F}" dt="2022-09-14T04:02:13.395" v="177" actId="1076"/>
          <ac:spMkLst>
            <pc:docMk/>
            <pc:sldMk cId="1416974684" sldId="466"/>
            <ac:spMk id="8" creationId="{CCD84509-FADF-4231-B3AF-57887C670027}"/>
          </ac:spMkLst>
        </pc:spChg>
        <pc:spChg chg="mod">
          <ac:chgData name="정승민" userId="27c543a4-548c-4fc9-964e-449d0026db0b" providerId="ADAL" clId="{DCDDFDB0-E765-4B50-8E70-79A805FC460F}" dt="2022-09-14T04:02:13.395" v="177" actId="1076"/>
          <ac:spMkLst>
            <pc:docMk/>
            <pc:sldMk cId="1416974684" sldId="466"/>
            <ac:spMk id="9" creationId="{5ABC271E-3019-4F9E-8002-E71D17569E18}"/>
          </ac:spMkLst>
        </pc:spChg>
        <pc:spChg chg="mod">
          <ac:chgData name="정승민" userId="27c543a4-548c-4fc9-964e-449d0026db0b" providerId="ADAL" clId="{DCDDFDB0-E765-4B50-8E70-79A805FC460F}" dt="2022-09-14T04:02:13.395" v="177" actId="1076"/>
          <ac:spMkLst>
            <pc:docMk/>
            <pc:sldMk cId="1416974684" sldId="466"/>
            <ac:spMk id="10" creationId="{90B3B289-439F-4227-9165-543F3FF685DF}"/>
          </ac:spMkLst>
        </pc:spChg>
        <pc:picChg chg="add mod">
          <ac:chgData name="정승민" userId="27c543a4-548c-4fc9-964e-449d0026db0b" providerId="ADAL" clId="{DCDDFDB0-E765-4B50-8E70-79A805FC460F}" dt="2022-09-14T04:02:16.793" v="179" actId="1076"/>
          <ac:picMkLst>
            <pc:docMk/>
            <pc:sldMk cId="1416974684" sldId="466"/>
            <ac:picMk id="3" creationId="{6B1A0EBA-EE51-49A9-89B4-AD3F12EBD2A5}"/>
          </ac:picMkLst>
        </pc:picChg>
        <pc:picChg chg="del mod">
          <ac:chgData name="정승민" userId="27c543a4-548c-4fc9-964e-449d0026db0b" providerId="ADAL" clId="{DCDDFDB0-E765-4B50-8E70-79A805FC460F}" dt="2022-09-13T06:24:20.265" v="43" actId="478"/>
          <ac:picMkLst>
            <pc:docMk/>
            <pc:sldMk cId="1416974684" sldId="466"/>
            <ac:picMk id="4" creationId="{F79A5A4D-CD89-4580-90DA-DA08725F3C96}"/>
          </ac:picMkLst>
        </pc:picChg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150952855" sldId="466"/>
        </pc:sldMkLst>
      </pc:sldChg>
      <pc:sldChg chg="addSp delSp modSp add mod">
        <pc:chgData name="정승민" userId="27c543a4-548c-4fc9-964e-449d0026db0b" providerId="ADAL" clId="{DCDDFDB0-E765-4B50-8E70-79A805FC460F}" dt="2022-09-13T06:26:35.751" v="103"/>
        <pc:sldMkLst>
          <pc:docMk/>
          <pc:sldMk cId="732897104" sldId="467"/>
        </pc:sldMkLst>
        <pc:spChg chg="del">
          <ac:chgData name="정승민" userId="27c543a4-548c-4fc9-964e-449d0026db0b" providerId="ADAL" clId="{DCDDFDB0-E765-4B50-8E70-79A805FC460F}" dt="2022-09-13T06:24:25.676" v="47" actId="21"/>
          <ac:spMkLst>
            <pc:docMk/>
            <pc:sldMk cId="732897104" sldId="467"/>
            <ac:spMk id="3" creationId="{00000000-0000-0000-0000-000000000000}"/>
          </ac:spMkLst>
        </pc:spChg>
        <pc:spChg chg="add del mod">
          <ac:chgData name="정승민" userId="27c543a4-548c-4fc9-964e-449d0026db0b" providerId="ADAL" clId="{DCDDFDB0-E765-4B50-8E70-79A805FC460F}" dt="2022-09-13T06:24:58.369" v="85" actId="478"/>
          <ac:spMkLst>
            <pc:docMk/>
            <pc:sldMk cId="732897104" sldId="467"/>
            <ac:spMk id="5" creationId="{E7F47928-86AB-4F0E-9113-519EB02F52E2}"/>
          </ac:spMkLst>
        </pc:spChg>
        <pc:spChg chg="add mod">
          <ac:chgData name="정승민" userId="27c543a4-548c-4fc9-964e-449d0026db0b" providerId="ADAL" clId="{DCDDFDB0-E765-4B50-8E70-79A805FC460F}" dt="2022-09-13T06:26:35.751" v="103"/>
          <ac:spMkLst>
            <pc:docMk/>
            <pc:sldMk cId="732897104" sldId="467"/>
            <ac:spMk id="6" creationId="{4AD9E2DD-4685-44FD-BB70-4AD04A0B6793}"/>
          </ac:spMkLst>
        </pc:spChg>
        <pc:picChg chg="del mod">
          <ac:chgData name="정승민" userId="27c543a4-548c-4fc9-964e-449d0026db0b" providerId="ADAL" clId="{DCDDFDB0-E765-4B50-8E70-79A805FC460F}" dt="2022-09-13T06:24:22.713" v="46" actId="478"/>
          <ac:picMkLst>
            <pc:docMk/>
            <pc:sldMk cId="732897104" sldId="467"/>
            <ac:picMk id="4" creationId="{F79A5A4D-CD89-4580-90DA-DA08725F3C96}"/>
          </ac:picMkLst>
        </pc:picChg>
      </pc:sldChg>
      <pc:sldChg chg="addSp delSp modSp add mod">
        <pc:chgData name="정승민" userId="27c543a4-548c-4fc9-964e-449d0026db0b" providerId="ADAL" clId="{DCDDFDB0-E765-4B50-8E70-79A805FC460F}" dt="2022-09-13T06:58:56.104" v="169" actId="20577"/>
        <pc:sldMkLst>
          <pc:docMk/>
          <pc:sldMk cId="3699262185" sldId="468"/>
        </pc:sldMkLst>
        <pc:spChg chg="add del mod">
          <ac:chgData name="정승민" userId="27c543a4-548c-4fc9-964e-449d0026db0b" providerId="ADAL" clId="{DCDDFDB0-E765-4B50-8E70-79A805FC460F}" dt="2022-09-13T06:26:45.327" v="106" actId="478"/>
          <ac:spMkLst>
            <pc:docMk/>
            <pc:sldMk cId="3699262185" sldId="468"/>
            <ac:spMk id="3" creationId="{BA7FA31E-FCA5-4981-BAA9-942F64AFED47}"/>
          </ac:spMkLst>
        </pc:spChg>
        <pc:spChg chg="add mod">
          <ac:chgData name="정승민" userId="27c543a4-548c-4fc9-964e-449d0026db0b" providerId="ADAL" clId="{DCDDFDB0-E765-4B50-8E70-79A805FC460F}" dt="2022-09-13T06:27:50.460" v="119" actId="1076"/>
          <ac:spMkLst>
            <pc:docMk/>
            <pc:sldMk cId="3699262185" sldId="468"/>
            <ac:spMk id="4" creationId="{0C5BBEF7-C2A5-451A-B74E-0F7FD954BE91}"/>
          </ac:spMkLst>
        </pc:spChg>
        <pc:spChg chg="del">
          <ac:chgData name="정승민" userId="27c543a4-548c-4fc9-964e-449d0026db0b" providerId="ADAL" clId="{DCDDFDB0-E765-4B50-8E70-79A805FC460F}" dt="2022-09-13T06:26:43.528" v="105" actId="478"/>
          <ac:spMkLst>
            <pc:docMk/>
            <pc:sldMk cId="3699262185" sldId="468"/>
            <ac:spMk id="6" creationId="{CA12A171-EA79-4164-9630-B1C4E0B46FAF}"/>
          </ac:spMkLst>
        </pc:spChg>
        <pc:spChg chg="add mod">
          <ac:chgData name="정승민" userId="27c543a4-548c-4fc9-964e-449d0026db0b" providerId="ADAL" clId="{DCDDFDB0-E765-4B50-8E70-79A805FC460F}" dt="2022-09-13T06:58:56.104" v="169" actId="20577"/>
          <ac:spMkLst>
            <pc:docMk/>
            <pc:sldMk cId="3699262185" sldId="468"/>
            <ac:spMk id="7" creationId="{553120D6-2C08-4A37-8DE6-724286F3929B}"/>
          </ac:spMkLst>
        </pc:spChg>
        <pc:picChg chg="add del mod">
          <ac:chgData name="정승민" userId="27c543a4-548c-4fc9-964e-449d0026db0b" providerId="ADAL" clId="{DCDDFDB0-E765-4B50-8E70-79A805FC460F}" dt="2022-09-13T06:27:04.214" v="109" actId="478"/>
          <ac:picMkLst>
            <pc:docMk/>
            <pc:sldMk cId="3699262185" sldId="468"/>
            <ac:picMk id="5" creationId="{6F4B82BB-BBE3-4153-ADC6-3F3652178A12}"/>
          </ac:picMkLst>
        </pc:picChg>
      </pc:sldChg>
    </pc:docChg>
  </pc:docChgLst>
  <pc:docChgLst>
    <pc:chgData name="정승민" userId="27c543a4-548c-4fc9-964e-449d0026db0b" providerId="ADAL" clId="{D2DBB5B2-FF88-428B-B8AB-2E47DC0922F0}"/>
    <pc:docChg chg="undo custSel addSld modSld sldOrd">
      <pc:chgData name="정승민" userId="27c543a4-548c-4fc9-964e-449d0026db0b" providerId="ADAL" clId="{D2DBB5B2-FF88-428B-B8AB-2E47DC0922F0}" dt="2022-10-05T05:26:52.559" v="5107" actId="20577"/>
      <pc:docMkLst>
        <pc:docMk/>
      </pc:docMkLst>
      <pc:sldChg chg="modSp mod">
        <pc:chgData name="정승민" userId="27c543a4-548c-4fc9-964e-449d0026db0b" providerId="ADAL" clId="{D2DBB5B2-FF88-428B-B8AB-2E47DC0922F0}" dt="2022-10-05T02:14:25.077" v="53" actId="20577"/>
        <pc:sldMkLst>
          <pc:docMk/>
          <pc:sldMk cId="2933454379" sldId="464"/>
        </pc:sldMkLst>
        <pc:spChg chg="mod">
          <ac:chgData name="정승민" userId="27c543a4-548c-4fc9-964e-449d0026db0b" providerId="ADAL" clId="{D2DBB5B2-FF88-428B-B8AB-2E47DC0922F0}" dt="2022-10-05T02:14:25.077" v="53" actId="20577"/>
          <ac:spMkLst>
            <pc:docMk/>
            <pc:sldMk cId="2933454379" sldId="464"/>
            <ac:spMk id="3" creationId="{00000000-0000-0000-0000-000000000000}"/>
          </ac:spMkLst>
        </pc:spChg>
      </pc:sldChg>
      <pc:sldChg chg="addSp delSp modSp mod ord">
        <pc:chgData name="정승민" userId="27c543a4-548c-4fc9-964e-449d0026db0b" providerId="ADAL" clId="{D2DBB5B2-FF88-428B-B8AB-2E47DC0922F0}" dt="2022-10-05T04:43:19.024" v="5082"/>
        <pc:sldMkLst>
          <pc:docMk/>
          <pc:sldMk cId="1965291391" sldId="465"/>
        </pc:sldMkLst>
        <pc:spChg chg="mod">
          <ac:chgData name="정승민" userId="27c543a4-548c-4fc9-964e-449d0026db0b" providerId="ADAL" clId="{D2DBB5B2-FF88-428B-B8AB-2E47DC0922F0}" dt="2022-10-05T04:43:19.024" v="5082"/>
          <ac:spMkLst>
            <pc:docMk/>
            <pc:sldMk cId="1965291391" sldId="465"/>
            <ac:spMk id="4" creationId="{38CF9160-B905-410C-9658-8195EDFBAEF8}"/>
          </ac:spMkLst>
        </pc:spChg>
        <pc:spChg chg="mod">
          <ac:chgData name="정승민" userId="27c543a4-548c-4fc9-964e-449d0026db0b" providerId="ADAL" clId="{D2DBB5B2-FF88-428B-B8AB-2E47DC0922F0}" dt="2022-10-05T04:00:00.086" v="3078" actId="20577"/>
          <ac:spMkLst>
            <pc:docMk/>
            <pc:sldMk cId="1965291391" sldId="465"/>
            <ac:spMk id="5" creationId="{653129CD-C3FA-4D15-AD9F-077256EF78F3}"/>
          </ac:spMkLst>
        </pc:spChg>
        <pc:spChg chg="mod">
          <ac:chgData name="정승민" userId="27c543a4-548c-4fc9-964e-449d0026db0b" providerId="ADAL" clId="{D2DBB5B2-FF88-428B-B8AB-2E47DC0922F0}" dt="2022-10-05T04:06:30.588" v="3364" actId="6549"/>
          <ac:spMkLst>
            <pc:docMk/>
            <pc:sldMk cId="1965291391" sldId="465"/>
            <ac:spMk id="7" creationId="{C89B6783-564B-49D5-8830-879B6C036EB7}"/>
          </ac:spMkLst>
        </pc:spChg>
        <pc:spChg chg="mod">
          <ac:chgData name="정승민" userId="27c543a4-548c-4fc9-964e-449d0026db0b" providerId="ADAL" clId="{D2DBB5B2-FF88-428B-B8AB-2E47DC0922F0}" dt="2022-10-05T04:00:02.031" v="3080" actId="20577"/>
          <ac:spMkLst>
            <pc:docMk/>
            <pc:sldMk cId="1965291391" sldId="465"/>
            <ac:spMk id="8" creationId="{732C43CE-BE51-4F81-84A3-4DA6B6828AE2}"/>
          </ac:spMkLst>
        </pc:spChg>
        <pc:spChg chg="mod">
          <ac:chgData name="정승민" userId="27c543a4-548c-4fc9-964e-449d0026db0b" providerId="ADAL" clId="{D2DBB5B2-FF88-428B-B8AB-2E47DC0922F0}" dt="2022-10-05T03:39:10.881" v="1854" actId="1076"/>
          <ac:spMkLst>
            <pc:docMk/>
            <pc:sldMk cId="1965291391" sldId="465"/>
            <ac:spMk id="9" creationId="{5DEA71D5-48A6-4A73-BFFB-C98DE58ACCD7}"/>
          </ac:spMkLst>
        </pc:spChg>
        <pc:spChg chg="del">
          <ac:chgData name="정승민" userId="27c543a4-548c-4fc9-964e-449d0026db0b" providerId="ADAL" clId="{D2DBB5B2-FF88-428B-B8AB-2E47DC0922F0}" dt="2022-10-05T03:28:00.163" v="1214" actId="478"/>
          <ac:spMkLst>
            <pc:docMk/>
            <pc:sldMk cId="1965291391" sldId="465"/>
            <ac:spMk id="10" creationId="{C5039366-6C06-4A80-8F69-55B44B326D19}"/>
          </ac:spMkLst>
        </pc:spChg>
        <pc:spChg chg="del">
          <ac:chgData name="정승민" userId="27c543a4-548c-4fc9-964e-449d0026db0b" providerId="ADAL" clId="{D2DBB5B2-FF88-428B-B8AB-2E47DC0922F0}" dt="2022-10-05T03:28:00.163" v="1214" actId="478"/>
          <ac:spMkLst>
            <pc:docMk/>
            <pc:sldMk cId="1965291391" sldId="465"/>
            <ac:spMk id="11" creationId="{70D7E897-C6DA-444F-A094-1DEF45D23617}"/>
          </ac:spMkLst>
        </pc:spChg>
        <pc:spChg chg="del">
          <ac:chgData name="정승민" userId="27c543a4-548c-4fc9-964e-449d0026db0b" providerId="ADAL" clId="{D2DBB5B2-FF88-428B-B8AB-2E47DC0922F0}" dt="2022-10-05T03:28:00.163" v="1214" actId="478"/>
          <ac:spMkLst>
            <pc:docMk/>
            <pc:sldMk cId="1965291391" sldId="465"/>
            <ac:spMk id="12" creationId="{CDCDD053-BC27-49E0-B497-D922A0F89AA9}"/>
          </ac:spMkLst>
        </pc:spChg>
        <pc:spChg chg="del">
          <ac:chgData name="정승민" userId="27c543a4-548c-4fc9-964e-449d0026db0b" providerId="ADAL" clId="{D2DBB5B2-FF88-428B-B8AB-2E47DC0922F0}" dt="2022-10-05T03:28:00.163" v="1214" actId="478"/>
          <ac:spMkLst>
            <pc:docMk/>
            <pc:sldMk cId="1965291391" sldId="465"/>
            <ac:spMk id="13" creationId="{BE3A17E4-924D-4222-B5FE-5E45DD3DA387}"/>
          </ac:spMkLst>
        </pc:spChg>
        <pc:graphicFrameChg chg="add del mod">
          <ac:chgData name="정승민" userId="27c543a4-548c-4fc9-964e-449d0026db0b" providerId="ADAL" clId="{D2DBB5B2-FF88-428B-B8AB-2E47DC0922F0}" dt="2022-10-05T04:06:21.335" v="3357" actId="478"/>
          <ac:graphicFrameMkLst>
            <pc:docMk/>
            <pc:sldMk cId="1965291391" sldId="465"/>
            <ac:graphicFrameMk id="14" creationId="{2BCCCA26-5C6E-4BFA-9CB9-D746E88B86F4}"/>
          </ac:graphicFrameMkLst>
        </pc:graphicFrameChg>
        <pc:graphicFrameChg chg="add mod">
          <ac:chgData name="정승민" userId="27c543a4-548c-4fc9-964e-449d0026db0b" providerId="ADAL" clId="{D2DBB5B2-FF88-428B-B8AB-2E47DC0922F0}" dt="2022-10-05T04:06:25.834" v="3359" actId="1076"/>
          <ac:graphicFrameMkLst>
            <pc:docMk/>
            <pc:sldMk cId="1965291391" sldId="465"/>
            <ac:graphicFrameMk id="15" creationId="{DAFD4CFA-D877-4C49-B456-2FF3077F98FC}"/>
          </ac:graphicFrameMkLst>
        </pc:graphicFrameChg>
      </pc:sldChg>
      <pc:sldChg chg="delSp modSp mod ord">
        <pc:chgData name="정승민" userId="27c543a4-548c-4fc9-964e-449d0026db0b" providerId="ADAL" clId="{D2DBB5B2-FF88-428B-B8AB-2E47DC0922F0}" dt="2022-10-05T04:37:16.355" v="4363"/>
        <pc:sldMkLst>
          <pc:docMk/>
          <pc:sldMk cId="1416974684" sldId="466"/>
        </pc:sldMkLst>
        <pc:spChg chg="mod">
          <ac:chgData name="정승민" userId="27c543a4-548c-4fc9-964e-449d0026db0b" providerId="ADAL" clId="{D2DBB5B2-FF88-428B-B8AB-2E47DC0922F0}" dt="2022-10-05T04:29:22.287" v="4281" actId="14100"/>
          <ac:spMkLst>
            <pc:docMk/>
            <pc:sldMk cId="1416974684" sldId="466"/>
            <ac:spMk id="4" creationId="{2C2DA168-25C6-4236-A53C-AC65E934B754}"/>
          </ac:spMkLst>
        </pc:spChg>
        <pc:spChg chg="mod">
          <ac:chgData name="정승민" userId="27c543a4-548c-4fc9-964e-449d0026db0b" providerId="ADAL" clId="{D2DBB5B2-FF88-428B-B8AB-2E47DC0922F0}" dt="2022-10-05T04:29:24.438" v="4282" actId="1076"/>
          <ac:spMkLst>
            <pc:docMk/>
            <pc:sldMk cId="1416974684" sldId="466"/>
            <ac:spMk id="7" creationId="{B38A132C-DFBA-49B8-B610-4BD4FEA0826C}"/>
          </ac:spMkLst>
        </pc:spChg>
        <pc:spChg chg="mod">
          <ac:chgData name="정승민" userId="27c543a4-548c-4fc9-964e-449d0026db0b" providerId="ADAL" clId="{D2DBB5B2-FF88-428B-B8AB-2E47DC0922F0}" dt="2022-10-05T04:29:24.438" v="4282" actId="1076"/>
          <ac:spMkLst>
            <pc:docMk/>
            <pc:sldMk cId="1416974684" sldId="466"/>
            <ac:spMk id="8" creationId="{CCD84509-FADF-4231-B3AF-57887C670027}"/>
          </ac:spMkLst>
        </pc:spChg>
        <pc:spChg chg="mod">
          <ac:chgData name="정승민" userId="27c543a4-548c-4fc9-964e-449d0026db0b" providerId="ADAL" clId="{D2DBB5B2-FF88-428B-B8AB-2E47DC0922F0}" dt="2022-10-05T04:37:16.355" v="4363"/>
          <ac:spMkLst>
            <pc:docMk/>
            <pc:sldMk cId="1416974684" sldId="466"/>
            <ac:spMk id="11" creationId="{0C2AFE6D-F85D-4D03-96EF-3FE2C181EDFB}"/>
          </ac:spMkLst>
        </pc:spChg>
        <pc:spChg chg="mod">
          <ac:chgData name="정승민" userId="27c543a4-548c-4fc9-964e-449d0026db0b" providerId="ADAL" clId="{D2DBB5B2-FF88-428B-B8AB-2E47DC0922F0}" dt="2022-10-05T04:29:04.541" v="4222" actId="20577"/>
          <ac:spMkLst>
            <pc:docMk/>
            <pc:sldMk cId="1416974684" sldId="466"/>
            <ac:spMk id="12" creationId="{02F12A12-0802-469E-98E9-959EFA09E607}"/>
          </ac:spMkLst>
        </pc:spChg>
        <pc:spChg chg="del">
          <ac:chgData name="정승민" userId="27c543a4-548c-4fc9-964e-449d0026db0b" providerId="ADAL" clId="{D2DBB5B2-FF88-428B-B8AB-2E47DC0922F0}" dt="2022-10-05T04:28:23.648" v="4179" actId="478"/>
          <ac:spMkLst>
            <pc:docMk/>
            <pc:sldMk cId="1416974684" sldId="466"/>
            <ac:spMk id="13" creationId="{47C1164C-7410-4405-8D3D-05E25CB07A38}"/>
          </ac:spMkLst>
        </pc:spChg>
        <pc:spChg chg="del">
          <ac:chgData name="정승민" userId="27c543a4-548c-4fc9-964e-449d0026db0b" providerId="ADAL" clId="{D2DBB5B2-FF88-428B-B8AB-2E47DC0922F0}" dt="2022-10-05T04:28:24.391" v="4180" actId="478"/>
          <ac:spMkLst>
            <pc:docMk/>
            <pc:sldMk cId="1416974684" sldId="466"/>
            <ac:spMk id="14" creationId="{8643CE93-464E-4FD5-9087-8B1DBDA98680}"/>
          </ac:spMkLst>
        </pc:spChg>
        <pc:spChg chg="mod">
          <ac:chgData name="정승민" userId="27c543a4-548c-4fc9-964e-449d0026db0b" providerId="ADAL" clId="{D2DBB5B2-FF88-428B-B8AB-2E47DC0922F0}" dt="2022-10-05T04:19:51.229" v="3396"/>
          <ac:spMkLst>
            <pc:docMk/>
            <pc:sldMk cId="1416974684" sldId="466"/>
            <ac:spMk id="16" creationId="{5E9862B9-1318-4508-836B-41329A45BCB2}"/>
          </ac:spMkLst>
        </pc:spChg>
      </pc:sldChg>
      <pc:sldChg chg="addSp delSp modSp mod">
        <pc:chgData name="정승민" userId="27c543a4-548c-4fc9-964e-449d0026db0b" providerId="ADAL" clId="{D2DBB5B2-FF88-428B-B8AB-2E47DC0922F0}" dt="2022-10-05T05:26:52.559" v="5107" actId="20577"/>
        <pc:sldMkLst>
          <pc:docMk/>
          <pc:sldMk cId="732897104" sldId="467"/>
        </pc:sldMkLst>
        <pc:spChg chg="mod">
          <ac:chgData name="정승민" userId="27c543a4-548c-4fc9-964e-449d0026db0b" providerId="ADAL" clId="{D2DBB5B2-FF88-428B-B8AB-2E47DC0922F0}" dt="2022-10-05T05:26:52.559" v="5107" actId="20577"/>
          <ac:spMkLst>
            <pc:docMk/>
            <pc:sldMk cId="732897104" sldId="467"/>
            <ac:spMk id="3" creationId="{F316B8DF-43AF-4035-88F5-9DD390E846A1}"/>
          </ac:spMkLst>
        </pc:spChg>
        <pc:spChg chg="mod">
          <ac:chgData name="정승민" userId="27c543a4-548c-4fc9-964e-449d0026db0b" providerId="ADAL" clId="{D2DBB5B2-FF88-428B-B8AB-2E47DC0922F0}" dt="2022-10-05T04:03:03.846" v="3324" actId="1076"/>
          <ac:spMkLst>
            <pc:docMk/>
            <pc:sldMk cId="732897104" sldId="467"/>
            <ac:spMk id="7" creationId="{E203AD12-DF64-4666-9CD6-70C3084CBC98}"/>
          </ac:spMkLst>
        </pc:spChg>
        <pc:spChg chg="mod">
          <ac:chgData name="정승민" userId="27c543a4-548c-4fc9-964e-449d0026db0b" providerId="ADAL" clId="{D2DBB5B2-FF88-428B-B8AB-2E47DC0922F0}" dt="2022-10-05T04:35:59.684" v="4302" actId="20577"/>
          <ac:spMkLst>
            <pc:docMk/>
            <pc:sldMk cId="732897104" sldId="467"/>
            <ac:spMk id="9" creationId="{0C56C4EF-CBD4-43E9-B8DF-B23BCB9ADA19}"/>
          </ac:spMkLst>
        </pc:spChg>
        <pc:spChg chg="del mod">
          <ac:chgData name="정승민" userId="27c543a4-548c-4fc9-964e-449d0026db0b" providerId="ADAL" clId="{D2DBB5B2-FF88-428B-B8AB-2E47DC0922F0}" dt="2022-10-05T03:49:22.240" v="2414" actId="478"/>
          <ac:spMkLst>
            <pc:docMk/>
            <pc:sldMk cId="732897104" sldId="467"/>
            <ac:spMk id="10" creationId="{D66F1F81-81C6-4AF3-A59C-66F597EE54B1}"/>
          </ac:spMkLst>
        </pc:spChg>
        <pc:spChg chg="del">
          <ac:chgData name="정승민" userId="27c543a4-548c-4fc9-964e-449d0026db0b" providerId="ADAL" clId="{D2DBB5B2-FF88-428B-B8AB-2E47DC0922F0}" dt="2022-10-05T03:49:23.350" v="2415" actId="478"/>
          <ac:spMkLst>
            <pc:docMk/>
            <pc:sldMk cId="732897104" sldId="467"/>
            <ac:spMk id="11" creationId="{D6BDE71F-1AFB-491E-86CE-0D5B2B6739C9}"/>
          </ac:spMkLst>
        </pc:spChg>
        <pc:spChg chg="add del mod">
          <ac:chgData name="정승민" userId="27c543a4-548c-4fc9-964e-449d0026db0b" providerId="ADAL" clId="{D2DBB5B2-FF88-428B-B8AB-2E47DC0922F0}" dt="2022-10-05T03:53:46.372" v="2641" actId="478"/>
          <ac:spMkLst>
            <pc:docMk/>
            <pc:sldMk cId="732897104" sldId="467"/>
            <ac:spMk id="12" creationId="{DFE9802B-B686-4C52-8C3E-63F8449C9CA0}"/>
          </ac:spMkLst>
        </pc:spChg>
        <pc:spChg chg="mod">
          <ac:chgData name="정승민" userId="27c543a4-548c-4fc9-964e-449d0026db0b" providerId="ADAL" clId="{D2DBB5B2-FF88-428B-B8AB-2E47DC0922F0}" dt="2022-10-05T04:39:12.272" v="4637"/>
          <ac:spMkLst>
            <pc:docMk/>
            <pc:sldMk cId="732897104" sldId="467"/>
            <ac:spMk id="13" creationId="{E550C10A-93E7-4E86-BC3C-72475A73F67A}"/>
          </ac:spMkLst>
        </pc:spChg>
        <pc:spChg chg="del">
          <ac:chgData name="정승민" userId="27c543a4-548c-4fc9-964e-449d0026db0b" providerId="ADAL" clId="{D2DBB5B2-FF88-428B-B8AB-2E47DC0922F0}" dt="2022-10-05T03:49:24.457" v="2416" actId="478"/>
          <ac:spMkLst>
            <pc:docMk/>
            <pc:sldMk cId="732897104" sldId="467"/>
            <ac:spMk id="14" creationId="{C7C8EFA5-B9CD-40B5-BBA0-31C3B826158E}"/>
          </ac:spMkLst>
        </pc:spChg>
        <pc:spChg chg="del">
          <ac:chgData name="정승민" userId="27c543a4-548c-4fc9-964e-449d0026db0b" providerId="ADAL" clId="{D2DBB5B2-FF88-428B-B8AB-2E47DC0922F0}" dt="2022-10-05T03:49:24.899" v="2417" actId="478"/>
          <ac:spMkLst>
            <pc:docMk/>
            <pc:sldMk cId="732897104" sldId="467"/>
            <ac:spMk id="15" creationId="{B969C1DA-86F9-4A10-B9C9-5DA65735BB80}"/>
          </ac:spMkLst>
        </pc:spChg>
        <pc:spChg chg="add mod">
          <ac:chgData name="정승민" userId="27c543a4-548c-4fc9-964e-449d0026db0b" providerId="ADAL" clId="{D2DBB5B2-FF88-428B-B8AB-2E47DC0922F0}" dt="2022-10-05T04:39:04.297" v="4622" actId="1076"/>
          <ac:spMkLst>
            <pc:docMk/>
            <pc:sldMk cId="732897104" sldId="467"/>
            <ac:spMk id="18" creationId="{5B32C0C7-8E42-473A-A0BF-657E19FFA1F6}"/>
          </ac:spMkLst>
        </pc:spChg>
        <pc:graphicFrameChg chg="add mod">
          <ac:chgData name="정승민" userId="27c543a4-548c-4fc9-964e-449d0026db0b" providerId="ADAL" clId="{D2DBB5B2-FF88-428B-B8AB-2E47DC0922F0}" dt="2022-10-05T04:41:18.086" v="4762" actId="14100"/>
          <ac:graphicFrameMkLst>
            <pc:docMk/>
            <pc:sldMk cId="732897104" sldId="467"/>
            <ac:graphicFrameMk id="16" creationId="{8D35AB6A-150C-4636-943D-C7202EE8C157}"/>
          </ac:graphicFrameMkLst>
        </pc:graphicFrameChg>
        <pc:graphicFrameChg chg="add mod">
          <ac:chgData name="정승민" userId="27c543a4-548c-4fc9-964e-449d0026db0b" providerId="ADAL" clId="{D2DBB5B2-FF88-428B-B8AB-2E47DC0922F0}" dt="2022-10-05T04:39:04.297" v="4622" actId="1076"/>
          <ac:graphicFrameMkLst>
            <pc:docMk/>
            <pc:sldMk cId="732897104" sldId="467"/>
            <ac:graphicFrameMk id="17" creationId="{5186CF52-A934-4D24-8F44-C39FF8289F0A}"/>
          </ac:graphicFrameMkLst>
        </pc:graphicFrameChg>
      </pc:sldChg>
      <pc:sldChg chg="modSp mod">
        <pc:chgData name="정승민" userId="27c543a4-548c-4fc9-964e-449d0026db0b" providerId="ADAL" clId="{D2DBB5B2-FF88-428B-B8AB-2E47DC0922F0}" dt="2022-10-05T04:42:36.617" v="4976" actId="2710"/>
        <pc:sldMkLst>
          <pc:docMk/>
          <pc:sldMk cId="1313586742" sldId="469"/>
        </pc:sldMkLst>
        <pc:spChg chg="mod">
          <ac:chgData name="정승민" userId="27c543a4-548c-4fc9-964e-449d0026db0b" providerId="ADAL" clId="{D2DBB5B2-FF88-428B-B8AB-2E47DC0922F0}" dt="2022-10-05T04:42:36.617" v="4976" actId="2710"/>
          <ac:spMkLst>
            <pc:docMk/>
            <pc:sldMk cId="1313586742" sldId="469"/>
            <ac:spMk id="7" creationId="{553120D6-2C08-4A37-8DE6-724286F3929B}"/>
          </ac:spMkLst>
        </pc:spChg>
      </pc:sldChg>
      <pc:sldChg chg="addSp delSp modSp mod">
        <pc:chgData name="정승민" userId="27c543a4-548c-4fc9-964e-449d0026db0b" providerId="ADAL" clId="{D2DBB5B2-FF88-428B-B8AB-2E47DC0922F0}" dt="2022-10-05T02:53:58.764" v="920" actId="20577"/>
        <pc:sldMkLst>
          <pc:docMk/>
          <pc:sldMk cId="2102583419" sldId="470"/>
        </pc:sldMkLst>
        <pc:spChg chg="mod">
          <ac:chgData name="정승민" userId="27c543a4-548c-4fc9-964e-449d0026db0b" providerId="ADAL" clId="{D2DBB5B2-FF88-428B-B8AB-2E47DC0922F0}" dt="2022-10-05T02:24:20.228" v="543" actId="1076"/>
          <ac:spMkLst>
            <pc:docMk/>
            <pc:sldMk cId="2102583419" sldId="470"/>
            <ac:spMk id="6" creationId="{CA12A171-EA79-4164-9630-B1C4E0B46FAF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7" creationId="{CC4BE870-0D18-48B1-9F05-9C8C0EC1BB36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8" creationId="{7508B763-8F73-4EE3-AEF6-3FC515071E7C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9" creationId="{AE844773-995A-420F-87BF-504107194572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0" creationId="{F4EC8260-3E88-4CAF-8826-EC5A99DFE935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1" creationId="{65073D0B-5B89-450B-820E-5A4A8CEAD46A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2" creationId="{223F841C-42A3-4C5B-99D5-2518BCDC1F16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3" creationId="{C5FD84A4-7AC4-4D6B-8C0D-8FEA70BABA91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4" creationId="{F6F896AB-5141-477A-94C0-204917FF363D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5" creationId="{1A1B6691-DC34-43F4-81E3-1EDD61954B41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7" creationId="{D1A6C20D-13AF-42E1-B921-5A80E5EAE0F1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8" creationId="{EB7452B1-9C50-4963-8F6F-86AA46A24C90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9" creationId="{4E792488-88C9-4836-AAE9-814BD3013859}"/>
          </ac:spMkLst>
        </pc:spChg>
        <pc:spChg chg="add mod">
          <ac:chgData name="정승민" userId="27c543a4-548c-4fc9-964e-449d0026db0b" providerId="ADAL" clId="{D2DBB5B2-FF88-428B-B8AB-2E47DC0922F0}" dt="2022-10-05T02:53:58.764" v="920" actId="20577"/>
          <ac:spMkLst>
            <pc:docMk/>
            <pc:sldMk cId="2102583419" sldId="470"/>
            <ac:spMk id="20" creationId="{AAAD15E8-93FE-4FBB-9A4E-7E5F2A08E33E}"/>
          </ac:spMkLst>
        </pc:spChg>
        <pc:spChg chg="add mod">
          <ac:chgData name="정승민" userId="27c543a4-548c-4fc9-964e-449d0026db0b" providerId="ADAL" clId="{D2DBB5B2-FF88-428B-B8AB-2E47DC0922F0}" dt="2022-10-05T02:39:05.295" v="570" actId="1076"/>
          <ac:spMkLst>
            <pc:docMk/>
            <pc:sldMk cId="2102583419" sldId="470"/>
            <ac:spMk id="24" creationId="{E8B19A76-8FFB-4141-8FE1-66E7B6572F0C}"/>
          </ac:spMkLst>
        </pc:spChg>
        <pc:spChg chg="add mod">
          <ac:chgData name="정승민" userId="27c543a4-548c-4fc9-964e-449d0026db0b" providerId="ADAL" clId="{D2DBB5B2-FF88-428B-B8AB-2E47DC0922F0}" dt="2022-10-05T02:39:14.333" v="581"/>
          <ac:spMkLst>
            <pc:docMk/>
            <pc:sldMk cId="2102583419" sldId="470"/>
            <ac:spMk id="25" creationId="{F7CEC841-CE77-4E3A-B459-B79AA8CE3123}"/>
          </ac:spMkLst>
        </pc:spChg>
        <pc:spChg chg="add mod">
          <ac:chgData name="정승민" userId="27c543a4-548c-4fc9-964e-449d0026db0b" providerId="ADAL" clId="{D2DBB5B2-FF88-428B-B8AB-2E47DC0922F0}" dt="2022-10-05T02:39:17.329" v="590"/>
          <ac:spMkLst>
            <pc:docMk/>
            <pc:sldMk cId="2102583419" sldId="470"/>
            <ac:spMk id="26" creationId="{BECC896E-A506-45B9-9465-1EF834203DBA}"/>
          </ac:spMkLst>
        </pc:spChg>
        <pc:spChg chg="add mod">
          <ac:chgData name="정승민" userId="27c543a4-548c-4fc9-964e-449d0026db0b" providerId="ADAL" clId="{D2DBB5B2-FF88-428B-B8AB-2E47DC0922F0}" dt="2022-10-05T02:39:43.745" v="613" actId="14100"/>
          <ac:spMkLst>
            <pc:docMk/>
            <pc:sldMk cId="2102583419" sldId="470"/>
            <ac:spMk id="27" creationId="{EAD8395B-F57D-444F-882A-4033BCF4F539}"/>
          </ac:spMkLst>
        </pc:spChg>
        <pc:spChg chg="add del mod">
          <ac:chgData name="정승민" userId="27c543a4-548c-4fc9-964e-449d0026db0b" providerId="ADAL" clId="{D2DBB5B2-FF88-428B-B8AB-2E47DC0922F0}" dt="2022-10-05T02:39:45.790" v="614" actId="478"/>
          <ac:spMkLst>
            <pc:docMk/>
            <pc:sldMk cId="2102583419" sldId="470"/>
            <ac:spMk id="28" creationId="{D35341EF-7D90-4DE6-B079-9E0D80CF1FA2}"/>
          </ac:spMkLst>
        </pc:spChg>
        <pc:spChg chg="add mod">
          <ac:chgData name="정승민" userId="27c543a4-548c-4fc9-964e-449d0026db0b" providerId="ADAL" clId="{D2DBB5B2-FF88-428B-B8AB-2E47DC0922F0}" dt="2022-10-05T02:39:49.863" v="615" actId="571"/>
          <ac:spMkLst>
            <pc:docMk/>
            <pc:sldMk cId="2102583419" sldId="470"/>
            <ac:spMk id="29" creationId="{F31CE291-87FA-46CA-9FF8-7643A199FBCA}"/>
          </ac:spMkLst>
        </pc:spChg>
        <pc:spChg chg="add mod">
          <ac:chgData name="정승민" userId="27c543a4-548c-4fc9-964e-449d0026db0b" providerId="ADAL" clId="{D2DBB5B2-FF88-428B-B8AB-2E47DC0922F0}" dt="2022-10-05T02:49:07.703" v="848" actId="122"/>
          <ac:spMkLst>
            <pc:docMk/>
            <pc:sldMk cId="2102583419" sldId="470"/>
            <ac:spMk id="30" creationId="{E99DA5FE-1B60-4286-B8A0-2BB5665FB860}"/>
          </ac:spMkLst>
        </pc:spChg>
        <pc:spChg chg="add del mod">
          <ac:chgData name="정승민" userId="27c543a4-548c-4fc9-964e-449d0026db0b" providerId="ADAL" clId="{D2DBB5B2-FF88-428B-B8AB-2E47DC0922F0}" dt="2022-10-05T02:48:05.142" v="820" actId="478"/>
          <ac:spMkLst>
            <pc:docMk/>
            <pc:sldMk cId="2102583419" sldId="470"/>
            <ac:spMk id="31" creationId="{7E82B238-7FF8-4F3B-B249-937824E6B218}"/>
          </ac:spMkLst>
        </pc:spChg>
        <pc:spChg chg="add mod">
          <ac:chgData name="정승민" userId="27c543a4-548c-4fc9-964e-449d0026db0b" providerId="ADAL" clId="{D2DBB5B2-FF88-428B-B8AB-2E47DC0922F0}" dt="2022-10-05T02:48:59.689" v="841" actId="122"/>
          <ac:spMkLst>
            <pc:docMk/>
            <pc:sldMk cId="2102583419" sldId="470"/>
            <ac:spMk id="32" creationId="{FC07AA86-9ACC-4EFA-9454-94E78ADDD97C}"/>
          </ac:spMkLst>
        </pc:spChg>
        <pc:spChg chg="add mod">
          <ac:chgData name="정승민" userId="27c543a4-548c-4fc9-964e-449d0026db0b" providerId="ADAL" clId="{D2DBB5B2-FF88-428B-B8AB-2E47DC0922F0}" dt="2022-10-05T02:48:51.455" v="836" actId="122"/>
          <ac:spMkLst>
            <pc:docMk/>
            <pc:sldMk cId="2102583419" sldId="470"/>
            <ac:spMk id="33" creationId="{3DC41E50-4683-4067-98F0-A52FEADD0307}"/>
          </ac:spMkLst>
        </pc:spChg>
        <pc:picChg chg="add mod">
          <ac:chgData name="정승민" userId="27c543a4-548c-4fc9-964e-449d0026db0b" providerId="ADAL" clId="{D2DBB5B2-FF88-428B-B8AB-2E47DC0922F0}" dt="2022-10-05T02:38:44.329" v="558" actId="1076"/>
          <ac:picMkLst>
            <pc:docMk/>
            <pc:sldMk cId="2102583419" sldId="470"/>
            <ac:picMk id="3" creationId="{AFBAA658-6D64-457F-8C3B-576518CA6A8D}"/>
          </ac:picMkLst>
        </pc:picChg>
        <pc:picChg chg="del">
          <ac:chgData name="정승민" userId="27c543a4-548c-4fc9-964e-449d0026db0b" providerId="ADAL" clId="{D2DBB5B2-FF88-428B-B8AB-2E47DC0922F0}" dt="2022-10-05T02:13:56.677" v="2" actId="478"/>
          <ac:picMkLst>
            <pc:docMk/>
            <pc:sldMk cId="2102583419" sldId="470"/>
            <ac:picMk id="5" creationId="{810FCF71-D888-4A73-BEBE-FF135452AC27}"/>
          </ac:picMkLst>
        </pc:picChg>
        <pc:picChg chg="del">
          <ac:chgData name="정승민" userId="27c543a4-548c-4fc9-964e-449d0026db0b" providerId="ADAL" clId="{D2DBB5B2-FF88-428B-B8AB-2E47DC0922F0}" dt="2022-10-05T02:13:56.677" v="2" actId="478"/>
          <ac:picMkLst>
            <pc:docMk/>
            <pc:sldMk cId="2102583419" sldId="470"/>
            <ac:picMk id="16" creationId="{615F21D0-6A01-467E-AC79-15883F78D467}"/>
          </ac:picMkLst>
        </pc:picChg>
        <pc:picChg chg="add mod">
          <ac:chgData name="정승민" userId="27c543a4-548c-4fc9-964e-449d0026db0b" providerId="ADAL" clId="{D2DBB5B2-FF88-428B-B8AB-2E47DC0922F0}" dt="2022-10-05T02:38:44.329" v="558" actId="1076"/>
          <ac:picMkLst>
            <pc:docMk/>
            <pc:sldMk cId="2102583419" sldId="470"/>
            <ac:picMk id="21" creationId="{96573A93-9BD3-4B6E-8997-442B6C7A4BE8}"/>
          </ac:picMkLst>
        </pc:picChg>
        <pc:picChg chg="add mod">
          <ac:chgData name="정승민" userId="27c543a4-548c-4fc9-964e-449d0026db0b" providerId="ADAL" clId="{D2DBB5B2-FF88-428B-B8AB-2E47DC0922F0}" dt="2022-10-05T02:38:44.329" v="558" actId="1076"/>
          <ac:picMkLst>
            <pc:docMk/>
            <pc:sldMk cId="2102583419" sldId="470"/>
            <ac:picMk id="23" creationId="{74685B4C-FB36-4361-B287-33D6A02E1089}"/>
          </ac:picMkLst>
        </pc:picChg>
      </pc:sldChg>
      <pc:sldChg chg="addSp delSp modSp add mod">
        <pc:chgData name="정승민" userId="27c543a4-548c-4fc9-964e-449d0026db0b" providerId="ADAL" clId="{D2DBB5B2-FF88-428B-B8AB-2E47DC0922F0}" dt="2022-10-05T02:53:47.613" v="917" actId="1076"/>
        <pc:sldMkLst>
          <pc:docMk/>
          <pc:sldMk cId="1312929065" sldId="471"/>
        </pc:sldMkLst>
        <pc:spChg chg="add del mod">
          <ac:chgData name="정승민" userId="27c543a4-548c-4fc9-964e-449d0026db0b" providerId="ADAL" clId="{D2DBB5B2-FF88-428B-B8AB-2E47DC0922F0}" dt="2022-10-05T02:44:11.305" v="694" actId="478"/>
          <ac:spMkLst>
            <pc:docMk/>
            <pc:sldMk cId="1312929065" sldId="471"/>
            <ac:spMk id="3" creationId="{BC2DFB8C-B75E-4728-8438-3722E6CD1EB3}"/>
          </ac:spMkLst>
        </pc:spChg>
        <pc:spChg chg="add del mod">
          <ac:chgData name="정승민" userId="27c543a4-548c-4fc9-964e-449d0026db0b" providerId="ADAL" clId="{D2DBB5B2-FF88-428B-B8AB-2E47DC0922F0}" dt="2022-10-05T02:44:20.229" v="701" actId="1076"/>
          <ac:spMkLst>
            <pc:docMk/>
            <pc:sldMk cId="1312929065" sldId="471"/>
            <ac:spMk id="6" creationId="{CA12A171-EA79-4164-9630-B1C4E0B46FAF}"/>
          </ac:spMkLst>
        </pc:spChg>
        <pc:spChg chg="add mod">
          <ac:chgData name="정승민" userId="27c543a4-548c-4fc9-964e-449d0026db0b" providerId="ADAL" clId="{D2DBB5B2-FF88-428B-B8AB-2E47DC0922F0}" dt="2022-10-05T02:50:37.450" v="852" actId="1076"/>
          <ac:spMkLst>
            <pc:docMk/>
            <pc:sldMk cId="1312929065" sldId="471"/>
            <ac:spMk id="16" creationId="{D40C34A6-4F16-4BDA-B745-17DB1095C37B}"/>
          </ac:spMkLst>
        </pc:spChg>
        <pc:spChg chg="add mod">
          <ac:chgData name="정승민" userId="27c543a4-548c-4fc9-964e-449d0026db0b" providerId="ADAL" clId="{D2DBB5B2-FF88-428B-B8AB-2E47DC0922F0}" dt="2022-10-05T02:50:33.820" v="851" actId="1076"/>
          <ac:spMkLst>
            <pc:docMk/>
            <pc:sldMk cId="1312929065" sldId="471"/>
            <ac:spMk id="17" creationId="{48BCC24A-2676-4CA7-8E25-EB46CE7ADD94}"/>
          </ac:spMkLst>
        </pc:spChg>
        <pc:spChg chg="add mod">
          <ac:chgData name="정승민" userId="27c543a4-548c-4fc9-964e-449d0026db0b" providerId="ADAL" clId="{D2DBB5B2-FF88-428B-B8AB-2E47DC0922F0}" dt="2022-10-05T02:51:44.264" v="864" actId="20577"/>
          <ac:spMkLst>
            <pc:docMk/>
            <pc:sldMk cId="1312929065" sldId="471"/>
            <ac:spMk id="18" creationId="{425E1132-69D5-4FF1-ABAA-FE13D7155B64}"/>
          </ac:spMkLst>
        </pc:spChg>
        <pc:spChg chg="del mod">
          <ac:chgData name="정승민" userId="27c543a4-548c-4fc9-964e-449d0026db0b" providerId="ADAL" clId="{D2DBB5B2-FF88-428B-B8AB-2E47DC0922F0}" dt="2022-10-05T02:44:18.583" v="700" actId="478"/>
          <ac:spMkLst>
            <pc:docMk/>
            <pc:sldMk cId="1312929065" sldId="471"/>
            <ac:spMk id="20" creationId="{AAAD15E8-93FE-4FBB-9A4E-7E5F2A08E33E}"/>
          </ac:spMkLst>
        </pc:spChg>
        <pc:spChg chg="add mod">
          <ac:chgData name="정승민" userId="27c543a4-548c-4fc9-964e-449d0026db0b" providerId="ADAL" clId="{D2DBB5B2-FF88-428B-B8AB-2E47DC0922F0}" dt="2022-10-05T02:51:48.426" v="865" actId="571"/>
          <ac:spMkLst>
            <pc:docMk/>
            <pc:sldMk cId="1312929065" sldId="471"/>
            <ac:spMk id="25" creationId="{EF59A293-FA84-451E-9E4A-FE6401621B44}"/>
          </ac:spMkLst>
        </pc:spChg>
        <pc:spChg chg="add mod">
          <ac:chgData name="정승민" userId="27c543a4-548c-4fc9-964e-449d0026db0b" providerId="ADAL" clId="{D2DBB5B2-FF88-428B-B8AB-2E47DC0922F0}" dt="2022-10-05T02:52:05.799" v="907" actId="1076"/>
          <ac:spMkLst>
            <pc:docMk/>
            <pc:sldMk cId="1312929065" sldId="471"/>
            <ac:spMk id="26" creationId="{2E6AE5DE-97C0-437C-BE1C-4587DC351E84}"/>
          </ac:spMkLst>
        </pc:spChg>
        <pc:spChg chg="add mod">
          <ac:chgData name="정승민" userId="27c543a4-548c-4fc9-964e-449d0026db0b" providerId="ADAL" clId="{D2DBB5B2-FF88-428B-B8AB-2E47DC0922F0}" dt="2022-10-05T02:53:01.104" v="915" actId="1076"/>
          <ac:spMkLst>
            <pc:docMk/>
            <pc:sldMk cId="1312929065" sldId="471"/>
            <ac:spMk id="27" creationId="{2A966314-92E8-4FFA-BD9A-D7BF68ECB52D}"/>
          </ac:spMkLst>
        </pc:spChg>
        <pc:picChg chg="add mod modCrop">
          <ac:chgData name="정승민" userId="27c543a4-548c-4fc9-964e-449d0026db0b" providerId="ADAL" clId="{D2DBB5B2-FF88-428B-B8AB-2E47DC0922F0}" dt="2022-10-05T02:45:44.852" v="717" actId="732"/>
          <ac:picMkLst>
            <pc:docMk/>
            <pc:sldMk cId="1312929065" sldId="471"/>
            <ac:picMk id="4" creationId="{8AAF1BCF-A24F-4F02-A8CF-E26A893F3E70}"/>
          </ac:picMkLst>
        </pc:picChg>
        <pc:picChg chg="add mod modCrop">
          <ac:chgData name="정승민" userId="27c543a4-548c-4fc9-964e-449d0026db0b" providerId="ADAL" clId="{D2DBB5B2-FF88-428B-B8AB-2E47DC0922F0}" dt="2022-10-05T02:45:48.661" v="718" actId="732"/>
          <ac:picMkLst>
            <pc:docMk/>
            <pc:sldMk cId="1312929065" sldId="471"/>
            <ac:picMk id="5" creationId="{318182C5-AB15-4D8B-8587-D56E56CB7BFA}"/>
          </ac:picMkLst>
        </pc:picChg>
        <pc:picChg chg="add mod modCrop">
          <ac:chgData name="정승민" userId="27c543a4-548c-4fc9-964e-449d0026db0b" providerId="ADAL" clId="{D2DBB5B2-FF88-428B-B8AB-2E47DC0922F0}" dt="2022-10-05T02:45:53.396" v="719" actId="732"/>
          <ac:picMkLst>
            <pc:docMk/>
            <pc:sldMk cId="1312929065" sldId="471"/>
            <ac:picMk id="7" creationId="{8AB5C305-95E2-4542-89FD-A74A8AABF1A8}"/>
          </ac:picMkLst>
        </pc:picChg>
        <pc:picChg chg="add mod">
          <ac:chgData name="정승민" userId="27c543a4-548c-4fc9-964e-449d0026db0b" providerId="ADAL" clId="{D2DBB5B2-FF88-428B-B8AB-2E47DC0922F0}" dt="2022-10-05T02:51:01.975" v="857" actId="1076"/>
          <ac:picMkLst>
            <pc:docMk/>
            <pc:sldMk cId="1312929065" sldId="471"/>
            <ac:picMk id="9" creationId="{FDEB3B3F-1351-40C5-B878-E14F77196F1C}"/>
          </ac:picMkLst>
        </pc:picChg>
        <pc:picChg chg="add mod">
          <ac:chgData name="정승민" userId="27c543a4-548c-4fc9-964e-449d0026db0b" providerId="ADAL" clId="{D2DBB5B2-FF88-428B-B8AB-2E47DC0922F0}" dt="2022-10-05T02:53:47.613" v="917" actId="1076"/>
          <ac:picMkLst>
            <pc:docMk/>
            <pc:sldMk cId="1312929065" sldId="471"/>
            <ac:picMk id="19" creationId="{72F13949-F532-4853-8569-5219E0E0064D}"/>
          </ac:picMkLst>
        </pc:picChg>
        <pc:picChg chg="add mod">
          <ac:chgData name="정승민" userId="27c543a4-548c-4fc9-964e-449d0026db0b" providerId="ADAL" clId="{D2DBB5B2-FF88-428B-B8AB-2E47DC0922F0}" dt="2022-10-05T02:53:03.079" v="916" actId="1076"/>
          <ac:picMkLst>
            <pc:docMk/>
            <pc:sldMk cId="1312929065" sldId="471"/>
            <ac:picMk id="22" creationId="{B88879F7-7483-4E07-BE05-4D7B9A25128F}"/>
          </ac:picMkLst>
        </pc:picChg>
        <pc:picChg chg="add del mod">
          <ac:chgData name="정승민" userId="27c543a4-548c-4fc9-964e-449d0026db0b" providerId="ADAL" clId="{D2DBB5B2-FF88-428B-B8AB-2E47DC0922F0}" dt="2022-10-05T02:51:39.406" v="863" actId="478"/>
          <ac:picMkLst>
            <pc:docMk/>
            <pc:sldMk cId="1312929065" sldId="471"/>
            <ac:picMk id="24" creationId="{6035E2D4-AA2B-4074-BE14-53CBFFD24AF2}"/>
          </ac:picMkLst>
        </pc:picChg>
        <pc:cxnChg chg="add mod">
          <ac:chgData name="정승민" userId="27c543a4-548c-4fc9-964e-449d0026db0b" providerId="ADAL" clId="{D2DBB5B2-FF88-428B-B8AB-2E47DC0922F0}" dt="2022-10-05T02:50:39.628" v="853" actId="1076"/>
          <ac:cxnSpMkLst>
            <pc:docMk/>
            <pc:sldMk cId="1312929065" sldId="471"/>
            <ac:cxnSpMk id="11" creationId="{27790A88-C19C-448B-BDC7-68A059815B36}"/>
          </ac:cxnSpMkLst>
        </pc:cxnChg>
      </pc:sldChg>
    </pc:docChg>
  </pc:docChgLst>
  <pc:docChgLst>
    <pc:chgData name="박동규" userId="cebcdd3f-733e-4af1-b963-9742717e494c" providerId="ADAL" clId="{5C899F72-DA36-48F7-BB9D-5603FB6CEAFC}"/>
    <pc:docChg chg="modSld">
      <pc:chgData name="박동규" userId="cebcdd3f-733e-4af1-b963-9742717e494c" providerId="ADAL" clId="{5C899F72-DA36-48F7-BB9D-5603FB6CEAFC}" dt="2021-06-10T05:50:25.771" v="11"/>
      <pc:docMkLst>
        <pc:docMk/>
      </pc:docMkLst>
      <pc:sldChg chg="modSp">
        <pc:chgData name="박동규" userId="cebcdd3f-733e-4af1-b963-9742717e494c" providerId="ADAL" clId="{5C899F72-DA36-48F7-BB9D-5603FB6CEAFC}" dt="2021-06-10T05:50:25.771" v="11"/>
        <pc:sldMkLst>
          <pc:docMk/>
          <pc:sldMk cId="3854508185" sldId="390"/>
        </pc:sldMkLst>
        <pc:spChg chg="mod">
          <ac:chgData name="박동규" userId="cebcdd3f-733e-4af1-b963-9742717e494c" providerId="ADAL" clId="{5C899F72-DA36-48F7-BB9D-5603FB6CEAFC}" dt="2021-06-10T05:50:25.771" v="11"/>
          <ac:spMkLst>
            <pc:docMk/>
            <pc:sldMk cId="3854508185" sldId="390"/>
            <ac:spMk id="3" creationId="{00000000-0000-0000-0000-000000000000}"/>
          </ac:spMkLst>
        </pc:spChg>
      </pc:sldChg>
    </pc:docChg>
  </pc:docChgLst>
  <pc:docChgLst>
    <pc:chgData name="정승민" userId="27c543a4-548c-4fc9-964e-449d0026db0b" providerId="ADAL" clId="{87568589-549E-445B-870A-1AE2885BDF90}"/>
    <pc:docChg chg="addSld modSld">
      <pc:chgData name="정승민" userId="27c543a4-548c-4fc9-964e-449d0026db0b" providerId="ADAL" clId="{87568589-549E-445B-870A-1AE2885BDF90}" dt="2022-08-29T07:20:20.630" v="14" actId="1036"/>
      <pc:docMkLst>
        <pc:docMk/>
      </pc:docMkLst>
      <pc:sldChg chg="modSp mod">
        <pc:chgData name="정승민" userId="27c543a4-548c-4fc9-964e-449d0026db0b" providerId="ADAL" clId="{87568589-549E-445B-870A-1AE2885BDF90}" dt="2022-08-29T07:19:33.397" v="3" actId="1076"/>
        <pc:sldMkLst>
          <pc:docMk/>
          <pc:sldMk cId="25190376" sldId="302"/>
        </pc:sldMkLst>
        <pc:spChg chg="mod">
          <ac:chgData name="정승민" userId="27c543a4-548c-4fc9-964e-449d0026db0b" providerId="ADAL" clId="{87568589-549E-445B-870A-1AE2885BDF90}" dt="2022-08-29T06:57:51.705" v="0" actId="1076"/>
          <ac:spMkLst>
            <pc:docMk/>
            <pc:sldMk cId="25190376" sldId="302"/>
            <ac:spMk id="3" creationId="{00000000-0000-0000-0000-000000000000}"/>
          </ac:spMkLst>
        </pc:spChg>
        <pc:grpChg chg="mod">
          <ac:chgData name="정승민" userId="27c543a4-548c-4fc9-964e-449d0026db0b" providerId="ADAL" clId="{87568589-549E-445B-870A-1AE2885BDF90}" dt="2022-08-29T07:19:33.397" v="3" actId="1076"/>
          <ac:grpSpMkLst>
            <pc:docMk/>
            <pc:sldMk cId="25190376" sldId="302"/>
            <ac:grpSpMk id="7" creationId="{14A7630C-E702-4A30-9C45-7313E52BF834}"/>
          </ac:grpSpMkLst>
        </pc:grpChg>
      </pc:sldChg>
      <pc:sldChg chg="add">
        <pc:chgData name="정승민" userId="27c543a4-548c-4fc9-964e-449d0026db0b" providerId="ADAL" clId="{87568589-549E-445B-870A-1AE2885BDF90}" dt="2022-08-29T07:12:33.136" v="1"/>
        <pc:sldMkLst>
          <pc:docMk/>
          <pc:sldMk cId="1576385520" sldId="358"/>
        </pc:sldMkLst>
      </pc:sldChg>
      <pc:sldChg chg="add">
        <pc:chgData name="정승민" userId="27c543a4-548c-4fc9-964e-449d0026db0b" providerId="ADAL" clId="{87568589-549E-445B-870A-1AE2885BDF90}" dt="2022-08-29T07:12:33.136" v="1"/>
        <pc:sldMkLst>
          <pc:docMk/>
          <pc:sldMk cId="1066640101" sldId="359"/>
        </pc:sldMkLst>
      </pc:sldChg>
      <pc:sldChg chg="add">
        <pc:chgData name="정승민" userId="27c543a4-548c-4fc9-964e-449d0026db0b" providerId="ADAL" clId="{87568589-549E-445B-870A-1AE2885BDF90}" dt="2022-08-29T07:12:33.136" v="1"/>
        <pc:sldMkLst>
          <pc:docMk/>
          <pc:sldMk cId="4136882451" sldId="360"/>
        </pc:sldMkLst>
      </pc:sldChg>
      <pc:sldChg chg="modSp mod">
        <pc:chgData name="정승민" userId="27c543a4-548c-4fc9-964e-449d0026db0b" providerId="ADAL" clId="{87568589-549E-445B-870A-1AE2885BDF90}" dt="2022-08-29T07:20:20.630" v="14" actId="1036"/>
        <pc:sldMkLst>
          <pc:docMk/>
          <pc:sldMk cId="3135864865" sldId="387"/>
        </pc:sldMkLst>
        <pc:picChg chg="mod">
          <ac:chgData name="정승민" userId="27c543a4-548c-4fc9-964e-449d0026db0b" providerId="ADAL" clId="{87568589-549E-445B-870A-1AE2885BDF90}" dt="2022-08-29T07:20:20.630" v="14" actId="1036"/>
          <ac:picMkLst>
            <pc:docMk/>
            <pc:sldMk cId="3135864865" sldId="387"/>
            <ac:picMk id="6" creationId="{10F732FE-FDFF-4ED1-9581-9AF8D258118B}"/>
          </ac:picMkLst>
        </pc:picChg>
      </pc:sldChg>
      <pc:sldChg chg="add">
        <pc:chgData name="정승민" userId="27c543a4-548c-4fc9-964e-449d0026db0b" providerId="ADAL" clId="{87568589-549E-445B-870A-1AE2885BDF90}" dt="2022-08-29T07:12:33.136" v="1"/>
        <pc:sldMkLst>
          <pc:docMk/>
          <pc:sldMk cId="2150952855" sldId="466"/>
        </pc:sldMkLst>
      </pc:sldChg>
    </pc:docChg>
  </pc:docChgLst>
  <pc:docChgLst>
    <pc:chgData name="정승민" userId="27c543a4-548c-4fc9-964e-449d0026db0b" providerId="ADAL" clId="{4C411BFB-3343-45AB-873C-080FC4443267}"/>
    <pc:docChg chg="modSld sldOrd">
      <pc:chgData name="정승민" userId="27c543a4-548c-4fc9-964e-449d0026db0b" providerId="ADAL" clId="{4C411BFB-3343-45AB-873C-080FC4443267}" dt="2022-09-05T04:19:31.477" v="4"/>
      <pc:docMkLst>
        <pc:docMk/>
      </pc:docMkLst>
      <pc:sldChg chg="modSp mod">
        <pc:chgData name="정승민" userId="27c543a4-548c-4fc9-964e-449d0026db0b" providerId="ADAL" clId="{4C411BFB-3343-45AB-873C-080FC4443267}" dt="2022-09-05T04:19:20.537" v="2"/>
        <pc:sldMkLst>
          <pc:docMk/>
          <pc:sldMk cId="2928842260" sldId="420"/>
        </pc:sldMkLst>
        <pc:spChg chg="mod">
          <ac:chgData name="정승민" userId="27c543a4-548c-4fc9-964e-449d0026db0b" providerId="ADAL" clId="{4C411BFB-3343-45AB-873C-080FC4443267}" dt="2022-09-05T04:19:20.537" v="2"/>
          <ac:spMkLst>
            <pc:docMk/>
            <pc:sldMk cId="2928842260" sldId="420"/>
            <ac:spMk id="3" creationId="{00000000-0000-0000-0000-000000000000}"/>
          </ac:spMkLst>
        </pc:spChg>
      </pc:sldChg>
      <pc:sldChg chg="ord">
        <pc:chgData name="정승민" userId="27c543a4-548c-4fc9-964e-449d0026db0b" providerId="ADAL" clId="{4C411BFB-3343-45AB-873C-080FC4443267}" dt="2022-09-05T04:19:31.477" v="4"/>
        <pc:sldMkLst>
          <pc:docMk/>
          <pc:sldMk cId="3215235886" sldId="422"/>
        </pc:sldMkLst>
      </pc:sldChg>
    </pc:docChg>
  </pc:docChgLst>
  <pc:docChgLst>
    <pc:chgData name="정승민" userId="27c543a4-548c-4fc9-964e-449d0026db0b" providerId="ADAL" clId="{B5BCDAA5-ABA9-4766-879F-7495700A2387}"/>
    <pc:docChg chg="undo custSel addSld delSld modSld sldOrd">
      <pc:chgData name="정승민" userId="27c543a4-548c-4fc9-964e-449d0026db0b" providerId="ADAL" clId="{B5BCDAA5-ABA9-4766-879F-7495700A2387}" dt="2022-09-03T12:03:58.438" v="1780" actId="47"/>
      <pc:docMkLst>
        <pc:docMk/>
      </pc:docMkLst>
      <pc:sldChg chg="addSp delSp modSp mod">
        <pc:chgData name="정승민" userId="27c543a4-548c-4fc9-964e-449d0026db0b" providerId="ADAL" clId="{B5BCDAA5-ABA9-4766-879F-7495700A2387}" dt="2022-09-03T10:04:17.153" v="5" actId="1076"/>
        <pc:sldMkLst>
          <pc:docMk/>
          <pc:sldMk cId="25190376" sldId="302"/>
        </pc:sldMkLst>
        <pc:spChg chg="mod">
          <ac:chgData name="정승민" userId="27c543a4-548c-4fc9-964e-449d0026db0b" providerId="ADAL" clId="{B5BCDAA5-ABA9-4766-879F-7495700A2387}" dt="2022-09-03T10:03:44.686" v="0" actId="20577"/>
          <ac:spMkLst>
            <pc:docMk/>
            <pc:sldMk cId="25190376" sldId="302"/>
            <ac:spMk id="3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0:04:17.153" v="5" actId="1076"/>
          <ac:spMkLst>
            <pc:docMk/>
            <pc:sldMk cId="25190376" sldId="302"/>
            <ac:spMk id="8" creationId="{99434AC0-6DE8-4AC5-86AA-56D17F990E8B}"/>
          </ac:spMkLst>
        </pc:spChg>
        <pc:grpChg chg="del">
          <ac:chgData name="정승민" userId="27c543a4-548c-4fc9-964e-449d0026db0b" providerId="ADAL" clId="{B5BCDAA5-ABA9-4766-879F-7495700A2387}" dt="2022-09-03T10:03:47.190" v="1" actId="478"/>
          <ac:grpSpMkLst>
            <pc:docMk/>
            <pc:sldMk cId="25190376" sldId="302"/>
            <ac:grpSpMk id="7" creationId="{14A7630C-E702-4A30-9C45-7313E52BF834}"/>
          </ac:grpSpMkLst>
        </pc:grpChg>
        <pc:picChg chg="add mod">
          <ac:chgData name="정승민" userId="27c543a4-548c-4fc9-964e-449d0026db0b" providerId="ADAL" clId="{B5BCDAA5-ABA9-4766-879F-7495700A2387}" dt="2022-09-03T10:04:17.153" v="5" actId="1076"/>
          <ac:picMkLst>
            <pc:docMk/>
            <pc:sldMk cId="25190376" sldId="302"/>
            <ac:picMk id="9" creationId="{729682BC-C092-48E0-A116-A12E490B0237}"/>
          </ac:picMkLst>
        </pc:picChg>
      </pc:sldChg>
      <pc:sldChg chg="del">
        <pc:chgData name="정승민" userId="27c543a4-548c-4fc9-964e-449d0026db0b" providerId="ADAL" clId="{B5BCDAA5-ABA9-4766-879F-7495700A2387}" dt="2022-09-03T12:03:58.438" v="1780" actId="47"/>
        <pc:sldMkLst>
          <pc:docMk/>
          <pc:sldMk cId="3396687646" sldId="327"/>
        </pc:sldMkLst>
      </pc:sldChg>
      <pc:sldChg chg="add del">
        <pc:chgData name="정승민" userId="27c543a4-548c-4fc9-964e-449d0026db0b" providerId="ADAL" clId="{B5BCDAA5-ABA9-4766-879F-7495700A2387}" dt="2022-09-03T11:26:16.014" v="416" actId="47"/>
        <pc:sldMkLst>
          <pc:docMk/>
          <pc:sldMk cId="1066640101" sldId="359"/>
        </pc:sldMkLst>
      </pc:sldChg>
      <pc:sldChg chg="del">
        <pc:chgData name="정승민" userId="27c543a4-548c-4fc9-964e-449d0026db0b" providerId="ADAL" clId="{B5BCDAA5-ABA9-4766-879F-7495700A2387}" dt="2022-09-03T11:26:27.489" v="417" actId="47"/>
        <pc:sldMkLst>
          <pc:docMk/>
          <pc:sldMk cId="1564870933" sldId="383"/>
        </pc:sldMkLst>
      </pc:sldChg>
      <pc:sldChg chg="del">
        <pc:chgData name="정승민" userId="27c543a4-548c-4fc9-964e-449d0026db0b" providerId="ADAL" clId="{B5BCDAA5-ABA9-4766-879F-7495700A2387}" dt="2022-09-03T10:04:04.049" v="2" actId="47"/>
        <pc:sldMkLst>
          <pc:docMk/>
          <pc:sldMk cId="1270457933" sldId="384"/>
        </pc:sldMkLst>
      </pc:sldChg>
      <pc:sldChg chg="addSp delSp modSp del mod">
        <pc:chgData name="정승민" userId="27c543a4-548c-4fc9-964e-449d0026db0b" providerId="ADAL" clId="{B5BCDAA5-ABA9-4766-879F-7495700A2387}" dt="2022-09-03T10:04:20.966" v="6" actId="47"/>
        <pc:sldMkLst>
          <pc:docMk/>
          <pc:sldMk cId="764267906" sldId="386"/>
        </pc:sldMkLst>
        <pc:spChg chg="del">
          <ac:chgData name="정승민" userId="27c543a4-548c-4fc9-964e-449d0026db0b" providerId="ADAL" clId="{B5BCDAA5-ABA9-4766-879F-7495700A2387}" dt="2022-09-03T10:04:11.382" v="3" actId="21"/>
          <ac:spMkLst>
            <pc:docMk/>
            <pc:sldMk cId="764267906" sldId="386"/>
            <ac:spMk id="3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0:04:11.382" v="3" actId="21"/>
          <ac:spMkLst>
            <pc:docMk/>
            <pc:sldMk cId="764267906" sldId="386"/>
            <ac:spMk id="7" creationId="{4D7914A3-2E52-40EA-90D7-16CBD0E01843}"/>
          </ac:spMkLst>
        </pc:spChg>
        <pc:picChg chg="del">
          <ac:chgData name="정승민" userId="27c543a4-548c-4fc9-964e-449d0026db0b" providerId="ADAL" clId="{B5BCDAA5-ABA9-4766-879F-7495700A2387}" dt="2022-09-03T10:04:11.382" v="3" actId="21"/>
          <ac:picMkLst>
            <pc:docMk/>
            <pc:sldMk cId="764267906" sldId="386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0:04:32.337" v="7" actId="47"/>
        <pc:sldMkLst>
          <pc:docMk/>
          <pc:sldMk cId="3135864865" sldId="387"/>
        </pc:sldMkLst>
      </pc:sldChg>
      <pc:sldChg chg="del">
        <pc:chgData name="정승민" userId="27c543a4-548c-4fc9-964e-449d0026db0b" providerId="ADAL" clId="{B5BCDAA5-ABA9-4766-879F-7495700A2387}" dt="2022-09-03T10:05:07.627" v="8" actId="47"/>
        <pc:sldMkLst>
          <pc:docMk/>
          <pc:sldMk cId="3395229829" sldId="388"/>
        </pc:sldMkLst>
      </pc:sldChg>
      <pc:sldChg chg="del">
        <pc:chgData name="정승민" userId="27c543a4-548c-4fc9-964e-449d0026db0b" providerId="ADAL" clId="{B5BCDAA5-ABA9-4766-879F-7495700A2387}" dt="2022-09-03T10:06:19.387" v="9" actId="47"/>
        <pc:sldMkLst>
          <pc:docMk/>
          <pc:sldMk cId="3854508185" sldId="390"/>
        </pc:sldMkLst>
      </pc:sldChg>
      <pc:sldChg chg="addSp delSp modSp mod">
        <pc:chgData name="정승민" userId="27c543a4-548c-4fc9-964e-449d0026db0b" providerId="ADAL" clId="{B5BCDAA5-ABA9-4766-879F-7495700A2387}" dt="2022-09-03T10:06:41.366" v="13" actId="1076"/>
        <pc:sldMkLst>
          <pc:docMk/>
          <pc:sldMk cId="2905797371" sldId="391"/>
        </pc:sldMkLst>
        <pc:picChg chg="del">
          <ac:chgData name="정승민" userId="27c543a4-548c-4fc9-964e-449d0026db0b" providerId="ADAL" clId="{B5BCDAA5-ABA9-4766-879F-7495700A2387}" dt="2022-09-03T10:06:38.468" v="12" actId="478"/>
          <ac:picMkLst>
            <pc:docMk/>
            <pc:sldMk cId="2905797371" sldId="391"/>
            <ac:picMk id="7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0:06:41.366" v="13" actId="1076"/>
          <ac:picMkLst>
            <pc:docMk/>
            <pc:sldMk cId="2905797371" sldId="391"/>
            <ac:picMk id="8" creationId="{52E6B7DC-8262-4D56-8B46-123FA1D64A4D}"/>
          </ac:picMkLst>
        </pc:picChg>
      </pc:sldChg>
      <pc:sldChg chg="del">
        <pc:chgData name="정승민" userId="27c543a4-548c-4fc9-964e-449d0026db0b" providerId="ADAL" clId="{B5BCDAA5-ABA9-4766-879F-7495700A2387}" dt="2022-09-03T10:08:26.901" v="15" actId="47"/>
        <pc:sldMkLst>
          <pc:docMk/>
          <pc:sldMk cId="2906514035" sldId="392"/>
        </pc:sldMkLst>
      </pc:sldChg>
      <pc:sldChg chg="modSp mod">
        <pc:chgData name="정승민" userId="27c543a4-548c-4fc9-964e-449d0026db0b" providerId="ADAL" clId="{B5BCDAA5-ABA9-4766-879F-7495700A2387}" dt="2022-09-03T10:09:17.212" v="46" actId="20577"/>
        <pc:sldMkLst>
          <pc:docMk/>
          <pc:sldMk cId="3463410424" sldId="393"/>
        </pc:sldMkLst>
        <pc:spChg chg="mod">
          <ac:chgData name="정승민" userId="27c543a4-548c-4fc9-964e-449d0026db0b" providerId="ADAL" clId="{B5BCDAA5-ABA9-4766-879F-7495700A2387}" dt="2022-09-03T10:09:17.212" v="46" actId="20577"/>
          <ac:spMkLst>
            <pc:docMk/>
            <pc:sldMk cId="3463410424" sldId="393"/>
            <ac:spMk id="3" creationId="{00000000-0000-0000-0000-000000000000}"/>
          </ac:spMkLst>
        </pc:spChg>
      </pc:sldChg>
      <pc:sldChg chg="modSp mod">
        <pc:chgData name="정승민" userId="27c543a4-548c-4fc9-964e-449d0026db0b" providerId="ADAL" clId="{B5BCDAA5-ABA9-4766-879F-7495700A2387}" dt="2022-09-03T11:34:16.618" v="1045" actId="1076"/>
        <pc:sldMkLst>
          <pc:docMk/>
          <pc:sldMk cId="1791149464" sldId="395"/>
        </pc:sldMkLst>
        <pc:spChg chg="mod">
          <ac:chgData name="정승민" userId="27c543a4-548c-4fc9-964e-449d0026db0b" providerId="ADAL" clId="{B5BCDAA5-ABA9-4766-879F-7495700A2387}" dt="2022-09-03T11:34:14.564" v="1043"/>
          <ac:spMkLst>
            <pc:docMk/>
            <pc:sldMk cId="1791149464" sldId="395"/>
            <ac:spMk id="3" creationId="{00000000-0000-0000-0000-000000000000}"/>
          </ac:spMkLst>
        </pc:spChg>
        <pc:picChg chg="mod">
          <ac:chgData name="정승민" userId="27c543a4-548c-4fc9-964e-449d0026db0b" providerId="ADAL" clId="{B5BCDAA5-ABA9-4766-879F-7495700A2387}" dt="2022-09-03T11:34:16.618" v="1045" actId="1076"/>
          <ac:picMkLst>
            <pc:docMk/>
            <pc:sldMk cId="1791149464" sldId="395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1:08:51.905" v="65" actId="47"/>
        <pc:sldMkLst>
          <pc:docMk/>
          <pc:sldMk cId="2835686471" sldId="396"/>
        </pc:sldMkLst>
      </pc:sldChg>
      <pc:sldChg chg="del">
        <pc:chgData name="정승민" userId="27c543a4-548c-4fc9-964e-449d0026db0b" providerId="ADAL" clId="{B5BCDAA5-ABA9-4766-879F-7495700A2387}" dt="2022-09-03T11:08:51.905" v="65" actId="47"/>
        <pc:sldMkLst>
          <pc:docMk/>
          <pc:sldMk cId="410621113" sldId="397"/>
        </pc:sldMkLst>
      </pc:sldChg>
      <pc:sldChg chg="del">
        <pc:chgData name="정승민" userId="27c543a4-548c-4fc9-964e-449d0026db0b" providerId="ADAL" clId="{B5BCDAA5-ABA9-4766-879F-7495700A2387}" dt="2022-09-03T10:13:05.262" v="49" actId="47"/>
        <pc:sldMkLst>
          <pc:docMk/>
          <pc:sldMk cId="1848275560" sldId="398"/>
        </pc:sldMkLst>
      </pc:sldChg>
      <pc:sldChg chg="del">
        <pc:chgData name="정승민" userId="27c543a4-548c-4fc9-964e-449d0026db0b" providerId="ADAL" clId="{B5BCDAA5-ABA9-4766-879F-7495700A2387}" dt="2022-09-03T10:13:04.506" v="48" actId="47"/>
        <pc:sldMkLst>
          <pc:docMk/>
          <pc:sldMk cId="1515396651" sldId="399"/>
        </pc:sldMkLst>
      </pc:sldChg>
      <pc:sldChg chg="del">
        <pc:chgData name="정승민" userId="27c543a4-548c-4fc9-964e-449d0026db0b" providerId="ADAL" clId="{B5BCDAA5-ABA9-4766-879F-7495700A2387}" dt="2022-09-03T10:12:56.313" v="47" actId="47"/>
        <pc:sldMkLst>
          <pc:docMk/>
          <pc:sldMk cId="3958305682" sldId="400"/>
        </pc:sldMkLst>
      </pc:sldChg>
      <pc:sldChg chg="del">
        <pc:chgData name="정승민" userId="27c543a4-548c-4fc9-964e-449d0026db0b" providerId="ADAL" clId="{B5BCDAA5-ABA9-4766-879F-7495700A2387}" dt="2022-09-03T10:12:56.313" v="47" actId="47"/>
        <pc:sldMkLst>
          <pc:docMk/>
          <pc:sldMk cId="3211132719" sldId="401"/>
        </pc:sldMkLst>
      </pc:sldChg>
      <pc:sldChg chg="addSp delSp modSp mod">
        <pc:chgData name="정승민" userId="27c543a4-548c-4fc9-964e-449d0026db0b" providerId="ADAL" clId="{B5BCDAA5-ABA9-4766-879F-7495700A2387}" dt="2022-09-03T11:54:51.574" v="1573" actId="1076"/>
        <pc:sldMkLst>
          <pc:docMk/>
          <pc:sldMk cId="521303304" sldId="403"/>
        </pc:sldMkLst>
        <pc:spChg chg="mod">
          <ac:chgData name="정승민" userId="27c543a4-548c-4fc9-964e-449d0026db0b" providerId="ADAL" clId="{B5BCDAA5-ABA9-4766-879F-7495700A2387}" dt="2022-09-03T11:54:47.021" v="1572" actId="20577"/>
          <ac:spMkLst>
            <pc:docMk/>
            <pc:sldMk cId="521303304" sldId="403"/>
            <ac:spMk id="3" creationId="{00000000-0000-0000-0000-000000000000}"/>
          </ac:spMkLst>
        </pc:spChg>
        <pc:spChg chg="del">
          <ac:chgData name="정승민" userId="27c543a4-548c-4fc9-964e-449d0026db0b" providerId="ADAL" clId="{B5BCDAA5-ABA9-4766-879F-7495700A2387}" dt="2022-09-03T11:02:39.234" v="63" actId="478"/>
          <ac:spMkLst>
            <pc:docMk/>
            <pc:sldMk cId="521303304" sldId="403"/>
            <ac:spMk id="4" creationId="{00000000-0000-0000-0000-000000000000}"/>
          </ac:spMkLst>
        </pc:spChg>
        <pc:picChg chg="del">
          <ac:chgData name="정승민" userId="27c543a4-548c-4fc9-964e-449d0026db0b" providerId="ADAL" clId="{B5BCDAA5-ABA9-4766-879F-7495700A2387}" dt="2022-09-03T11:01:58.440" v="50" actId="478"/>
          <ac:picMkLst>
            <pc:docMk/>
            <pc:sldMk cId="521303304" sldId="403"/>
            <ac:picMk id="2" creationId="{00000000-0000-0000-0000-000000000000}"/>
          </ac:picMkLst>
        </pc:picChg>
        <pc:picChg chg="mod">
          <ac:chgData name="정승민" userId="27c543a4-548c-4fc9-964e-449d0026db0b" providerId="ADAL" clId="{B5BCDAA5-ABA9-4766-879F-7495700A2387}" dt="2022-09-03T11:02:00.372" v="51" actId="1076"/>
          <ac:picMkLst>
            <pc:docMk/>
            <pc:sldMk cId="521303304" sldId="403"/>
            <ac:picMk id="6" creationId="{9165E402-AA90-4208-A1BB-1A0F287FEC11}"/>
          </ac:picMkLst>
        </pc:picChg>
        <pc:picChg chg="add mod">
          <ac:chgData name="정승민" userId="27c543a4-548c-4fc9-964e-449d0026db0b" providerId="ADAL" clId="{B5BCDAA5-ABA9-4766-879F-7495700A2387}" dt="2022-09-03T11:54:31.320" v="1518" actId="1076"/>
          <ac:picMkLst>
            <pc:docMk/>
            <pc:sldMk cId="521303304" sldId="403"/>
            <ac:picMk id="7" creationId="{3771ACCB-3A0B-4786-A71C-725151ADCC7A}"/>
          </ac:picMkLst>
        </pc:picChg>
        <pc:picChg chg="add mod">
          <ac:chgData name="정승민" userId="27c543a4-548c-4fc9-964e-449d0026db0b" providerId="ADAL" clId="{B5BCDAA5-ABA9-4766-879F-7495700A2387}" dt="2022-09-03T11:54:51.574" v="1573" actId="1076"/>
          <ac:picMkLst>
            <pc:docMk/>
            <pc:sldMk cId="521303304" sldId="403"/>
            <ac:picMk id="8" creationId="{A99CCCB2-FF51-470D-A45F-30419A413920}"/>
          </ac:picMkLst>
        </pc:picChg>
      </pc:sldChg>
      <pc:sldChg chg="del">
        <pc:chgData name="정승민" userId="27c543a4-548c-4fc9-964e-449d0026db0b" providerId="ADAL" clId="{B5BCDAA5-ABA9-4766-879F-7495700A2387}" dt="2022-09-03T11:02:46.344" v="64" actId="47"/>
        <pc:sldMkLst>
          <pc:docMk/>
          <pc:sldMk cId="680639132" sldId="404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1106089401" sldId="405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4159317692" sldId="406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51985841" sldId="408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3830247025" sldId="409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2008211808" sldId="410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1555837447" sldId="411"/>
        </pc:sldMkLst>
      </pc:sldChg>
      <pc:sldChg chg="addSp modSp mod">
        <pc:chgData name="정승민" userId="27c543a4-548c-4fc9-964e-449d0026db0b" providerId="ADAL" clId="{B5BCDAA5-ABA9-4766-879F-7495700A2387}" dt="2022-09-03T11:17:20.188" v="124" actId="1035"/>
        <pc:sldMkLst>
          <pc:docMk/>
          <pc:sldMk cId="1371383458" sldId="412"/>
        </pc:sldMkLst>
        <pc:spChg chg="mod">
          <ac:chgData name="정승민" userId="27c543a4-548c-4fc9-964e-449d0026db0b" providerId="ADAL" clId="{B5BCDAA5-ABA9-4766-879F-7495700A2387}" dt="2022-09-03T11:12:01.479" v="76" actId="20577"/>
          <ac:spMkLst>
            <pc:docMk/>
            <pc:sldMk cId="1371383458" sldId="412"/>
            <ac:spMk id="3" creationId="{00000000-0000-0000-0000-000000000000}"/>
          </ac:spMkLst>
        </pc:spChg>
        <pc:spChg chg="mod">
          <ac:chgData name="정승민" userId="27c543a4-548c-4fc9-964e-449d0026db0b" providerId="ADAL" clId="{B5BCDAA5-ABA9-4766-879F-7495700A2387}" dt="2022-09-03T11:11:48.232" v="71" actId="1076"/>
          <ac:spMkLst>
            <pc:docMk/>
            <pc:sldMk cId="1371383458" sldId="412"/>
            <ac:spMk id="5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1:15:39.174" v="92" actId="207"/>
          <ac:spMkLst>
            <pc:docMk/>
            <pc:sldMk cId="1371383458" sldId="412"/>
            <ac:spMk id="9" creationId="{FABB419B-309A-4233-8781-4EFE49F50AE3}"/>
          </ac:spMkLst>
        </pc:spChg>
        <pc:spChg chg="add mod">
          <ac:chgData name="정승민" userId="27c543a4-548c-4fc9-964e-449d0026db0b" providerId="ADAL" clId="{B5BCDAA5-ABA9-4766-879F-7495700A2387}" dt="2022-09-03T11:17:20.188" v="124" actId="1035"/>
          <ac:spMkLst>
            <pc:docMk/>
            <pc:sldMk cId="1371383458" sldId="412"/>
            <ac:spMk id="12" creationId="{58951097-7AF5-4C14-864C-27B8654C76D7}"/>
          </ac:spMkLst>
        </pc:spChg>
        <pc:picChg chg="mod">
          <ac:chgData name="정승민" userId="27c543a4-548c-4fc9-964e-449d0026db0b" providerId="ADAL" clId="{B5BCDAA5-ABA9-4766-879F-7495700A2387}" dt="2022-09-03T11:12:05.454" v="77" actId="1076"/>
          <ac:picMkLst>
            <pc:docMk/>
            <pc:sldMk cId="1371383458" sldId="412"/>
            <ac:picMk id="2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1:16:42.317" v="106" actId="1076"/>
          <ac:picMkLst>
            <pc:docMk/>
            <pc:sldMk cId="1371383458" sldId="412"/>
            <ac:picMk id="6" creationId="{AADF98C3-CC16-4F5B-9CC4-082399D12AAD}"/>
          </ac:picMkLst>
        </pc:picChg>
        <pc:picChg chg="add mod ord">
          <ac:chgData name="정승민" userId="27c543a4-548c-4fc9-964e-449d0026db0b" providerId="ADAL" clId="{B5BCDAA5-ABA9-4766-879F-7495700A2387}" dt="2022-09-03T11:17:08.164" v="108" actId="1076"/>
          <ac:picMkLst>
            <pc:docMk/>
            <pc:sldMk cId="1371383458" sldId="412"/>
            <ac:picMk id="8" creationId="{C23F1BE3-96CD-426F-AFE1-2EBD0D99F9C9}"/>
          </ac:picMkLst>
        </pc:picChg>
        <pc:picChg chg="add mod">
          <ac:chgData name="정승민" userId="27c543a4-548c-4fc9-964e-449d0026db0b" providerId="ADAL" clId="{B5BCDAA5-ABA9-4766-879F-7495700A2387}" dt="2022-09-03T11:17:08.164" v="108" actId="1076"/>
          <ac:picMkLst>
            <pc:docMk/>
            <pc:sldMk cId="1371383458" sldId="412"/>
            <ac:picMk id="11" creationId="{9EDDED1D-A766-4250-9F69-57B97BD8B2BA}"/>
          </ac:picMkLst>
        </pc:picChg>
      </pc:sldChg>
      <pc:sldChg chg="addSp delSp modSp mod">
        <pc:chgData name="정승민" userId="27c543a4-548c-4fc9-964e-449d0026db0b" providerId="ADAL" clId="{B5BCDAA5-ABA9-4766-879F-7495700A2387}" dt="2022-09-03T11:35:11.696" v="1051" actId="478"/>
        <pc:sldMkLst>
          <pc:docMk/>
          <pc:sldMk cId="3302029656" sldId="414"/>
        </pc:sldMkLst>
        <pc:picChg chg="add del mod">
          <ac:chgData name="정승민" userId="27c543a4-548c-4fc9-964e-449d0026db0b" providerId="ADAL" clId="{B5BCDAA5-ABA9-4766-879F-7495700A2387}" dt="2022-09-03T11:35:11.696" v="1051" actId="478"/>
          <ac:picMkLst>
            <pc:docMk/>
            <pc:sldMk cId="3302029656" sldId="414"/>
            <ac:picMk id="7" creationId="{A6B50F6C-3493-4F8A-B34D-E63B7F4B2942}"/>
          </ac:picMkLst>
        </pc:picChg>
      </pc:sldChg>
      <pc:sldChg chg="del">
        <pc:chgData name="정승민" userId="27c543a4-548c-4fc9-964e-449d0026db0b" providerId="ADAL" clId="{B5BCDAA5-ABA9-4766-879F-7495700A2387}" dt="2022-09-03T11:12:29.748" v="81" actId="47"/>
        <pc:sldMkLst>
          <pc:docMk/>
          <pc:sldMk cId="3343862838" sldId="415"/>
        </pc:sldMkLst>
      </pc:sldChg>
      <pc:sldChg chg="delSp del mod">
        <pc:chgData name="정승민" userId="27c543a4-548c-4fc9-964e-449d0026db0b" providerId="ADAL" clId="{B5BCDAA5-ABA9-4766-879F-7495700A2387}" dt="2022-09-03T11:35:20.246" v="1052" actId="47"/>
        <pc:sldMkLst>
          <pc:docMk/>
          <pc:sldMk cId="2285760102" sldId="416"/>
        </pc:sldMkLst>
        <pc:picChg chg="del">
          <ac:chgData name="정승민" userId="27c543a4-548c-4fc9-964e-449d0026db0b" providerId="ADAL" clId="{B5BCDAA5-ABA9-4766-879F-7495700A2387}" dt="2022-09-03T11:35:05.527" v="1048" actId="21"/>
          <ac:picMkLst>
            <pc:docMk/>
            <pc:sldMk cId="2285760102" sldId="416"/>
            <ac:picMk id="2" creationId="{00000000-0000-0000-0000-000000000000}"/>
          </ac:picMkLst>
        </pc:picChg>
      </pc:sldChg>
      <pc:sldChg chg="modSp mod">
        <pc:chgData name="정승민" userId="27c543a4-548c-4fc9-964e-449d0026db0b" providerId="ADAL" clId="{B5BCDAA5-ABA9-4766-879F-7495700A2387}" dt="2022-09-03T11:48:16.325" v="1497" actId="20577"/>
        <pc:sldMkLst>
          <pc:docMk/>
          <pc:sldMk cId="1027565971" sldId="417"/>
        </pc:sldMkLst>
        <pc:spChg chg="mod">
          <ac:chgData name="정승민" userId="27c543a4-548c-4fc9-964e-449d0026db0b" providerId="ADAL" clId="{B5BCDAA5-ABA9-4766-879F-7495700A2387}" dt="2022-09-03T11:36:54.449" v="1222"/>
          <ac:spMkLst>
            <pc:docMk/>
            <pc:sldMk cId="1027565971" sldId="417"/>
            <ac:spMk id="3" creationId="{00000000-0000-0000-0000-000000000000}"/>
          </ac:spMkLst>
        </pc:spChg>
        <pc:spChg chg="mod">
          <ac:chgData name="정승민" userId="27c543a4-548c-4fc9-964e-449d0026db0b" providerId="ADAL" clId="{B5BCDAA5-ABA9-4766-879F-7495700A2387}" dt="2022-09-03T11:37:09.253" v="1246" actId="20577"/>
          <ac:spMkLst>
            <pc:docMk/>
            <pc:sldMk cId="1027565971" sldId="417"/>
            <ac:spMk id="6" creationId="{7E318DEC-900B-4FA4-8E97-3ADB9257162E}"/>
          </ac:spMkLst>
        </pc:spChg>
        <pc:spChg chg="mod">
          <ac:chgData name="정승민" userId="27c543a4-548c-4fc9-964e-449d0026db0b" providerId="ADAL" clId="{B5BCDAA5-ABA9-4766-879F-7495700A2387}" dt="2022-09-03T11:48:16.325" v="1497" actId="20577"/>
          <ac:spMkLst>
            <pc:docMk/>
            <pc:sldMk cId="1027565971" sldId="417"/>
            <ac:spMk id="7" creationId="{EF737291-D1DB-463E-BAEC-32E2A84B31FC}"/>
          </ac:spMkLst>
        </pc:spChg>
        <pc:picChg chg="mod">
          <ac:chgData name="정승민" userId="27c543a4-548c-4fc9-964e-449d0026db0b" providerId="ADAL" clId="{B5BCDAA5-ABA9-4766-879F-7495700A2387}" dt="2022-09-03T11:37:30.136" v="1293" actId="14100"/>
          <ac:picMkLst>
            <pc:docMk/>
            <pc:sldMk cId="1027565971" sldId="417"/>
            <ac:picMk id="2" creationId="{00000000-0000-0000-0000-000000000000}"/>
          </ac:picMkLst>
        </pc:picChg>
      </pc:sldChg>
      <pc:sldChg chg="modSp mod">
        <pc:chgData name="정승민" userId="27c543a4-548c-4fc9-964e-449d0026db0b" providerId="ADAL" clId="{B5BCDAA5-ABA9-4766-879F-7495700A2387}" dt="2022-09-03T11:48:06.797" v="1496" actId="20577"/>
        <pc:sldMkLst>
          <pc:docMk/>
          <pc:sldMk cId="3396447681" sldId="418"/>
        </pc:sldMkLst>
        <pc:spChg chg="mod">
          <ac:chgData name="정승민" userId="27c543a4-548c-4fc9-964e-449d0026db0b" providerId="ADAL" clId="{B5BCDAA5-ABA9-4766-879F-7495700A2387}" dt="2022-09-03T11:48:06.797" v="1496" actId="20577"/>
          <ac:spMkLst>
            <pc:docMk/>
            <pc:sldMk cId="3396447681" sldId="418"/>
            <ac:spMk id="3" creationId="{00000000-0000-0000-0000-000000000000}"/>
          </ac:spMkLst>
        </pc:spChg>
      </pc:sldChg>
      <pc:sldChg chg="addSp delSp modSp mod ord">
        <pc:chgData name="정승민" userId="27c543a4-548c-4fc9-964e-449d0026db0b" providerId="ADAL" clId="{B5BCDAA5-ABA9-4766-879F-7495700A2387}" dt="2022-09-03T11:34:47.570" v="1047" actId="1076"/>
        <pc:sldMkLst>
          <pc:docMk/>
          <pc:sldMk cId="3215235886" sldId="422"/>
        </pc:sldMkLst>
        <pc:spChg chg="mod">
          <ac:chgData name="정승민" userId="27c543a4-548c-4fc9-964e-449d0026db0b" providerId="ADAL" clId="{B5BCDAA5-ABA9-4766-879F-7495700A2387}" dt="2022-09-03T11:19:59.810" v="141" actId="6549"/>
          <ac:spMkLst>
            <pc:docMk/>
            <pc:sldMk cId="3215235886" sldId="422"/>
            <ac:spMk id="3" creationId="{00000000-0000-0000-0000-000000000000}"/>
          </ac:spMkLst>
        </pc:spChg>
        <pc:spChg chg="del">
          <ac:chgData name="정승민" userId="27c543a4-548c-4fc9-964e-449d0026db0b" providerId="ADAL" clId="{B5BCDAA5-ABA9-4766-879F-7495700A2387}" dt="2022-09-03T11:25:29.496" v="411" actId="478"/>
          <ac:spMkLst>
            <pc:docMk/>
            <pc:sldMk cId="3215235886" sldId="422"/>
            <ac:spMk id="4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1:29:25.061" v="573" actId="1076"/>
          <ac:spMkLst>
            <pc:docMk/>
            <pc:sldMk cId="3215235886" sldId="422"/>
            <ac:spMk id="8" creationId="{356F4962-263E-4538-A80C-A6DD9555DC5D}"/>
          </ac:spMkLst>
        </pc:spChg>
        <pc:spChg chg="add mod">
          <ac:chgData name="정승민" userId="27c543a4-548c-4fc9-964e-449d0026db0b" providerId="ADAL" clId="{B5BCDAA5-ABA9-4766-879F-7495700A2387}" dt="2022-09-03T11:32:31.928" v="936" actId="20577"/>
          <ac:spMkLst>
            <pc:docMk/>
            <pc:sldMk cId="3215235886" sldId="422"/>
            <ac:spMk id="9" creationId="{1935E4BC-52A6-4090-9643-199F5A092179}"/>
          </ac:spMkLst>
        </pc:spChg>
        <pc:spChg chg="add del mod">
          <ac:chgData name="정승민" userId="27c543a4-548c-4fc9-964e-449d0026db0b" providerId="ADAL" clId="{B5BCDAA5-ABA9-4766-879F-7495700A2387}" dt="2022-09-03T11:27:11.807" v="422" actId="478"/>
          <ac:spMkLst>
            <pc:docMk/>
            <pc:sldMk cId="3215235886" sldId="422"/>
            <ac:spMk id="10" creationId="{0C13CF87-69E4-49DF-806F-1B787B8AABBD}"/>
          </ac:spMkLst>
        </pc:spChg>
        <pc:spChg chg="add mod">
          <ac:chgData name="정승민" userId="27c543a4-548c-4fc9-964e-449d0026db0b" providerId="ADAL" clId="{B5BCDAA5-ABA9-4766-879F-7495700A2387}" dt="2022-09-03T11:31:13.182" v="873" actId="1076"/>
          <ac:spMkLst>
            <pc:docMk/>
            <pc:sldMk cId="3215235886" sldId="422"/>
            <ac:spMk id="11" creationId="{21F0C240-897B-4FC7-A60A-C395A65CA19A}"/>
          </ac:spMkLst>
        </pc:spChg>
        <pc:spChg chg="add mod">
          <ac:chgData name="정승민" userId="27c543a4-548c-4fc9-964e-449d0026db0b" providerId="ADAL" clId="{B5BCDAA5-ABA9-4766-879F-7495700A2387}" dt="2022-09-03T11:31:19.182" v="878"/>
          <ac:spMkLst>
            <pc:docMk/>
            <pc:sldMk cId="3215235886" sldId="422"/>
            <ac:spMk id="12" creationId="{379C86C3-41F0-4442-BE82-C95F29B13106}"/>
          </ac:spMkLst>
        </pc:spChg>
        <pc:picChg chg="mod">
          <ac:chgData name="정승민" userId="27c543a4-548c-4fc9-964e-449d0026db0b" providerId="ADAL" clId="{B5BCDAA5-ABA9-4766-879F-7495700A2387}" dt="2022-09-03T11:34:47.570" v="1047" actId="1076"/>
          <ac:picMkLst>
            <pc:docMk/>
            <pc:sldMk cId="3215235886" sldId="422"/>
            <ac:picMk id="2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1:29:22.528" v="572" actId="1076"/>
          <ac:picMkLst>
            <pc:docMk/>
            <pc:sldMk cId="3215235886" sldId="422"/>
            <ac:picMk id="7" creationId="{08267E82-D247-4452-BF4F-A40841B0D264}"/>
          </ac:picMkLst>
        </pc:picChg>
      </pc:sldChg>
      <pc:sldChg chg="del">
        <pc:chgData name="정승민" userId="27c543a4-548c-4fc9-964e-449d0026db0b" providerId="ADAL" clId="{B5BCDAA5-ABA9-4766-879F-7495700A2387}" dt="2022-09-03T11:50:15.410" v="1498" actId="47"/>
        <pc:sldMkLst>
          <pc:docMk/>
          <pc:sldMk cId="4139107304" sldId="423"/>
        </pc:sldMkLst>
      </pc:sldChg>
      <pc:sldChg chg="del">
        <pc:chgData name="정승민" userId="27c543a4-548c-4fc9-964e-449d0026db0b" providerId="ADAL" clId="{B5BCDAA5-ABA9-4766-879F-7495700A2387}" dt="2022-09-03T11:51:08.565" v="1499" actId="47"/>
        <pc:sldMkLst>
          <pc:docMk/>
          <pc:sldMk cId="613268195" sldId="425"/>
        </pc:sldMkLst>
      </pc:sldChg>
      <pc:sldChg chg="del">
        <pc:chgData name="정승민" userId="27c543a4-548c-4fc9-964e-449d0026db0b" providerId="ADAL" clId="{B5BCDAA5-ABA9-4766-879F-7495700A2387}" dt="2022-09-03T11:51:10.349" v="1500" actId="47"/>
        <pc:sldMkLst>
          <pc:docMk/>
          <pc:sldMk cId="1283450469" sldId="426"/>
        </pc:sldMkLst>
      </pc:sldChg>
      <pc:sldChg chg="addSp delSp modSp mod">
        <pc:chgData name="정승민" userId="27c543a4-548c-4fc9-964e-449d0026db0b" providerId="ADAL" clId="{B5BCDAA5-ABA9-4766-879F-7495700A2387}" dt="2022-09-03T11:53:20.680" v="1516" actId="1076"/>
        <pc:sldMkLst>
          <pc:docMk/>
          <pc:sldMk cId="3461671644" sldId="428"/>
        </pc:sldMkLst>
        <pc:spChg chg="mod">
          <ac:chgData name="정승민" userId="27c543a4-548c-4fc9-964e-449d0026db0b" providerId="ADAL" clId="{B5BCDAA5-ABA9-4766-879F-7495700A2387}" dt="2022-09-03T11:52:56.981" v="1505" actId="1076"/>
          <ac:spMkLst>
            <pc:docMk/>
            <pc:sldMk cId="3461671644" sldId="428"/>
            <ac:spMk id="3" creationId="{00000000-0000-0000-0000-000000000000}"/>
          </ac:spMkLst>
        </pc:spChg>
        <pc:picChg chg="mod">
          <ac:chgData name="정승민" userId="27c543a4-548c-4fc9-964e-449d0026db0b" providerId="ADAL" clId="{B5BCDAA5-ABA9-4766-879F-7495700A2387}" dt="2022-09-03T11:52:59.786" v="1506" actId="1076"/>
          <ac:picMkLst>
            <pc:docMk/>
            <pc:sldMk cId="3461671644" sldId="428"/>
            <ac:picMk id="2" creationId="{00000000-0000-0000-0000-000000000000}"/>
          </ac:picMkLst>
        </pc:picChg>
        <pc:picChg chg="mod ord">
          <ac:chgData name="정승민" userId="27c543a4-548c-4fc9-964e-449d0026db0b" providerId="ADAL" clId="{B5BCDAA5-ABA9-4766-879F-7495700A2387}" dt="2022-09-03T11:53:20.680" v="1516" actId="1076"/>
          <ac:picMkLst>
            <pc:docMk/>
            <pc:sldMk cId="3461671644" sldId="428"/>
            <ac:picMk id="8" creationId="{00000000-0000-0000-0000-000000000000}"/>
          </ac:picMkLst>
        </pc:picChg>
        <pc:picChg chg="del">
          <ac:chgData name="정승민" userId="27c543a4-548c-4fc9-964e-449d0026db0b" providerId="ADAL" clId="{B5BCDAA5-ABA9-4766-879F-7495700A2387}" dt="2022-09-03T11:52:51.240" v="1503" actId="478"/>
          <ac:picMkLst>
            <pc:docMk/>
            <pc:sldMk cId="3461671644" sldId="428"/>
            <ac:picMk id="9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1:53:11.351" v="1513" actId="1076"/>
          <ac:picMkLst>
            <pc:docMk/>
            <pc:sldMk cId="3461671644" sldId="428"/>
            <ac:picMk id="10" creationId="{BEDB4BBD-97C0-466D-BD2A-2FC717C9B667}"/>
          </ac:picMkLst>
        </pc:picChg>
      </pc:sldChg>
      <pc:sldChg chg="modSp mod">
        <pc:chgData name="정승민" userId="27c543a4-548c-4fc9-964e-449d0026db0b" providerId="ADAL" clId="{B5BCDAA5-ABA9-4766-879F-7495700A2387}" dt="2022-09-03T12:02:37.148" v="1779" actId="20577"/>
        <pc:sldMkLst>
          <pc:docMk/>
          <pc:sldMk cId="4190156290" sldId="429"/>
        </pc:sldMkLst>
        <pc:spChg chg="mod">
          <ac:chgData name="정승민" userId="27c543a4-548c-4fc9-964e-449d0026db0b" providerId="ADAL" clId="{B5BCDAA5-ABA9-4766-879F-7495700A2387}" dt="2022-09-03T12:02:37.148" v="1779" actId="20577"/>
          <ac:spMkLst>
            <pc:docMk/>
            <pc:sldMk cId="4190156290" sldId="429"/>
            <ac:spMk id="3" creationId="{00000000-0000-0000-0000-000000000000}"/>
          </ac:spMkLst>
        </pc:spChg>
      </pc:sldChg>
      <pc:sldChg chg="addSp delSp modSp mod">
        <pc:chgData name="정승민" userId="27c543a4-548c-4fc9-964e-449d0026db0b" providerId="ADAL" clId="{B5BCDAA5-ABA9-4766-879F-7495700A2387}" dt="2022-09-03T11:59:02.467" v="1589" actId="1035"/>
        <pc:sldMkLst>
          <pc:docMk/>
          <pc:sldMk cId="3921310530" sldId="439"/>
        </pc:sldMkLst>
        <pc:spChg chg="mod">
          <ac:chgData name="정승민" userId="27c543a4-548c-4fc9-964e-449d0026db0b" providerId="ADAL" clId="{B5BCDAA5-ABA9-4766-879F-7495700A2387}" dt="2022-09-03T11:58:52.501" v="1584" actId="1076"/>
          <ac:spMkLst>
            <pc:docMk/>
            <pc:sldMk cId="3921310530" sldId="439"/>
            <ac:spMk id="3" creationId="{00000000-0000-0000-0000-000000000000}"/>
          </ac:spMkLst>
        </pc:spChg>
        <pc:spChg chg="mod">
          <ac:chgData name="정승민" userId="27c543a4-548c-4fc9-964e-449d0026db0b" providerId="ADAL" clId="{B5BCDAA5-ABA9-4766-879F-7495700A2387}" dt="2022-09-03T11:58:49.111" v="1583" actId="1076"/>
          <ac:spMkLst>
            <pc:docMk/>
            <pc:sldMk cId="3921310530" sldId="439"/>
            <ac:spMk id="5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1:58:56.124" v="1586" actId="1076"/>
          <ac:spMkLst>
            <pc:docMk/>
            <pc:sldMk cId="3921310530" sldId="439"/>
            <ac:spMk id="6" creationId="{06FF5553-847D-4B5C-B865-9BACD390A557}"/>
          </ac:spMkLst>
        </pc:spChg>
        <pc:picChg chg="add del mod">
          <ac:chgData name="정승민" userId="27c543a4-548c-4fc9-964e-449d0026db0b" providerId="ADAL" clId="{B5BCDAA5-ABA9-4766-879F-7495700A2387}" dt="2022-09-03T11:58:53.816" v="1585" actId="1076"/>
          <ac:picMkLst>
            <pc:docMk/>
            <pc:sldMk cId="3921310530" sldId="439"/>
            <ac:picMk id="2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1:59:02.467" v="1589" actId="1035"/>
          <ac:picMkLst>
            <pc:docMk/>
            <pc:sldMk cId="3921310530" sldId="439"/>
            <ac:picMk id="7" creationId="{C33A9F81-4844-49DC-ADB4-4B2D251ABF27}"/>
          </ac:picMkLst>
        </pc:picChg>
      </pc:sldChg>
      <pc:sldChg chg="del">
        <pc:chgData name="정승민" userId="27c543a4-548c-4fc9-964e-449d0026db0b" providerId="ADAL" clId="{B5BCDAA5-ABA9-4766-879F-7495700A2387}" dt="2022-09-03T11:59:03.454" v="1590" actId="47"/>
        <pc:sldMkLst>
          <pc:docMk/>
          <pc:sldMk cId="1260392516" sldId="440"/>
        </pc:sldMkLst>
      </pc:sldChg>
      <pc:sldChg chg="del">
        <pc:chgData name="정승민" userId="27c543a4-548c-4fc9-964e-449d0026db0b" providerId="ADAL" clId="{B5BCDAA5-ABA9-4766-879F-7495700A2387}" dt="2022-09-03T11:26:01.127" v="414" actId="47"/>
        <pc:sldMkLst>
          <pc:docMk/>
          <pc:sldMk cId="4051641043" sldId="445"/>
        </pc:sldMkLst>
      </pc:sldChg>
      <pc:sldChg chg="del">
        <pc:chgData name="정승민" userId="27c543a4-548c-4fc9-964e-449d0026db0b" providerId="ADAL" clId="{B5BCDAA5-ABA9-4766-879F-7495700A2387}" dt="2022-09-03T11:26:01.127" v="414" actId="47"/>
        <pc:sldMkLst>
          <pc:docMk/>
          <pc:sldMk cId="4166831026" sldId="446"/>
        </pc:sldMkLst>
      </pc:sldChg>
      <pc:sldChg chg="del">
        <pc:chgData name="정승민" userId="27c543a4-548c-4fc9-964e-449d0026db0b" providerId="ADAL" clId="{B5BCDAA5-ABA9-4766-879F-7495700A2387}" dt="2022-09-03T11:25:58.519" v="413" actId="47"/>
        <pc:sldMkLst>
          <pc:docMk/>
          <pc:sldMk cId="2817218550" sldId="447"/>
        </pc:sldMkLst>
      </pc:sldChg>
      <pc:sldChg chg="del">
        <pc:chgData name="정승민" userId="27c543a4-548c-4fc9-964e-449d0026db0b" providerId="ADAL" clId="{B5BCDAA5-ABA9-4766-879F-7495700A2387}" dt="2022-09-03T11:25:58.519" v="413" actId="47"/>
        <pc:sldMkLst>
          <pc:docMk/>
          <pc:sldMk cId="1732187511" sldId="448"/>
        </pc:sldMkLst>
      </pc:sldChg>
      <pc:sldChg chg="delSp del mod">
        <pc:chgData name="정승민" userId="27c543a4-548c-4fc9-964e-449d0026db0b" providerId="ADAL" clId="{B5BCDAA5-ABA9-4766-879F-7495700A2387}" dt="2022-09-03T10:06:44.389" v="14" actId="47"/>
        <pc:sldMkLst>
          <pc:docMk/>
          <pc:sldMk cId="214432270" sldId="451"/>
        </pc:sldMkLst>
        <pc:picChg chg="del">
          <ac:chgData name="정승민" userId="27c543a4-548c-4fc9-964e-449d0026db0b" providerId="ADAL" clId="{B5BCDAA5-ABA9-4766-879F-7495700A2387}" dt="2022-09-03T10:06:34.583" v="10" actId="21"/>
          <ac:picMkLst>
            <pc:docMk/>
            <pc:sldMk cId="214432270" sldId="451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0:12:56.313" v="47" actId="47"/>
        <pc:sldMkLst>
          <pc:docMk/>
          <pc:sldMk cId="2150466358" sldId="452"/>
        </pc:sldMkLst>
      </pc:sldChg>
      <pc:sldChg chg="del">
        <pc:chgData name="정승민" userId="27c543a4-548c-4fc9-964e-449d0026db0b" providerId="ADAL" clId="{B5BCDAA5-ABA9-4766-879F-7495700A2387}" dt="2022-09-03T11:08:57.495" v="66" actId="47"/>
        <pc:sldMkLst>
          <pc:docMk/>
          <pc:sldMk cId="1255673634" sldId="453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3777134724" sldId="454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2301672530" sldId="455"/>
        </pc:sldMkLst>
      </pc:sldChg>
      <pc:sldChg chg="delSp del mod">
        <pc:chgData name="정승민" userId="27c543a4-548c-4fc9-964e-449d0026db0b" providerId="ADAL" clId="{B5BCDAA5-ABA9-4766-879F-7495700A2387}" dt="2022-09-03T11:12:13.150" v="80" actId="47"/>
        <pc:sldMkLst>
          <pc:docMk/>
          <pc:sldMk cId="942688919" sldId="457"/>
        </pc:sldMkLst>
        <pc:picChg chg="del">
          <ac:chgData name="정승민" userId="27c543a4-548c-4fc9-964e-449d0026db0b" providerId="ADAL" clId="{B5BCDAA5-ABA9-4766-879F-7495700A2387}" dt="2022-09-03T11:11:49.940" v="72" actId="21"/>
          <ac:picMkLst>
            <pc:docMk/>
            <pc:sldMk cId="942688919" sldId="457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1:13:20.410" v="82" actId="47"/>
        <pc:sldMkLst>
          <pc:docMk/>
          <pc:sldMk cId="421683651" sldId="459"/>
        </pc:sldMkLst>
      </pc:sldChg>
      <pc:sldChg chg="delSp del mod">
        <pc:chgData name="정승민" userId="27c543a4-548c-4fc9-964e-449d0026db0b" providerId="ADAL" clId="{B5BCDAA5-ABA9-4766-879F-7495700A2387}" dt="2022-09-03T11:53:22.972" v="1517" actId="47"/>
        <pc:sldMkLst>
          <pc:docMk/>
          <pc:sldMk cId="3855622116" sldId="460"/>
        </pc:sldMkLst>
        <pc:picChg chg="del">
          <ac:chgData name="정승민" userId="27c543a4-548c-4fc9-964e-449d0026db0b" providerId="ADAL" clId="{B5BCDAA5-ABA9-4766-879F-7495700A2387}" dt="2022-09-03T11:52:48.808" v="1501" actId="21"/>
          <ac:picMkLst>
            <pc:docMk/>
            <pc:sldMk cId="3855622116" sldId="460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1:26:32.259" v="418" actId="47"/>
        <pc:sldMkLst>
          <pc:docMk/>
          <pc:sldMk cId="3662881357" sldId="461"/>
        </pc:sldMkLst>
      </pc:sldChg>
      <pc:sldChg chg="del">
        <pc:chgData name="정승민" userId="27c543a4-548c-4fc9-964e-449d0026db0b" providerId="ADAL" clId="{B5BCDAA5-ABA9-4766-879F-7495700A2387}" dt="2022-09-03T11:25:58.519" v="413" actId="47"/>
        <pc:sldMkLst>
          <pc:docMk/>
          <pc:sldMk cId="1657814939" sldId="462"/>
        </pc:sldMkLst>
      </pc:sldChg>
    </pc:docChg>
  </pc:docChgLst>
  <pc:docChgLst>
    <pc:chgData name="정승민" userId="27c543a4-548c-4fc9-964e-449d0026db0b" providerId="ADAL" clId="{1841A7FC-7F97-4F72-B9BA-533CB82A9860}"/>
    <pc:docChg chg="undo custSel modSld">
      <pc:chgData name="정승민" userId="27c543a4-548c-4fc9-964e-449d0026db0b" providerId="ADAL" clId="{1841A7FC-7F97-4F72-B9BA-533CB82A9860}" dt="2022-11-13T12:52:07.174" v="2864" actId="1076"/>
      <pc:docMkLst>
        <pc:docMk/>
      </pc:docMkLst>
      <pc:sldChg chg="modSp mod">
        <pc:chgData name="정승민" userId="27c543a4-548c-4fc9-964e-449d0026db0b" providerId="ADAL" clId="{1841A7FC-7F97-4F72-B9BA-533CB82A9860}" dt="2022-11-13T11:44:48.916" v="7" actId="20577"/>
        <pc:sldMkLst>
          <pc:docMk/>
          <pc:sldMk cId="2933454379" sldId="464"/>
        </pc:sldMkLst>
        <pc:spChg chg="mod">
          <ac:chgData name="정승민" userId="27c543a4-548c-4fc9-964e-449d0026db0b" providerId="ADAL" clId="{1841A7FC-7F97-4F72-B9BA-533CB82A9860}" dt="2022-11-13T11:44:48.916" v="7" actId="20577"/>
          <ac:spMkLst>
            <pc:docMk/>
            <pc:sldMk cId="2933454379" sldId="464"/>
            <ac:spMk id="3" creationId="{00000000-0000-0000-0000-000000000000}"/>
          </ac:spMkLst>
        </pc:spChg>
      </pc:sldChg>
      <pc:sldChg chg="addSp delSp modSp mod">
        <pc:chgData name="정승민" userId="27c543a4-548c-4fc9-964e-449d0026db0b" providerId="ADAL" clId="{1841A7FC-7F97-4F72-B9BA-533CB82A9860}" dt="2022-11-13T12:31:48.918" v="2195" actId="20577"/>
        <pc:sldMkLst>
          <pc:docMk/>
          <pc:sldMk cId="1965291391" sldId="465"/>
        </pc:sldMkLst>
        <pc:spChg chg="mod">
          <ac:chgData name="정승민" userId="27c543a4-548c-4fc9-964e-449d0026db0b" providerId="ADAL" clId="{1841A7FC-7F97-4F72-B9BA-533CB82A9860}" dt="2022-11-13T12:01:42.108" v="1163" actId="14100"/>
          <ac:spMkLst>
            <pc:docMk/>
            <pc:sldMk cId="1965291391" sldId="465"/>
            <ac:spMk id="4" creationId="{38CF9160-B905-410C-9658-8195EDFBAEF8}"/>
          </ac:spMkLst>
        </pc:spChg>
        <pc:spChg chg="mod">
          <ac:chgData name="정승민" userId="27c543a4-548c-4fc9-964e-449d0026db0b" providerId="ADAL" clId="{1841A7FC-7F97-4F72-B9BA-533CB82A9860}" dt="2022-11-13T12:02:09.886" v="1241" actId="20577"/>
          <ac:spMkLst>
            <pc:docMk/>
            <pc:sldMk cId="1965291391" sldId="465"/>
            <ac:spMk id="10" creationId="{3309BEBC-0B88-0C8E-5D70-61C6FE008AF6}"/>
          </ac:spMkLst>
        </pc:spChg>
        <pc:spChg chg="mod">
          <ac:chgData name="정승민" userId="27c543a4-548c-4fc9-964e-449d0026db0b" providerId="ADAL" clId="{1841A7FC-7F97-4F72-B9BA-533CB82A9860}" dt="2022-11-13T12:02:24.081" v="1243" actId="207"/>
          <ac:spMkLst>
            <pc:docMk/>
            <pc:sldMk cId="1965291391" sldId="465"/>
            <ac:spMk id="11" creationId="{31A79F79-BCBD-980A-878E-933AC16910A6}"/>
          </ac:spMkLst>
        </pc:spChg>
        <pc:spChg chg="add mod">
          <ac:chgData name="정승민" userId="27c543a4-548c-4fc9-964e-449d0026db0b" providerId="ADAL" clId="{1841A7FC-7F97-4F72-B9BA-533CB82A9860}" dt="2022-11-13T12:03:15.269" v="1309"/>
          <ac:spMkLst>
            <pc:docMk/>
            <pc:sldMk cId="1965291391" sldId="465"/>
            <ac:spMk id="12" creationId="{62986F8E-067F-4ACD-B58E-DCA60006F376}"/>
          </ac:spMkLst>
        </pc:spChg>
        <pc:spChg chg="add mod">
          <ac:chgData name="정승민" userId="27c543a4-548c-4fc9-964e-449d0026db0b" providerId="ADAL" clId="{1841A7FC-7F97-4F72-B9BA-533CB82A9860}" dt="2022-11-13T12:03:48.766" v="1444" actId="20577"/>
          <ac:spMkLst>
            <pc:docMk/>
            <pc:sldMk cId="1965291391" sldId="465"/>
            <ac:spMk id="13" creationId="{AE55F563-2780-4846-B191-1AD8D3534CFC}"/>
          </ac:spMkLst>
        </pc:spChg>
        <pc:spChg chg="del">
          <ac:chgData name="정승민" userId="27c543a4-548c-4fc9-964e-449d0026db0b" providerId="ADAL" clId="{1841A7FC-7F97-4F72-B9BA-533CB82A9860}" dt="2022-11-13T12:02:35.749" v="1244" actId="478"/>
          <ac:spMkLst>
            <pc:docMk/>
            <pc:sldMk cId="1965291391" sldId="465"/>
            <ac:spMk id="14" creationId="{0FA233B9-3442-C6EE-7DB1-F436FB8CD394}"/>
          </ac:spMkLst>
        </pc:spChg>
        <pc:spChg chg="del">
          <ac:chgData name="정승민" userId="27c543a4-548c-4fc9-964e-449d0026db0b" providerId="ADAL" clId="{1841A7FC-7F97-4F72-B9BA-533CB82A9860}" dt="2022-11-13T12:02:35.749" v="1244" actId="478"/>
          <ac:spMkLst>
            <pc:docMk/>
            <pc:sldMk cId="1965291391" sldId="465"/>
            <ac:spMk id="15" creationId="{8352556F-AE27-BCDD-080F-F8D9367CD4A8}"/>
          </ac:spMkLst>
        </pc:spChg>
        <pc:spChg chg="mod">
          <ac:chgData name="정승민" userId="27c543a4-548c-4fc9-964e-449d0026db0b" providerId="ADAL" clId="{1841A7FC-7F97-4F72-B9BA-533CB82A9860}" dt="2022-11-13T12:05:40.097" v="1583"/>
          <ac:spMkLst>
            <pc:docMk/>
            <pc:sldMk cId="1965291391" sldId="465"/>
            <ac:spMk id="16" creationId="{79DAA549-A20E-77FF-4511-2CF83E6BB83C}"/>
          </ac:spMkLst>
        </pc:spChg>
        <pc:spChg chg="add mod">
          <ac:chgData name="정승민" userId="27c543a4-548c-4fc9-964e-449d0026db0b" providerId="ADAL" clId="{1841A7FC-7F97-4F72-B9BA-533CB82A9860}" dt="2022-11-13T12:06:57.246" v="1584" actId="20577"/>
          <ac:spMkLst>
            <pc:docMk/>
            <pc:sldMk cId="1965291391" sldId="465"/>
            <ac:spMk id="17" creationId="{300D1FEF-6F37-4325-A115-CB485FBAB45B}"/>
          </ac:spMkLst>
        </pc:spChg>
        <pc:spChg chg="add mod">
          <ac:chgData name="정승민" userId="27c543a4-548c-4fc9-964e-449d0026db0b" providerId="ADAL" clId="{1841A7FC-7F97-4F72-B9BA-533CB82A9860}" dt="2022-11-13T12:31:48.918" v="2195" actId="20577"/>
          <ac:spMkLst>
            <pc:docMk/>
            <pc:sldMk cId="1965291391" sldId="465"/>
            <ac:spMk id="18" creationId="{BBC17550-D148-4B03-AFE3-AEFD57B45B8E}"/>
          </ac:spMkLst>
        </pc:spChg>
        <pc:spChg chg="mod">
          <ac:chgData name="정승민" userId="27c543a4-548c-4fc9-964e-449d0026db0b" providerId="ADAL" clId="{1841A7FC-7F97-4F72-B9BA-533CB82A9860}" dt="2022-11-13T12:04:26.081" v="1476" actId="1035"/>
          <ac:spMkLst>
            <pc:docMk/>
            <pc:sldMk cId="1965291391" sldId="465"/>
            <ac:spMk id="19" creationId="{E583352A-4866-5507-76FD-B38CF6901B26}"/>
          </ac:spMkLst>
        </pc:spChg>
        <pc:spChg chg="del">
          <ac:chgData name="정승민" userId="27c543a4-548c-4fc9-964e-449d0026db0b" providerId="ADAL" clId="{1841A7FC-7F97-4F72-B9BA-533CB82A9860}" dt="2022-11-13T12:02:35.749" v="1244" actId="478"/>
          <ac:spMkLst>
            <pc:docMk/>
            <pc:sldMk cId="1965291391" sldId="465"/>
            <ac:spMk id="20" creationId="{E734ACEA-A628-9A50-4854-C940E2D8AEED}"/>
          </ac:spMkLst>
        </pc:spChg>
        <pc:spChg chg="del">
          <ac:chgData name="정승민" userId="27c543a4-548c-4fc9-964e-449d0026db0b" providerId="ADAL" clId="{1841A7FC-7F97-4F72-B9BA-533CB82A9860}" dt="2022-11-13T12:02:35.749" v="1244" actId="478"/>
          <ac:spMkLst>
            <pc:docMk/>
            <pc:sldMk cId="1965291391" sldId="465"/>
            <ac:spMk id="21" creationId="{2D1CF5DB-9626-1C44-6934-A267351FA673}"/>
          </ac:spMkLst>
        </pc:spChg>
      </pc:sldChg>
      <pc:sldChg chg="addSp delSp modSp mod">
        <pc:chgData name="정승민" userId="27c543a4-548c-4fc9-964e-449d0026db0b" providerId="ADAL" clId="{1841A7FC-7F97-4F72-B9BA-533CB82A9860}" dt="2022-11-13T12:24:01.348" v="1952"/>
        <pc:sldMkLst>
          <pc:docMk/>
          <pc:sldMk cId="1416974684" sldId="466"/>
        </pc:sldMkLst>
        <pc:spChg chg="del">
          <ac:chgData name="정승민" userId="27c543a4-548c-4fc9-964e-449d0026db0b" providerId="ADAL" clId="{1841A7FC-7F97-4F72-B9BA-533CB82A9860}" dt="2022-11-13T11:49:44.573" v="330" actId="478"/>
          <ac:spMkLst>
            <pc:docMk/>
            <pc:sldMk cId="1416974684" sldId="466"/>
            <ac:spMk id="2" creationId="{59C410A7-937E-D36C-B285-ABBCD3C0EB79}"/>
          </ac:spMkLst>
        </pc:spChg>
        <pc:spChg chg="del">
          <ac:chgData name="정승민" userId="27c543a4-548c-4fc9-964e-449d0026db0b" providerId="ADAL" clId="{1841A7FC-7F97-4F72-B9BA-533CB82A9860}" dt="2022-11-13T11:49:44.573" v="330" actId="478"/>
          <ac:spMkLst>
            <pc:docMk/>
            <pc:sldMk cId="1416974684" sldId="466"/>
            <ac:spMk id="3" creationId="{49883F98-C6AF-0CF2-589B-90842F28F295}"/>
          </ac:spMkLst>
        </pc:spChg>
        <pc:spChg chg="del">
          <ac:chgData name="정승민" userId="27c543a4-548c-4fc9-964e-449d0026db0b" providerId="ADAL" clId="{1841A7FC-7F97-4F72-B9BA-533CB82A9860}" dt="2022-11-13T11:49:44.573" v="330" actId="478"/>
          <ac:spMkLst>
            <pc:docMk/>
            <pc:sldMk cId="1416974684" sldId="466"/>
            <ac:spMk id="4" creationId="{005275AD-83A7-E0E3-83CC-5C2BBCF190AB}"/>
          </ac:spMkLst>
        </pc:spChg>
        <pc:spChg chg="del">
          <ac:chgData name="정승민" userId="27c543a4-548c-4fc9-964e-449d0026db0b" providerId="ADAL" clId="{1841A7FC-7F97-4F72-B9BA-533CB82A9860}" dt="2022-11-13T11:49:44.573" v="330" actId="478"/>
          <ac:spMkLst>
            <pc:docMk/>
            <pc:sldMk cId="1416974684" sldId="466"/>
            <ac:spMk id="5" creationId="{4DE00F21-7637-69BB-528C-B69B9B2A9FDF}"/>
          </ac:spMkLst>
        </pc:spChg>
        <pc:spChg chg="del">
          <ac:chgData name="정승민" userId="27c543a4-548c-4fc9-964e-449d0026db0b" providerId="ADAL" clId="{1841A7FC-7F97-4F72-B9BA-533CB82A9860}" dt="2022-11-13T11:49:44.573" v="330" actId="478"/>
          <ac:spMkLst>
            <pc:docMk/>
            <pc:sldMk cId="1416974684" sldId="466"/>
            <ac:spMk id="6" creationId="{899603BE-9FB5-BD0A-A536-E2DE4562DBC6}"/>
          </ac:spMkLst>
        </pc:spChg>
        <pc:spChg chg="del">
          <ac:chgData name="정승민" userId="27c543a4-548c-4fc9-964e-449d0026db0b" providerId="ADAL" clId="{1841A7FC-7F97-4F72-B9BA-533CB82A9860}" dt="2022-11-13T11:49:44.573" v="330" actId="478"/>
          <ac:spMkLst>
            <pc:docMk/>
            <pc:sldMk cId="1416974684" sldId="466"/>
            <ac:spMk id="7" creationId="{5F9A001B-1E08-8D7D-9C65-0299E3678457}"/>
          </ac:spMkLst>
        </pc:spChg>
        <pc:spChg chg="del">
          <ac:chgData name="정승민" userId="27c543a4-548c-4fc9-964e-449d0026db0b" providerId="ADAL" clId="{1841A7FC-7F97-4F72-B9BA-533CB82A9860}" dt="2022-11-13T11:49:44.573" v="330" actId="478"/>
          <ac:spMkLst>
            <pc:docMk/>
            <pc:sldMk cId="1416974684" sldId="466"/>
            <ac:spMk id="8" creationId="{42E79838-9F30-AD9C-9173-2C77F85FA2A0}"/>
          </ac:spMkLst>
        </pc:spChg>
        <pc:spChg chg="mod">
          <ac:chgData name="정승민" userId="27c543a4-548c-4fc9-964e-449d0026db0b" providerId="ADAL" clId="{1841A7FC-7F97-4F72-B9BA-533CB82A9860}" dt="2022-11-13T12:01:20.379" v="1141" actId="313"/>
          <ac:spMkLst>
            <pc:docMk/>
            <pc:sldMk cId="1416974684" sldId="466"/>
            <ac:spMk id="9" creationId="{F4F06AE2-88FE-4B52-9506-562B8176EFCC}"/>
          </ac:spMkLst>
        </pc:spChg>
        <pc:spChg chg="del">
          <ac:chgData name="정승민" userId="27c543a4-548c-4fc9-964e-449d0026db0b" providerId="ADAL" clId="{1841A7FC-7F97-4F72-B9BA-533CB82A9860}" dt="2022-11-13T11:49:44.573" v="330" actId="478"/>
          <ac:spMkLst>
            <pc:docMk/>
            <pc:sldMk cId="1416974684" sldId="466"/>
            <ac:spMk id="12" creationId="{CBC20B5A-7008-99AC-A122-41BD335C34E9}"/>
          </ac:spMkLst>
        </pc:spChg>
        <pc:spChg chg="add mod">
          <ac:chgData name="정승민" userId="27c543a4-548c-4fc9-964e-449d0026db0b" providerId="ADAL" clId="{1841A7FC-7F97-4F72-B9BA-533CB82A9860}" dt="2022-11-13T11:55:20.283" v="729" actId="1035"/>
          <ac:spMkLst>
            <pc:docMk/>
            <pc:sldMk cId="1416974684" sldId="466"/>
            <ac:spMk id="13" creationId="{A6CD0B39-45C2-44E1-9309-7045DF725739}"/>
          </ac:spMkLst>
        </pc:spChg>
        <pc:spChg chg="add mod">
          <ac:chgData name="정승민" userId="27c543a4-548c-4fc9-964e-449d0026db0b" providerId="ADAL" clId="{1841A7FC-7F97-4F72-B9BA-533CB82A9860}" dt="2022-11-13T11:55:20.283" v="729" actId="1035"/>
          <ac:spMkLst>
            <pc:docMk/>
            <pc:sldMk cId="1416974684" sldId="466"/>
            <ac:spMk id="14" creationId="{B884A6C6-0D1B-4AD5-BB14-760D3EF1B0F3}"/>
          </ac:spMkLst>
        </pc:spChg>
        <pc:spChg chg="add mod">
          <ac:chgData name="정승민" userId="27c543a4-548c-4fc9-964e-449d0026db0b" providerId="ADAL" clId="{1841A7FC-7F97-4F72-B9BA-533CB82A9860}" dt="2022-11-13T11:57:11.023" v="841" actId="14100"/>
          <ac:spMkLst>
            <pc:docMk/>
            <pc:sldMk cId="1416974684" sldId="466"/>
            <ac:spMk id="15" creationId="{CD2F0E32-C515-4332-938D-BBDC3F44D089}"/>
          </ac:spMkLst>
        </pc:spChg>
        <pc:spChg chg="add mod">
          <ac:chgData name="정승민" userId="27c543a4-548c-4fc9-964e-449d0026db0b" providerId="ADAL" clId="{1841A7FC-7F97-4F72-B9BA-533CB82A9860}" dt="2022-11-13T12:24:01.348" v="1952"/>
          <ac:spMkLst>
            <pc:docMk/>
            <pc:sldMk cId="1416974684" sldId="466"/>
            <ac:spMk id="16" creationId="{E7882798-323F-43B1-B325-2AAA3E52195C}"/>
          </ac:spMkLst>
        </pc:spChg>
        <pc:spChg chg="add mod">
          <ac:chgData name="정승민" userId="27c543a4-548c-4fc9-964e-449d0026db0b" providerId="ADAL" clId="{1841A7FC-7F97-4F72-B9BA-533CB82A9860}" dt="2022-11-13T11:57:07.912" v="839" actId="14100"/>
          <ac:spMkLst>
            <pc:docMk/>
            <pc:sldMk cId="1416974684" sldId="466"/>
            <ac:spMk id="17" creationId="{426CF317-48C7-437A-A506-41FBDC211D53}"/>
          </ac:spMkLst>
        </pc:spChg>
        <pc:spChg chg="add mod">
          <ac:chgData name="정승민" userId="27c543a4-548c-4fc9-964e-449d0026db0b" providerId="ADAL" clId="{1841A7FC-7F97-4F72-B9BA-533CB82A9860}" dt="2022-11-13T11:55:20.283" v="729" actId="1035"/>
          <ac:spMkLst>
            <pc:docMk/>
            <pc:sldMk cId="1416974684" sldId="466"/>
            <ac:spMk id="18" creationId="{E564EF6B-4B1A-4F90-94CB-61945FDCEDFB}"/>
          </ac:spMkLst>
        </pc:spChg>
        <pc:spChg chg="add mod">
          <ac:chgData name="정승민" userId="27c543a4-548c-4fc9-964e-449d0026db0b" providerId="ADAL" clId="{1841A7FC-7F97-4F72-B9BA-533CB82A9860}" dt="2022-11-13T11:55:20.283" v="729" actId="1035"/>
          <ac:spMkLst>
            <pc:docMk/>
            <pc:sldMk cId="1416974684" sldId="466"/>
            <ac:spMk id="19" creationId="{C1268360-A681-4B76-A785-D61F923062DA}"/>
          </ac:spMkLst>
        </pc:spChg>
        <pc:spChg chg="add mod">
          <ac:chgData name="정승민" userId="27c543a4-548c-4fc9-964e-449d0026db0b" providerId="ADAL" clId="{1841A7FC-7F97-4F72-B9BA-533CB82A9860}" dt="2022-11-13T11:58:26.422" v="933" actId="20577"/>
          <ac:spMkLst>
            <pc:docMk/>
            <pc:sldMk cId="1416974684" sldId="466"/>
            <ac:spMk id="20" creationId="{BE9DF31B-E8A8-41BD-B5B1-14BAAEE68CF0}"/>
          </ac:spMkLst>
        </pc:spChg>
        <pc:spChg chg="add mod">
          <ac:chgData name="정승민" userId="27c543a4-548c-4fc9-964e-449d0026db0b" providerId="ADAL" clId="{1841A7FC-7F97-4F72-B9BA-533CB82A9860}" dt="2022-11-13T12:07:26.360" v="1585" actId="14100"/>
          <ac:spMkLst>
            <pc:docMk/>
            <pc:sldMk cId="1416974684" sldId="466"/>
            <ac:spMk id="21" creationId="{5B996F6A-8B30-4268-9071-140E820C50A9}"/>
          </ac:spMkLst>
        </pc:spChg>
        <pc:spChg chg="add mod">
          <ac:chgData name="정승민" userId="27c543a4-548c-4fc9-964e-449d0026db0b" providerId="ADAL" clId="{1841A7FC-7F97-4F72-B9BA-533CB82A9860}" dt="2022-11-13T11:58:38.502" v="943" actId="20577"/>
          <ac:spMkLst>
            <pc:docMk/>
            <pc:sldMk cId="1416974684" sldId="466"/>
            <ac:spMk id="22" creationId="{F6A481AB-6D0F-43F7-90A7-DC0728EAC945}"/>
          </ac:spMkLst>
        </pc:spChg>
        <pc:spChg chg="add mod">
          <ac:chgData name="정승민" userId="27c543a4-548c-4fc9-964e-449d0026db0b" providerId="ADAL" clId="{1841A7FC-7F97-4F72-B9BA-533CB82A9860}" dt="2022-11-13T12:07:26.360" v="1585" actId="14100"/>
          <ac:spMkLst>
            <pc:docMk/>
            <pc:sldMk cId="1416974684" sldId="466"/>
            <ac:spMk id="23" creationId="{DBB801CF-DE20-46E8-8228-A97532278EB2}"/>
          </ac:spMkLst>
        </pc:spChg>
        <pc:spChg chg="add del mod">
          <ac:chgData name="정승민" userId="27c543a4-548c-4fc9-964e-449d0026db0b" providerId="ADAL" clId="{1841A7FC-7F97-4F72-B9BA-533CB82A9860}" dt="2022-11-13T11:57:01.240" v="836" actId="478"/>
          <ac:spMkLst>
            <pc:docMk/>
            <pc:sldMk cId="1416974684" sldId="466"/>
            <ac:spMk id="24" creationId="{16BA37CC-65DF-48C1-B730-D21718DEAC9A}"/>
          </ac:spMkLst>
        </pc:spChg>
      </pc:sldChg>
      <pc:sldChg chg="addSp delSp modSp mod">
        <pc:chgData name="정승민" userId="27c543a4-548c-4fc9-964e-449d0026db0b" providerId="ADAL" clId="{1841A7FC-7F97-4F72-B9BA-533CB82A9860}" dt="2022-11-13T12:52:07.174" v="2864" actId="1076"/>
        <pc:sldMkLst>
          <pc:docMk/>
          <pc:sldMk cId="3057004114" sldId="471"/>
        </pc:sldMkLst>
        <pc:spChg chg="del">
          <ac:chgData name="정승민" userId="27c543a4-548c-4fc9-964e-449d0026db0b" providerId="ADAL" clId="{1841A7FC-7F97-4F72-B9BA-533CB82A9860}" dt="2022-11-13T12:18:01.617" v="1702" actId="478"/>
          <ac:spMkLst>
            <pc:docMk/>
            <pc:sldMk cId="3057004114" sldId="471"/>
            <ac:spMk id="2" creationId="{A862B6CB-F6C9-2560-F5E0-C5CBB43F7AE0}"/>
          </ac:spMkLst>
        </pc:spChg>
        <pc:spChg chg="del">
          <ac:chgData name="정승민" userId="27c543a4-548c-4fc9-964e-449d0026db0b" providerId="ADAL" clId="{1841A7FC-7F97-4F72-B9BA-533CB82A9860}" dt="2022-11-13T12:18:01.617" v="1702" actId="478"/>
          <ac:spMkLst>
            <pc:docMk/>
            <pc:sldMk cId="3057004114" sldId="471"/>
            <ac:spMk id="3" creationId="{18CA4AEA-42E6-79EB-4159-EFFBB7DC27F6}"/>
          </ac:spMkLst>
        </pc:spChg>
        <pc:spChg chg="mod">
          <ac:chgData name="정승민" userId="27c543a4-548c-4fc9-964e-449d0026db0b" providerId="ADAL" clId="{1841A7FC-7F97-4F72-B9BA-533CB82A9860}" dt="2022-11-13T12:51:56.666" v="2839" actId="14100"/>
          <ac:spMkLst>
            <pc:docMk/>
            <pc:sldMk cId="3057004114" sldId="471"/>
            <ac:spMk id="4" creationId="{38CF9160-B905-410C-9658-8195EDFBAEF8}"/>
          </ac:spMkLst>
        </pc:spChg>
        <pc:spChg chg="del">
          <ac:chgData name="정승민" userId="27c543a4-548c-4fc9-964e-449d0026db0b" providerId="ADAL" clId="{1841A7FC-7F97-4F72-B9BA-533CB82A9860}" dt="2022-11-13T12:18:01.617" v="1702" actId="478"/>
          <ac:spMkLst>
            <pc:docMk/>
            <pc:sldMk cId="3057004114" sldId="471"/>
            <ac:spMk id="5" creationId="{653129CD-C3FA-4D15-AD9F-077256EF78F3}"/>
          </ac:spMkLst>
        </pc:spChg>
        <pc:spChg chg="del">
          <ac:chgData name="정승민" userId="27c543a4-548c-4fc9-964e-449d0026db0b" providerId="ADAL" clId="{1841A7FC-7F97-4F72-B9BA-533CB82A9860}" dt="2022-11-13T12:18:01.617" v="1702" actId="478"/>
          <ac:spMkLst>
            <pc:docMk/>
            <pc:sldMk cId="3057004114" sldId="471"/>
            <ac:spMk id="7" creationId="{C89B6783-564B-49D5-8830-879B6C036EB7}"/>
          </ac:spMkLst>
        </pc:spChg>
        <pc:spChg chg="del">
          <ac:chgData name="정승민" userId="27c543a4-548c-4fc9-964e-449d0026db0b" providerId="ADAL" clId="{1841A7FC-7F97-4F72-B9BA-533CB82A9860}" dt="2022-11-13T12:18:01.617" v="1702" actId="478"/>
          <ac:spMkLst>
            <pc:docMk/>
            <pc:sldMk cId="3057004114" sldId="471"/>
            <ac:spMk id="9" creationId="{17F7626B-5BF7-D0C5-2B94-704F2CAA375A}"/>
          </ac:spMkLst>
        </pc:spChg>
        <pc:spChg chg="del">
          <ac:chgData name="정승민" userId="27c543a4-548c-4fc9-964e-449d0026db0b" providerId="ADAL" clId="{1841A7FC-7F97-4F72-B9BA-533CB82A9860}" dt="2022-11-13T12:18:01.617" v="1702" actId="478"/>
          <ac:spMkLst>
            <pc:docMk/>
            <pc:sldMk cId="3057004114" sldId="471"/>
            <ac:spMk id="11" creationId="{6E8BBBF4-CE0F-68DF-8A64-FE930CDBCDC3}"/>
          </ac:spMkLst>
        </pc:spChg>
        <pc:spChg chg="add mod">
          <ac:chgData name="정승민" userId="27c543a4-548c-4fc9-964e-449d0026db0b" providerId="ADAL" clId="{1841A7FC-7F97-4F72-B9BA-533CB82A9860}" dt="2022-11-13T12:28:19.564" v="2046" actId="1076"/>
          <ac:spMkLst>
            <pc:docMk/>
            <pc:sldMk cId="3057004114" sldId="471"/>
            <ac:spMk id="12" creationId="{5313D8C3-8160-42C5-B160-7E9175FF8EB8}"/>
          </ac:spMkLst>
        </pc:spChg>
        <pc:spChg chg="del">
          <ac:chgData name="정승민" userId="27c543a4-548c-4fc9-964e-449d0026db0b" providerId="ADAL" clId="{1841A7FC-7F97-4F72-B9BA-533CB82A9860}" dt="2022-11-13T12:18:01.617" v="1702" actId="478"/>
          <ac:spMkLst>
            <pc:docMk/>
            <pc:sldMk cId="3057004114" sldId="471"/>
            <ac:spMk id="13" creationId="{AFF2D853-65BD-56D0-D848-50E2ED0277FA}"/>
          </ac:spMkLst>
        </pc:spChg>
        <pc:spChg chg="add mod">
          <ac:chgData name="정승민" userId="27c543a4-548c-4fc9-964e-449d0026db0b" providerId="ADAL" clId="{1841A7FC-7F97-4F72-B9BA-533CB82A9860}" dt="2022-11-13T12:28:19.564" v="2046" actId="1076"/>
          <ac:spMkLst>
            <pc:docMk/>
            <pc:sldMk cId="3057004114" sldId="471"/>
            <ac:spMk id="14" creationId="{B6D1F7C4-C7F0-4824-8B27-29F710918101}"/>
          </ac:spMkLst>
        </pc:spChg>
        <pc:spChg chg="add mod">
          <ac:chgData name="정승민" userId="27c543a4-548c-4fc9-964e-449d0026db0b" providerId="ADAL" clId="{1841A7FC-7F97-4F72-B9BA-533CB82A9860}" dt="2022-11-13T12:28:19.564" v="2046" actId="1076"/>
          <ac:spMkLst>
            <pc:docMk/>
            <pc:sldMk cId="3057004114" sldId="471"/>
            <ac:spMk id="15" creationId="{21AF35A3-A568-417C-9C4E-902DD0B2B9F7}"/>
          </ac:spMkLst>
        </pc:spChg>
        <pc:spChg chg="add mod">
          <ac:chgData name="정승민" userId="27c543a4-548c-4fc9-964e-449d0026db0b" providerId="ADAL" clId="{1841A7FC-7F97-4F72-B9BA-533CB82A9860}" dt="2022-11-13T12:51:53.924" v="2838" actId="1076"/>
          <ac:spMkLst>
            <pc:docMk/>
            <pc:sldMk cId="3057004114" sldId="471"/>
            <ac:spMk id="16" creationId="{610822BD-B9FD-4378-A238-093B36F3D8F9}"/>
          </ac:spMkLst>
        </pc:spChg>
        <pc:spChg chg="add mod">
          <ac:chgData name="정승민" userId="27c543a4-548c-4fc9-964e-449d0026db0b" providerId="ADAL" clId="{1841A7FC-7F97-4F72-B9BA-533CB82A9860}" dt="2022-11-13T12:28:19.564" v="2046" actId="1076"/>
          <ac:spMkLst>
            <pc:docMk/>
            <pc:sldMk cId="3057004114" sldId="471"/>
            <ac:spMk id="17" creationId="{320030D7-A172-4039-B7B1-6F948EDB6CDF}"/>
          </ac:spMkLst>
        </pc:spChg>
        <pc:spChg chg="del">
          <ac:chgData name="정승민" userId="27c543a4-548c-4fc9-964e-449d0026db0b" providerId="ADAL" clId="{1841A7FC-7F97-4F72-B9BA-533CB82A9860}" dt="2022-11-13T12:18:01.617" v="1702" actId="478"/>
          <ac:spMkLst>
            <pc:docMk/>
            <pc:sldMk cId="3057004114" sldId="471"/>
            <ac:spMk id="18" creationId="{37695DB1-56B6-5C28-6510-D5FF572785F4}"/>
          </ac:spMkLst>
        </pc:spChg>
        <pc:spChg chg="add del mod">
          <ac:chgData name="정승민" userId="27c543a4-548c-4fc9-964e-449d0026db0b" providerId="ADAL" clId="{1841A7FC-7F97-4F72-B9BA-533CB82A9860}" dt="2022-11-13T12:28:10.091" v="2044" actId="478"/>
          <ac:spMkLst>
            <pc:docMk/>
            <pc:sldMk cId="3057004114" sldId="471"/>
            <ac:spMk id="19" creationId="{040AA696-B0E4-496E-AFBD-35853478E1DD}"/>
          </ac:spMkLst>
        </pc:spChg>
        <pc:spChg chg="add del mod">
          <ac:chgData name="정승민" userId="27c543a4-548c-4fc9-964e-449d0026db0b" providerId="ADAL" clId="{1841A7FC-7F97-4F72-B9BA-533CB82A9860}" dt="2022-11-13T12:28:10.091" v="2044" actId="478"/>
          <ac:spMkLst>
            <pc:docMk/>
            <pc:sldMk cId="3057004114" sldId="471"/>
            <ac:spMk id="20" creationId="{F0FCD892-9C36-4964-9C69-CED348D45D00}"/>
          </ac:spMkLst>
        </pc:spChg>
        <pc:spChg chg="add mod">
          <ac:chgData name="정승민" userId="27c543a4-548c-4fc9-964e-449d0026db0b" providerId="ADAL" clId="{1841A7FC-7F97-4F72-B9BA-533CB82A9860}" dt="2022-11-13T12:52:07.174" v="2864" actId="1076"/>
          <ac:spMkLst>
            <pc:docMk/>
            <pc:sldMk cId="3057004114" sldId="471"/>
            <ac:spMk id="21" creationId="{CCE5419E-BA00-4D42-9792-6A04DB6AF196}"/>
          </ac:spMkLst>
        </pc:spChg>
        <pc:spChg chg="add mod">
          <ac:chgData name="정승민" userId="27c543a4-548c-4fc9-964e-449d0026db0b" providerId="ADAL" clId="{1841A7FC-7F97-4F72-B9BA-533CB82A9860}" dt="2022-11-13T12:29:43.771" v="2155" actId="1076"/>
          <ac:spMkLst>
            <pc:docMk/>
            <pc:sldMk cId="3057004114" sldId="471"/>
            <ac:spMk id="22" creationId="{B92DAFF6-2459-46AB-8CE1-24F75BB86251}"/>
          </ac:spMkLst>
        </pc:spChg>
        <pc:spChg chg="add mod">
          <ac:chgData name="정승민" userId="27c543a4-548c-4fc9-964e-449d0026db0b" providerId="ADAL" clId="{1841A7FC-7F97-4F72-B9BA-533CB82A9860}" dt="2022-11-13T12:28:19.564" v="2046" actId="1076"/>
          <ac:spMkLst>
            <pc:docMk/>
            <pc:sldMk cId="3057004114" sldId="471"/>
            <ac:spMk id="23" creationId="{2A2EA739-E55A-4B47-AA57-AC2077753973}"/>
          </ac:spMkLst>
        </pc:spChg>
        <pc:spChg chg="add mod">
          <ac:chgData name="정승민" userId="27c543a4-548c-4fc9-964e-449d0026db0b" providerId="ADAL" clId="{1841A7FC-7F97-4F72-B9BA-533CB82A9860}" dt="2022-11-13T12:52:01.912" v="2863" actId="1035"/>
          <ac:spMkLst>
            <pc:docMk/>
            <pc:sldMk cId="3057004114" sldId="471"/>
            <ac:spMk id="24" creationId="{9C17DF53-4C12-4BE3-8591-665F62A32222}"/>
          </ac:spMkLst>
        </pc:spChg>
        <pc:spChg chg="add mod">
          <ac:chgData name="정승민" userId="27c543a4-548c-4fc9-964e-449d0026db0b" providerId="ADAL" clId="{1841A7FC-7F97-4F72-B9BA-533CB82A9860}" dt="2022-11-13T12:52:01.912" v="2863" actId="1035"/>
          <ac:spMkLst>
            <pc:docMk/>
            <pc:sldMk cId="3057004114" sldId="471"/>
            <ac:spMk id="25" creationId="{C2E7AE86-AE16-44C7-A731-8E61E3F755E3}"/>
          </ac:spMkLst>
        </pc:spChg>
        <pc:spChg chg="add del mod">
          <ac:chgData name="정승민" userId="27c543a4-548c-4fc9-964e-449d0026db0b" providerId="ADAL" clId="{1841A7FC-7F97-4F72-B9BA-533CB82A9860}" dt="2022-11-13T12:39:35.723" v="2647" actId="478"/>
          <ac:spMkLst>
            <pc:docMk/>
            <pc:sldMk cId="3057004114" sldId="471"/>
            <ac:spMk id="26" creationId="{E5A34D5F-F9A6-45C8-87F1-8EA97F035A2D}"/>
          </ac:spMkLst>
        </pc:spChg>
        <pc:spChg chg="add del mod">
          <ac:chgData name="정승민" userId="27c543a4-548c-4fc9-964e-449d0026db0b" providerId="ADAL" clId="{1841A7FC-7F97-4F72-B9BA-533CB82A9860}" dt="2022-11-13T12:39:36.499" v="2648" actId="478"/>
          <ac:spMkLst>
            <pc:docMk/>
            <pc:sldMk cId="3057004114" sldId="471"/>
            <ac:spMk id="27" creationId="{F7FE49F0-3215-41D1-BDB3-02C04F1CFEF5}"/>
          </ac:spMkLst>
        </pc:spChg>
        <pc:spChg chg="add mod">
          <ac:chgData name="정승민" userId="27c543a4-548c-4fc9-964e-449d0026db0b" providerId="ADAL" clId="{1841A7FC-7F97-4F72-B9BA-533CB82A9860}" dt="2022-11-13T12:52:01.912" v="2863" actId="1035"/>
          <ac:spMkLst>
            <pc:docMk/>
            <pc:sldMk cId="3057004114" sldId="471"/>
            <ac:spMk id="28" creationId="{0EA1C384-4801-4D27-B466-3D73ADD2E46A}"/>
          </ac:spMkLst>
        </pc:spChg>
        <pc:spChg chg="add mod">
          <ac:chgData name="정승민" userId="27c543a4-548c-4fc9-964e-449d0026db0b" providerId="ADAL" clId="{1841A7FC-7F97-4F72-B9BA-533CB82A9860}" dt="2022-11-13T12:52:01.912" v="2863" actId="1035"/>
          <ac:spMkLst>
            <pc:docMk/>
            <pc:sldMk cId="3057004114" sldId="471"/>
            <ac:spMk id="29" creationId="{D74BEF51-9FB4-44BC-8DE4-7E033D887D60}"/>
          </ac:spMkLst>
        </pc:spChg>
        <pc:spChg chg="add mod">
          <ac:chgData name="정승민" userId="27c543a4-548c-4fc9-964e-449d0026db0b" providerId="ADAL" clId="{1841A7FC-7F97-4F72-B9BA-533CB82A9860}" dt="2022-11-13T12:52:01.912" v="2863" actId="1035"/>
          <ac:spMkLst>
            <pc:docMk/>
            <pc:sldMk cId="3057004114" sldId="471"/>
            <ac:spMk id="30" creationId="{0C2E8155-964E-4F77-8AA1-5A3FBA6BAF26}"/>
          </ac:spMkLst>
        </pc:spChg>
        <pc:spChg chg="add mod">
          <ac:chgData name="정승민" userId="27c543a4-548c-4fc9-964e-449d0026db0b" providerId="ADAL" clId="{1841A7FC-7F97-4F72-B9BA-533CB82A9860}" dt="2022-11-13T12:52:01.912" v="2863" actId="1035"/>
          <ac:spMkLst>
            <pc:docMk/>
            <pc:sldMk cId="3057004114" sldId="471"/>
            <ac:spMk id="31" creationId="{A769B15B-D1E9-4FCA-BA38-7AA7261A43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A5A4D-CD89-4580-90DA-DA08725F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2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r>
              <a:rPr lang="ko-KR" altLang="en-US" sz="2800" b="1"/>
              <a:t>실습 </a:t>
            </a:r>
            <a:r>
              <a:rPr lang="en-US" altLang="ko-KR" sz="2800" b="1" dirty="0"/>
              <a:t>6</a:t>
            </a:r>
          </a:p>
          <a:p>
            <a:r>
              <a:rPr lang="en-US" altLang="ko-KR" sz="2800" b="1"/>
              <a:t>(22.11.14)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34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F06AE2-88FE-4B52-9506-562B8176EFCC}"/>
              </a:ext>
            </a:extLst>
          </p:cNvPr>
          <p:cNvSpPr/>
          <p:nvPr/>
        </p:nvSpPr>
        <p:spPr>
          <a:xfrm>
            <a:off x="1756683" y="418011"/>
            <a:ext cx="8591550" cy="4302612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지희는 장학금을 받기 위해 순천향대학교 학생들의 학번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이름을 저장하는 데이터베이스를 구성하는 일을 맡았다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학번을 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key</a:t>
            </a:r>
            <a:r>
              <a:rPr lang="ko-KR" altLang="en-US" dirty="0" err="1">
                <a:solidFill>
                  <a:schemeClr val="tx1"/>
                </a:solidFill>
                <a:latin typeface="Open Sans" panose="020B0606030504020204" pitchFamily="34" charset="0"/>
              </a:rPr>
              <a:t>로하고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 이름과 성적이 들어있는 </a:t>
            </a:r>
            <a:r>
              <a:rPr lang="ko-KR" altLang="en-US" dirty="0" err="1">
                <a:solidFill>
                  <a:schemeClr val="tx1"/>
                </a:solidFill>
                <a:latin typeface="Open Sans" panose="020B0606030504020204" pitchFamily="34" charset="0"/>
              </a:rPr>
              <a:t>딕셔너리를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value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로 하는 </a:t>
            </a:r>
            <a:r>
              <a:rPr lang="ko-KR" altLang="en-US" dirty="0" err="1">
                <a:solidFill>
                  <a:schemeClr val="tx1"/>
                </a:solidFill>
                <a:latin typeface="Open Sans" panose="020B0606030504020204" pitchFamily="34" charset="0"/>
              </a:rPr>
              <a:t>딕셔너리를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 만들어 데이터베이스를 구성해라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학번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이름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성적은 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Open Sans" panose="020B0606030504020204" pitchFamily="34" charset="0"/>
              </a:rPr>
              <a:t>학생정보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.csv”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에 저장되어 있다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학번을 </a:t>
            </a:r>
            <a:r>
              <a:rPr lang="ko-KR" altLang="en-US" dirty="0" err="1">
                <a:solidFill>
                  <a:schemeClr val="tx1"/>
                </a:solidFill>
                <a:latin typeface="Open Sans" panose="020B0606030504020204" pitchFamily="34" charset="0"/>
              </a:rPr>
              <a:t>입력받으면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 이름과 성적을 출력하라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3585646-86D4-49A5-B4DA-8AD0BC712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6" y="42156"/>
            <a:ext cx="2180493" cy="375855"/>
          </a:xfrm>
        </p:spPr>
        <p:txBody>
          <a:bodyPr anchor="b">
            <a:normAutofit/>
          </a:bodyPr>
          <a:lstStyle/>
          <a:p>
            <a:r>
              <a:rPr lang="ko-KR" altLang="en-US" sz="1800" b="1" dirty="0"/>
              <a:t>기본 문제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CD0B39-45C2-44E1-9309-7045DF725739}"/>
              </a:ext>
            </a:extLst>
          </p:cNvPr>
          <p:cNvSpPr/>
          <p:nvPr/>
        </p:nvSpPr>
        <p:spPr>
          <a:xfrm>
            <a:off x="2087738" y="2289198"/>
            <a:ext cx="1748906" cy="127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2012,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손흥민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A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2013,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최철우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B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2014,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임요환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C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2015,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정승민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84A6C6-0D1B-4AD5-BB14-760D3EF1B0F3}"/>
              </a:ext>
            </a:extLst>
          </p:cNvPr>
          <p:cNvSpPr/>
          <p:nvPr/>
        </p:nvSpPr>
        <p:spPr>
          <a:xfrm>
            <a:off x="2293958" y="1881754"/>
            <a:ext cx="1336466" cy="338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n-ea"/>
              </a:rPr>
              <a:t>학생정보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.csv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D2F0E32-C515-4332-938D-BBDC3F44D089}"/>
              </a:ext>
            </a:extLst>
          </p:cNvPr>
          <p:cNvSpPr/>
          <p:nvPr/>
        </p:nvSpPr>
        <p:spPr>
          <a:xfrm>
            <a:off x="3952535" y="2683125"/>
            <a:ext cx="734564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882798-323F-43B1-B325-2AAA3E52195C}"/>
              </a:ext>
            </a:extLst>
          </p:cNvPr>
          <p:cNvSpPr/>
          <p:nvPr/>
        </p:nvSpPr>
        <p:spPr>
          <a:xfrm>
            <a:off x="4963278" y="1649009"/>
            <a:ext cx="1963633" cy="285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{</a:t>
            </a:r>
          </a:p>
          <a:p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2012: {</a:t>
            </a:r>
            <a:b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</a:b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이름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손흥민</a:t>
            </a:r>
            <a:endParaRPr lang="en-US" altLang="ko-KR" sz="1600" b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성적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: A</a:t>
            </a:r>
            <a:endParaRPr lang="en-US" altLang="ko-KR" sz="1600" b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    }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2013: {</a:t>
            </a:r>
            <a:b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</a:b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이름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최철우</a:t>
            </a:r>
            <a:endParaRPr lang="en-US" altLang="ko-KR" sz="1600" b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성적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: B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    }</a:t>
            </a:r>
          </a:p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  …</a:t>
            </a:r>
            <a:endParaRPr lang="en-US" altLang="ko-KR" sz="1600" b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}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26CF317-48C7-437A-A506-41FBDC211D53}"/>
              </a:ext>
            </a:extLst>
          </p:cNvPr>
          <p:cNvSpPr/>
          <p:nvPr/>
        </p:nvSpPr>
        <p:spPr>
          <a:xfrm>
            <a:off x="7257966" y="2683125"/>
            <a:ext cx="74703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64EF6B-4B1A-4F90-94CB-61945FDCEDFB}"/>
              </a:ext>
            </a:extLst>
          </p:cNvPr>
          <p:cNvSpPr/>
          <p:nvPr/>
        </p:nvSpPr>
        <p:spPr>
          <a:xfrm>
            <a:off x="8627118" y="1877658"/>
            <a:ext cx="1205381" cy="338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+mn-ea"/>
              </a:rPr>
              <a:t>2012</a:t>
            </a:r>
            <a:endParaRPr lang="en-US" altLang="ko-KR" sz="1600" b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268360-A681-4B76-A785-D61F923062DA}"/>
              </a:ext>
            </a:extLst>
          </p:cNvPr>
          <p:cNvSpPr/>
          <p:nvPr/>
        </p:nvSpPr>
        <p:spPr>
          <a:xfrm>
            <a:off x="8120895" y="2289198"/>
            <a:ext cx="2052604" cy="159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2012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학번의 이름은 손흥민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성적은 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A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입니다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9DF31B-E8A8-41BD-B5B1-14BAAEE68CF0}"/>
              </a:ext>
            </a:extLst>
          </p:cNvPr>
          <p:cNvSpPr/>
          <p:nvPr/>
        </p:nvSpPr>
        <p:spPr>
          <a:xfrm>
            <a:off x="1756683" y="4789164"/>
            <a:ext cx="5035328" cy="840631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정보를 확인하려는 학생의 학번을 입력하세요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:</a:t>
            </a:r>
            <a:b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</a:br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2012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996F6A-8B30-4268-9071-140E820C50A9}"/>
              </a:ext>
            </a:extLst>
          </p:cNvPr>
          <p:cNvSpPr/>
          <p:nvPr/>
        </p:nvSpPr>
        <p:spPr>
          <a:xfrm>
            <a:off x="6955843" y="4775207"/>
            <a:ext cx="3392390" cy="854588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2012 </a:t>
            </a:r>
            <a:r>
              <a:rPr lang="ko-KR" altLang="en-US" dirty="0">
                <a:solidFill>
                  <a:srgbClr val="2E75B6"/>
                </a:solidFill>
                <a:latin typeface="Open Sans" panose="020B0606030504020204" pitchFamily="34" charset="0"/>
              </a:rPr>
              <a:t>학번의 이름은 손흥민 성적은 </a:t>
            </a:r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A </a:t>
            </a:r>
            <a:r>
              <a:rPr lang="ko-KR" altLang="en-US" dirty="0">
                <a:solidFill>
                  <a:srgbClr val="2E75B6"/>
                </a:solidFill>
                <a:latin typeface="Open Sans" panose="020B0606030504020204" pitchFamily="34" charset="0"/>
              </a:rPr>
              <a:t>입니다</a:t>
            </a:r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A481AB-6D0F-43F7-90A7-DC0728EAC945}"/>
              </a:ext>
            </a:extLst>
          </p:cNvPr>
          <p:cNvSpPr/>
          <p:nvPr/>
        </p:nvSpPr>
        <p:spPr>
          <a:xfrm>
            <a:off x="1756683" y="5683258"/>
            <a:ext cx="5035328" cy="903937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정보를 확인하려는 학생의 학번을 입력하세요 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123456789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B801CF-DE20-46E8-8228-A97532278EB2}"/>
              </a:ext>
            </a:extLst>
          </p:cNvPr>
          <p:cNvSpPr/>
          <p:nvPr/>
        </p:nvSpPr>
        <p:spPr>
          <a:xfrm>
            <a:off x="6955843" y="5683256"/>
            <a:ext cx="3392390" cy="903939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123456789 </a:t>
            </a:r>
            <a:r>
              <a:rPr lang="ko-KR" altLang="en-US">
                <a:solidFill>
                  <a:srgbClr val="2E75B6"/>
                </a:solidFill>
                <a:latin typeface="Open Sans" panose="020B0606030504020204" pitchFamily="34" charset="0"/>
              </a:rPr>
              <a:t>학번은 없습니다</a:t>
            </a: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!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A12A171-EA79-4164-9630-B1C4E0B46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9861" y="70341"/>
            <a:ext cx="2180493" cy="549920"/>
          </a:xfrm>
        </p:spPr>
        <p:txBody>
          <a:bodyPr anchor="b">
            <a:normAutofit/>
          </a:bodyPr>
          <a:lstStyle/>
          <a:p>
            <a:r>
              <a:rPr lang="ko-KR" altLang="en-US" sz="2800" b="1"/>
              <a:t>심화 문제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CF9160-B905-410C-9658-8195EDFBAEF8}"/>
              </a:ext>
            </a:extLst>
          </p:cNvPr>
          <p:cNvSpPr/>
          <p:nvPr/>
        </p:nvSpPr>
        <p:spPr>
          <a:xfrm>
            <a:off x="1028003" y="706445"/>
            <a:ext cx="9907398" cy="1224116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지희는 학생 정보 확인이 가능한 프로그램을 개발했지만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이름을 변경하거나 성적을 수정하는 기능이 필요하다고 느꼈다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 “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학생정보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.csv”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파일의 재고를 기본정보로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학생 조회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종료 기능이 있는 프로그램을 작성해라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종료를 입력 받을때까지 옵션을 물어보고 옵션에 해당하는 기능이 실행되어야한다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9BEBC-0B88-0C8E-5D70-61C6FE008AF6}"/>
              </a:ext>
            </a:extLst>
          </p:cNvPr>
          <p:cNvSpPr/>
          <p:nvPr/>
        </p:nvSpPr>
        <p:spPr>
          <a:xfrm>
            <a:off x="1023457" y="2007280"/>
            <a:ext cx="4963545" cy="984482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옵션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 조회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종료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(3) : </a:t>
            </a:r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1</a:t>
            </a:r>
          </a:p>
          <a:p>
            <a:pPr algn="just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학번을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입력하세요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: </a:t>
            </a: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2012</a:t>
            </a:r>
            <a:endParaRPr lang="en-US" altLang="ko-KR" dirty="0">
              <a:solidFill>
                <a:srgbClr val="2E75B6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A79F79-BCBD-980A-878E-933AC16910A6}"/>
              </a:ext>
            </a:extLst>
          </p:cNvPr>
          <p:cNvSpPr/>
          <p:nvPr/>
        </p:nvSpPr>
        <p:spPr>
          <a:xfrm>
            <a:off x="6210299" y="2007279"/>
            <a:ext cx="4720556" cy="984482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2012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학번의 이름은 손흥민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,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성적은 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A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입니다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DAA549-A20E-77FF-4511-2CF83E6BB83C}"/>
              </a:ext>
            </a:extLst>
          </p:cNvPr>
          <p:cNvSpPr/>
          <p:nvPr/>
        </p:nvSpPr>
        <p:spPr>
          <a:xfrm>
            <a:off x="1018157" y="5704419"/>
            <a:ext cx="4963545" cy="630327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예시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4 </a:t>
            </a:r>
            <a:b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</a:b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옵션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-&gt;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조회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종료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(3):</a:t>
            </a:r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 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83352A-4866-5507-76FD-B38CF6901B26}"/>
              </a:ext>
            </a:extLst>
          </p:cNvPr>
          <p:cNvSpPr/>
          <p:nvPr/>
        </p:nvSpPr>
        <p:spPr>
          <a:xfrm>
            <a:off x="6210299" y="5704416"/>
            <a:ext cx="4720556" cy="630327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4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r>
              <a:rPr lang="ko-KR" altLang="en-US" sz="1800" dirty="0" err="1">
                <a:solidFill>
                  <a:schemeClr val="tx1"/>
                </a:solidFill>
                <a:latin typeface="Open Sans" panose="020B0606030504020204" pitchFamily="34" charset="0"/>
              </a:rPr>
              <a:t>출력없음</a:t>
            </a:r>
            <a:r>
              <a:rPr lang="en-US" altLang="ko-KR" sz="1800" dirty="0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Open Sans" panose="020B0606030504020204" pitchFamily="34" charset="0"/>
              </a:rPr>
              <a:t>프로그램 종료</a:t>
            </a:r>
            <a:endParaRPr lang="en-US" altLang="ko-KR" sz="18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986F8E-067F-4ACD-B58E-DCA60006F376}"/>
              </a:ext>
            </a:extLst>
          </p:cNvPr>
          <p:cNvSpPr/>
          <p:nvPr/>
        </p:nvSpPr>
        <p:spPr>
          <a:xfrm>
            <a:off x="1023457" y="3068479"/>
            <a:ext cx="4963545" cy="1209377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옵션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 조회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종료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(3)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: </a:t>
            </a:r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2</a:t>
            </a:r>
          </a:p>
          <a:p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학번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수정항목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수정내용을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입력하세요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: </a:t>
            </a:r>
            <a:b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</a:b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2012 </a:t>
            </a:r>
            <a:r>
              <a:rPr lang="ko-KR" altLang="en-US">
                <a:solidFill>
                  <a:srgbClr val="2E75B6"/>
                </a:solidFill>
                <a:latin typeface="Open Sans" panose="020B0606030504020204" pitchFamily="34" charset="0"/>
              </a:rPr>
              <a:t>이름 김민재</a:t>
            </a:r>
            <a:endParaRPr lang="en-US" altLang="ko-KR" dirty="0">
              <a:solidFill>
                <a:srgbClr val="2E75B6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55F563-2780-4846-B191-1AD8D3534CFC}"/>
              </a:ext>
            </a:extLst>
          </p:cNvPr>
          <p:cNvSpPr/>
          <p:nvPr/>
        </p:nvSpPr>
        <p:spPr>
          <a:xfrm>
            <a:off x="6210299" y="3068479"/>
            <a:ext cx="4720556" cy="1209376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2012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학번의 이름이 김민재로 바뀌었습니다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. 2012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학번의 이름은 김민재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,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성적은 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A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입니다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D1FEF-6F37-4325-A115-CB485FBAB45B}"/>
              </a:ext>
            </a:extLst>
          </p:cNvPr>
          <p:cNvSpPr/>
          <p:nvPr/>
        </p:nvSpPr>
        <p:spPr>
          <a:xfrm>
            <a:off x="1023457" y="4354573"/>
            <a:ext cx="4963545" cy="1209377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3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옵션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 조회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2)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종료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(3)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: </a:t>
            </a:r>
            <a:r>
              <a:rPr lang="en-US" altLang="ko-KR" dirty="0">
                <a:solidFill>
                  <a:srgbClr val="2E75B6"/>
                </a:solidFill>
                <a:latin typeface="Open Sans" panose="020B0606030504020204" pitchFamily="34" charset="0"/>
              </a:rPr>
              <a:t>2</a:t>
            </a:r>
          </a:p>
          <a:p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학번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수정항목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수정내용을 </a:t>
            </a:r>
            <a:r>
              <a:rPr lang="ko-KR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입력하세요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: </a:t>
            </a:r>
            <a:b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</a:b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2012 </a:t>
            </a:r>
            <a:r>
              <a:rPr lang="ko-KR" altLang="en-US">
                <a:solidFill>
                  <a:srgbClr val="2E75B6"/>
                </a:solidFill>
                <a:latin typeface="Open Sans" panose="020B0606030504020204" pitchFamily="34" charset="0"/>
              </a:rPr>
              <a:t>취미 꽃꽂이</a:t>
            </a:r>
            <a:endParaRPr lang="en-US" altLang="ko-KR" dirty="0">
              <a:solidFill>
                <a:srgbClr val="2E75B6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C17550-D148-4B03-AFE3-AEFD57B45B8E}"/>
              </a:ext>
            </a:extLst>
          </p:cNvPr>
          <p:cNvSpPr/>
          <p:nvPr/>
        </p:nvSpPr>
        <p:spPr>
          <a:xfrm>
            <a:off x="6210299" y="4354573"/>
            <a:ext cx="4720556" cy="1209376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3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r>
              <a:rPr lang="en-US" altLang="ko-KR">
                <a:solidFill>
                  <a:srgbClr val="2E75B6"/>
                </a:solidFill>
                <a:latin typeface="+mn-ea"/>
              </a:rPr>
              <a:t>“</a:t>
            </a:r>
            <a:r>
              <a:rPr lang="ko-KR" altLang="en-US">
                <a:solidFill>
                  <a:srgbClr val="2E75B6"/>
                </a:solidFill>
                <a:latin typeface="+mn-ea"/>
              </a:rPr>
              <a:t>취미</a:t>
            </a:r>
            <a:r>
              <a:rPr lang="en-US" altLang="ko-KR">
                <a:solidFill>
                  <a:srgbClr val="2E75B6"/>
                </a:solidFill>
                <a:latin typeface="+mn-ea"/>
              </a:rPr>
              <a:t>” </a:t>
            </a:r>
            <a:r>
              <a:rPr lang="ko-KR" altLang="en-US">
                <a:solidFill>
                  <a:srgbClr val="2E75B6"/>
                </a:solidFill>
                <a:latin typeface="+mn-ea"/>
              </a:rPr>
              <a:t>항목은 존재하지 않습니다</a:t>
            </a:r>
            <a:r>
              <a:rPr lang="en-US" altLang="ko-KR">
                <a:solidFill>
                  <a:srgbClr val="2E75B6"/>
                </a:solidFill>
                <a:latin typeface="+mn-ea"/>
              </a:rPr>
              <a:t>!</a:t>
            </a:r>
            <a:endParaRPr lang="en-US" altLang="ko-KR" sz="1800" b="0">
              <a:solidFill>
                <a:srgbClr val="2E75B6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529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A12A171-EA79-4164-9630-B1C4E0B46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9861" y="70341"/>
            <a:ext cx="2180493" cy="549920"/>
          </a:xfrm>
        </p:spPr>
        <p:txBody>
          <a:bodyPr anchor="b">
            <a:normAutofit/>
          </a:bodyPr>
          <a:lstStyle/>
          <a:p>
            <a:r>
              <a:rPr lang="ko-KR" altLang="en-US" sz="2800" b="1" dirty="0"/>
              <a:t>도전 문제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CF9160-B905-410C-9658-8195EDFBAEF8}"/>
              </a:ext>
            </a:extLst>
          </p:cNvPr>
          <p:cNvSpPr/>
          <p:nvPr/>
        </p:nvSpPr>
        <p:spPr>
          <a:xfrm>
            <a:off x="1757007" y="70342"/>
            <a:ext cx="9797684" cy="3414609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지희는 학생관리 프로그램에 새로운 학생을 추가할 수 있는 기능을 넣고 업데이트된 데이터베이스를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학생정보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.csv”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파일에 업데이트 하는 기능을 추가하려고 한다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심화문제에서 구현한 프로그램에 학생 추가와 저장 기능을 추가하라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추가 시 이름과 학번을 묻고 입력되지 않으면 기본적으로 이름은 홍길동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성적은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F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로 저장하라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3D8C3-8160-42C5-B160-7E9175FF8EB8}"/>
              </a:ext>
            </a:extLst>
          </p:cNvPr>
          <p:cNvSpPr/>
          <p:nvPr/>
        </p:nvSpPr>
        <p:spPr>
          <a:xfrm>
            <a:off x="3040505" y="1924713"/>
            <a:ext cx="1748906" cy="1272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2012,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손흥민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A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2013,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최철우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B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2014,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임요환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C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2015,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정승민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D1F7C4-C7F0-4824-8B27-29F710918101}"/>
              </a:ext>
            </a:extLst>
          </p:cNvPr>
          <p:cNvSpPr/>
          <p:nvPr/>
        </p:nvSpPr>
        <p:spPr>
          <a:xfrm>
            <a:off x="3246725" y="1517269"/>
            <a:ext cx="1336466" cy="338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n-ea"/>
              </a:rPr>
              <a:t>학생정보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.csv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1AF35A3-A568-417C-9C4E-902DD0B2B9F7}"/>
              </a:ext>
            </a:extLst>
          </p:cNvPr>
          <p:cNvSpPr/>
          <p:nvPr/>
        </p:nvSpPr>
        <p:spPr>
          <a:xfrm>
            <a:off x="4905302" y="2318640"/>
            <a:ext cx="734564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0822BD-B9FD-4378-A238-093B36F3D8F9}"/>
              </a:ext>
            </a:extLst>
          </p:cNvPr>
          <p:cNvSpPr/>
          <p:nvPr/>
        </p:nvSpPr>
        <p:spPr>
          <a:xfrm>
            <a:off x="6076285" y="1029219"/>
            <a:ext cx="1963633" cy="2399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{</a:t>
            </a:r>
          </a:p>
          <a:p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  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2012: {</a:t>
            </a:r>
            <a:b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</a:b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   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김민재</a:t>
            </a:r>
            <a:endParaRPr lang="en-US" altLang="ko-KR" sz="1600" b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성적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: A</a:t>
            </a:r>
          </a:p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2022: {</a:t>
            </a:r>
          </a:p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만수르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/>
            </a:r>
            <a:b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</a:b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성적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: F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  }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}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20030D7-A172-4039-B7B1-6F948EDB6CDF}"/>
              </a:ext>
            </a:extLst>
          </p:cNvPr>
          <p:cNvSpPr/>
          <p:nvPr/>
        </p:nvSpPr>
        <p:spPr>
          <a:xfrm>
            <a:off x="8210733" y="2318640"/>
            <a:ext cx="74703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E5419E-BA00-4D42-9792-6A04DB6AF196}"/>
              </a:ext>
            </a:extLst>
          </p:cNvPr>
          <p:cNvSpPr/>
          <p:nvPr/>
        </p:nvSpPr>
        <p:spPr>
          <a:xfrm>
            <a:off x="7058101" y="952175"/>
            <a:ext cx="2621706" cy="484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+mn-ea"/>
              </a:rPr>
              <a:t>2012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이름 김민재 수정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+mn-ea"/>
              </a:rPr>
              <a:t>2022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만수르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F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추가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2DAFF6-2459-46AB-8CE1-24F75BB86251}"/>
              </a:ext>
            </a:extLst>
          </p:cNvPr>
          <p:cNvSpPr/>
          <p:nvPr/>
        </p:nvSpPr>
        <p:spPr>
          <a:xfrm>
            <a:off x="9241259" y="1924713"/>
            <a:ext cx="1814670" cy="1401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2012,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김민재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A 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2013,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최철우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B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2014,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임요환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C</a:t>
            </a:r>
          </a:p>
          <a:p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2015, </a:t>
            </a:r>
            <a:r>
              <a:rPr lang="ko-KR" altLang="en-US" sz="1600" b="0">
                <a:solidFill>
                  <a:schemeClr val="tx1"/>
                </a:solidFill>
                <a:effectLst/>
                <a:latin typeface="+mn-ea"/>
              </a:rPr>
              <a:t>정승민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, D</a:t>
            </a:r>
          </a:p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2022,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만수르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F</a:t>
            </a:r>
            <a:endParaRPr lang="en-US" altLang="ko-KR" sz="1600" b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2EA739-E55A-4B47-AA57-AC2077753973}"/>
              </a:ext>
            </a:extLst>
          </p:cNvPr>
          <p:cNvSpPr/>
          <p:nvPr/>
        </p:nvSpPr>
        <p:spPr>
          <a:xfrm>
            <a:off x="9428295" y="1517269"/>
            <a:ext cx="1336466" cy="338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n-ea"/>
              </a:rPr>
              <a:t>학생정보</a:t>
            </a:r>
            <a:r>
              <a:rPr lang="en-US" altLang="ko-KR" sz="1600" b="0">
                <a:solidFill>
                  <a:schemeClr val="tx1"/>
                </a:solidFill>
                <a:effectLst/>
                <a:latin typeface="+mn-ea"/>
              </a:rPr>
              <a:t>.csv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17DF53-4C12-4BE3-8591-665F62A32222}"/>
              </a:ext>
            </a:extLst>
          </p:cNvPr>
          <p:cNvSpPr/>
          <p:nvPr/>
        </p:nvSpPr>
        <p:spPr>
          <a:xfrm>
            <a:off x="1757007" y="3550981"/>
            <a:ext cx="4853831" cy="1213278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조회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추가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(3)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종료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(4) : </a:t>
            </a: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3</a:t>
            </a:r>
          </a:p>
          <a:p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추가할 학번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이름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성적을 입력하세요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: </a:t>
            </a:r>
            <a:b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</a:b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2022</a:t>
            </a:r>
            <a:r>
              <a:rPr lang="ko-KR" altLang="en-US">
                <a:solidFill>
                  <a:srgbClr val="2E75B6"/>
                </a:solidFill>
                <a:latin typeface="Open Sans" panose="020B0606030504020204" pitchFamily="34" charset="0"/>
              </a:rPr>
              <a:t> 만수르</a:t>
            </a:r>
            <a:endParaRPr lang="en-US" altLang="ko-KR" dirty="0">
              <a:solidFill>
                <a:srgbClr val="2E75B6"/>
              </a:solidFill>
              <a:latin typeface="Open Sans" panose="020B06060305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E7AE86-AE16-44C7-A731-8E61E3F755E3}"/>
              </a:ext>
            </a:extLst>
          </p:cNvPr>
          <p:cNvSpPr/>
          <p:nvPr/>
        </p:nvSpPr>
        <p:spPr>
          <a:xfrm>
            <a:off x="6700860" y="3550979"/>
            <a:ext cx="4853831" cy="1213277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</a:p>
          <a:p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2022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학번으로 만수르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, F 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가 저장되었습니다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.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A1C384-4801-4D27-B466-3D73ADD2E46A}"/>
              </a:ext>
            </a:extLst>
          </p:cNvPr>
          <p:cNvSpPr/>
          <p:nvPr/>
        </p:nvSpPr>
        <p:spPr>
          <a:xfrm>
            <a:off x="1757007" y="4815441"/>
            <a:ext cx="4853831" cy="1213278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조회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추가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(3)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종료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(4) : </a:t>
            </a: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3</a:t>
            </a:r>
          </a:p>
          <a:p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추가할 학번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이름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성적을 입력하세요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: </a:t>
            </a:r>
            <a:b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</a:b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2012 </a:t>
            </a:r>
            <a:r>
              <a:rPr lang="ko-KR" altLang="en-US">
                <a:solidFill>
                  <a:srgbClr val="2E75B6"/>
                </a:solidFill>
                <a:latin typeface="Open Sans" panose="020B0606030504020204" pitchFamily="34" charset="0"/>
              </a:rPr>
              <a:t>안철수 </a:t>
            </a: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A+</a:t>
            </a:r>
            <a:endParaRPr lang="en-US" altLang="ko-KR" dirty="0">
              <a:solidFill>
                <a:srgbClr val="2E75B6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4BEF51-9FB4-44BC-8DE4-7E033D887D60}"/>
              </a:ext>
            </a:extLst>
          </p:cNvPr>
          <p:cNvSpPr/>
          <p:nvPr/>
        </p:nvSpPr>
        <p:spPr>
          <a:xfrm>
            <a:off x="6700860" y="4815439"/>
            <a:ext cx="4853831" cy="1213277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</a:p>
          <a:p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2012</a:t>
            </a:r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학번은 이미 존재합니다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2E8155-964E-4F77-8AA1-5A3FBA6BAF26}"/>
              </a:ext>
            </a:extLst>
          </p:cNvPr>
          <p:cNvSpPr/>
          <p:nvPr/>
        </p:nvSpPr>
        <p:spPr>
          <a:xfrm>
            <a:off x="1757007" y="6112852"/>
            <a:ext cx="4853831" cy="712344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입력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 dirty="0">
                <a:solidFill>
                  <a:schemeClr val="tx1"/>
                </a:solidFill>
                <a:latin typeface="Open Sans" panose="020B0606030504020204" pitchFamily="34" charset="0"/>
              </a:rPr>
              <a:t>3</a:t>
            </a:r>
            <a:endParaRPr lang="en-US" altLang="ko-KR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조회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수정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추가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(3)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종료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(4) : </a:t>
            </a:r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4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69B15B-D1E9-4FCA-BA38-7AA7261A43BB}"/>
              </a:ext>
            </a:extLst>
          </p:cNvPr>
          <p:cNvSpPr/>
          <p:nvPr/>
        </p:nvSpPr>
        <p:spPr>
          <a:xfrm>
            <a:off x="6700860" y="6112851"/>
            <a:ext cx="4853831" cy="712344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Open Sans" panose="020B0606030504020204" pitchFamily="34" charset="0"/>
              </a:rPr>
              <a:t>출력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예시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3</a:t>
            </a:r>
          </a:p>
          <a:p>
            <a:r>
              <a:rPr lang="ko-KR" altLang="en-US" sz="1800" b="0">
                <a:solidFill>
                  <a:srgbClr val="2E75B6"/>
                </a:solidFill>
                <a:effectLst/>
                <a:latin typeface="+mn-ea"/>
              </a:rPr>
              <a:t>저장됐습니다</a:t>
            </a:r>
            <a:r>
              <a:rPr lang="en-US" altLang="ko-KR" sz="1800" b="0">
                <a:solidFill>
                  <a:srgbClr val="2E75B6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00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5BBEF7-C2A5-451A-B74E-0F7FD954BE91}"/>
              </a:ext>
            </a:extLst>
          </p:cNvPr>
          <p:cNvSpPr/>
          <p:nvPr/>
        </p:nvSpPr>
        <p:spPr>
          <a:xfrm>
            <a:off x="1079991" y="655299"/>
            <a:ext cx="9796894" cy="5444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3120D6-2C08-4A37-8DE6-724286F3929B}"/>
              </a:ext>
            </a:extLst>
          </p:cNvPr>
          <p:cNvSpPr txBox="1">
            <a:spLocks/>
          </p:cNvSpPr>
          <p:nvPr/>
        </p:nvSpPr>
        <p:spPr>
          <a:xfrm>
            <a:off x="1185807" y="811666"/>
            <a:ext cx="9639921" cy="528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/>
              <a:t>과제 제출 주의사항</a:t>
            </a:r>
            <a:endParaRPr lang="en-US" altLang="ko-KR" b="1"/>
          </a:p>
          <a:p>
            <a:pPr marL="0" indent="0" algn="ctr">
              <a:buNone/>
            </a:pPr>
            <a:endParaRPr lang="en-US" altLang="ko-KR" b="1"/>
          </a:p>
          <a:p>
            <a:pPr marL="0" indent="0" algn="just">
              <a:buNone/>
            </a:pPr>
            <a:r>
              <a:rPr lang="ko-KR" altLang="en-US" sz="2400" b="1"/>
              <a:t>파일명</a:t>
            </a:r>
            <a:r>
              <a:rPr lang="en-US" altLang="ko-KR" sz="2400" b="1"/>
              <a:t>: (</a:t>
            </a:r>
            <a:r>
              <a:rPr lang="ko-KR" altLang="en-US" sz="2400" b="1"/>
              <a:t>학번</a:t>
            </a:r>
            <a:r>
              <a:rPr lang="en-US" altLang="ko-KR" sz="2400" b="1"/>
              <a:t>)_(</a:t>
            </a:r>
            <a:r>
              <a:rPr lang="ko-KR" altLang="en-US" sz="2400" b="1"/>
              <a:t>이름</a:t>
            </a:r>
            <a:r>
              <a:rPr lang="en-US" altLang="ko-KR" sz="2400" b="1"/>
              <a:t>)_(</a:t>
            </a:r>
            <a:r>
              <a:rPr lang="ko-KR" altLang="en-US" sz="2400" b="1"/>
              <a:t>문제</a:t>
            </a:r>
            <a:r>
              <a:rPr lang="en-US" altLang="ko-KR" sz="2400" b="1"/>
              <a:t>).py</a:t>
            </a:r>
          </a:p>
          <a:p>
            <a:pPr marL="0" indent="0" algn="just">
              <a:buNone/>
            </a:pPr>
            <a:r>
              <a:rPr lang="en-US" altLang="ko-KR" sz="2400"/>
              <a:t>20221234_</a:t>
            </a:r>
            <a:r>
              <a:rPr lang="ko-KR" altLang="en-US" sz="2400"/>
              <a:t>정승민</a:t>
            </a:r>
            <a:r>
              <a:rPr lang="en-US" altLang="ko-KR" sz="2400"/>
              <a:t>_</a:t>
            </a:r>
            <a:r>
              <a:rPr lang="ko-KR" altLang="en-US" sz="2400"/>
              <a:t>기본</a:t>
            </a:r>
            <a:r>
              <a:rPr lang="en-US" altLang="ko-KR" sz="2400"/>
              <a:t>.py</a:t>
            </a:r>
          </a:p>
          <a:p>
            <a:pPr marL="0" indent="0" algn="just">
              <a:buNone/>
            </a:pPr>
            <a:r>
              <a:rPr lang="en-US" altLang="ko-KR" sz="2400"/>
              <a:t>20221234_</a:t>
            </a:r>
            <a:r>
              <a:rPr lang="ko-KR" altLang="en-US" sz="2400"/>
              <a:t>정승민</a:t>
            </a:r>
            <a:r>
              <a:rPr lang="en-US" altLang="ko-KR" sz="2400"/>
              <a:t>_</a:t>
            </a:r>
            <a:r>
              <a:rPr lang="ko-KR" altLang="en-US" sz="2400"/>
              <a:t>심화</a:t>
            </a:r>
            <a:r>
              <a:rPr lang="en-US" altLang="ko-KR" sz="2400"/>
              <a:t>.py</a:t>
            </a:r>
          </a:p>
          <a:p>
            <a:pPr marL="0" indent="0" algn="just">
              <a:buNone/>
            </a:pPr>
            <a:r>
              <a:rPr lang="en-US" altLang="ko-KR" sz="2400"/>
              <a:t>20221234_</a:t>
            </a:r>
            <a:r>
              <a:rPr lang="ko-KR" altLang="en-US" sz="2400"/>
              <a:t>정승민</a:t>
            </a:r>
            <a:r>
              <a:rPr lang="en-US" altLang="ko-KR" sz="2400"/>
              <a:t>_</a:t>
            </a:r>
            <a:r>
              <a:rPr lang="ko-KR" altLang="en-US" sz="2400"/>
              <a:t>도전</a:t>
            </a:r>
            <a:r>
              <a:rPr lang="en-US" altLang="ko-KR" sz="2400"/>
              <a:t>.py</a:t>
            </a:r>
          </a:p>
          <a:p>
            <a:pPr marL="0" indent="0" algn="just">
              <a:buNone/>
            </a:pPr>
            <a:endParaRPr lang="en-US" altLang="ko-KR" sz="2400"/>
          </a:p>
          <a:p>
            <a:pPr marL="0" indent="0" algn="just">
              <a:buNone/>
            </a:pPr>
            <a:endParaRPr lang="en-US" altLang="ko-KR" sz="2400"/>
          </a:p>
          <a:p>
            <a:pPr marL="0" indent="0" algn="just">
              <a:buNone/>
            </a:pPr>
            <a:endParaRPr lang="en-US" altLang="ko-KR" sz="2400"/>
          </a:p>
          <a:p>
            <a:pPr marL="0" indent="0" algn="just">
              <a:buNone/>
            </a:pPr>
            <a:r>
              <a:rPr lang="en-US" altLang="ko-KR" sz="1600"/>
              <a:t>* </a:t>
            </a:r>
            <a:r>
              <a:rPr lang="ko-KR" altLang="en-US" sz="1600"/>
              <a:t>만약</a:t>
            </a:r>
            <a:r>
              <a:rPr lang="en-US" altLang="ko-KR" sz="1600"/>
              <a:t>, </a:t>
            </a:r>
            <a:r>
              <a:rPr lang="ko-KR" altLang="en-US" sz="1600"/>
              <a:t>모든 파일 제출 안될 시 파일을 압축해서 제출 가능</a:t>
            </a:r>
            <a:endParaRPr lang="en-US" altLang="ko-KR" sz="1600"/>
          </a:p>
          <a:p>
            <a:pPr marL="0" indent="0" algn="just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31358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569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맑은 고딕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박동규</dc:creator>
  <cp:lastModifiedBy>user</cp:lastModifiedBy>
  <cp:revision>50</cp:revision>
  <dcterms:created xsi:type="dcterms:W3CDTF">2020-12-20T10:09:21Z</dcterms:created>
  <dcterms:modified xsi:type="dcterms:W3CDTF">2022-11-14T03:15:57Z</dcterms:modified>
</cp:coreProperties>
</file>