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464" r:id="rId2"/>
    <p:sldId id="471" r:id="rId3"/>
    <p:sldId id="470" r:id="rId4"/>
    <p:sldId id="473" r:id="rId5"/>
    <p:sldId id="466" r:id="rId6"/>
    <p:sldId id="472" r:id="rId7"/>
    <p:sldId id="469" r:id="rId8"/>
  </p:sldIdLst>
  <p:sldSz cx="12192000" cy="6858000"/>
  <p:notesSz cx="6858000" cy="9144000"/>
  <p:embeddedFontLs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upak" initials="d" lastIdx="13" clrIdx="0">
    <p:extLst>
      <p:ext uri="{19B8F6BF-5375-455C-9EA6-DF929625EA0E}">
        <p15:presenceInfo xmlns:p15="http://schemas.microsoft.com/office/powerpoint/2012/main" userId="dongupak" providerId="None"/>
      </p:ext>
    </p:extLst>
  </p:cmAuthor>
  <p:cmAuthor id="2" name="it" initials="i" lastIdx="1" clrIdx="1">
    <p:extLst>
      <p:ext uri="{19B8F6BF-5375-455C-9EA6-DF929625EA0E}">
        <p15:presenceInfo xmlns:p15="http://schemas.microsoft.com/office/powerpoint/2012/main" userId="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EEECEB"/>
    <a:srgbClr val="E4F2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BA9D4-FD5E-498C-B34B-CD3984651029}" v="347" dt="2022-11-15T15:48:59.713"/>
    <p1510:client id="{A0CAD834-81C3-428B-995A-4E0EA035AFA4}" v="16" dt="2022-11-16T05:17:27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95596" autoAdjust="0"/>
  </p:normalViewPr>
  <p:slideViewPr>
    <p:cSldViewPr snapToGrid="0">
      <p:cViewPr varScale="1">
        <p:scale>
          <a:sx n="149" d="100"/>
          <a:sy n="149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동규" userId="cebcdd3f-733e-4af1-b963-9742717e494c" providerId="ADAL" clId="{5C899F72-DA36-48F7-BB9D-5603FB6CEAFC}"/>
    <pc:docChg chg="modSld">
      <pc:chgData name="박동규" userId="cebcdd3f-733e-4af1-b963-9742717e494c" providerId="ADAL" clId="{5C899F72-DA36-48F7-BB9D-5603FB6CEAFC}" dt="2021-06-10T05:50:25.771" v="11"/>
      <pc:docMkLst>
        <pc:docMk/>
      </pc:docMkLst>
      <pc:sldChg chg="modSp">
        <pc:chgData name="박동규" userId="cebcdd3f-733e-4af1-b963-9742717e494c" providerId="ADAL" clId="{5C899F72-DA36-48F7-BB9D-5603FB6CEAFC}" dt="2021-06-10T05:50:25.771" v="11"/>
        <pc:sldMkLst>
          <pc:docMk/>
          <pc:sldMk cId="3854508185" sldId="390"/>
        </pc:sldMkLst>
        <pc:spChg chg="mod">
          <ac:chgData name="박동규" userId="cebcdd3f-733e-4af1-b963-9742717e494c" providerId="ADAL" clId="{5C899F72-DA36-48F7-BB9D-5603FB6CEAFC}" dt="2021-06-10T05:50:25.771" v="11"/>
          <ac:spMkLst>
            <pc:docMk/>
            <pc:sldMk cId="3854508185" sldId="390"/>
            <ac:spMk id="3" creationId="{00000000-0000-0000-0000-000000000000}"/>
          </ac:spMkLst>
        </pc:spChg>
      </pc:sldChg>
    </pc:docChg>
  </pc:docChgLst>
  <pc:docChgLst>
    <pc:chgData name="정승민" userId="27c543a4-548c-4fc9-964e-449d0026db0b" providerId="ADAL" clId="{87568589-549E-445B-870A-1AE2885BDF90}"/>
    <pc:docChg chg="addSld modSld">
      <pc:chgData name="정승민" userId="27c543a4-548c-4fc9-964e-449d0026db0b" providerId="ADAL" clId="{87568589-549E-445B-870A-1AE2885BDF90}" dt="2022-08-29T07:20:20.630" v="14" actId="1036"/>
      <pc:docMkLst>
        <pc:docMk/>
      </pc:docMkLst>
      <pc:sldChg chg="modSp mod">
        <pc:chgData name="정승민" userId="27c543a4-548c-4fc9-964e-449d0026db0b" providerId="ADAL" clId="{87568589-549E-445B-870A-1AE2885BDF90}" dt="2022-08-29T07:19:33.397" v="3" actId="1076"/>
        <pc:sldMkLst>
          <pc:docMk/>
          <pc:sldMk cId="25190376" sldId="302"/>
        </pc:sldMkLst>
        <pc:spChg chg="mod">
          <ac:chgData name="정승민" userId="27c543a4-548c-4fc9-964e-449d0026db0b" providerId="ADAL" clId="{87568589-549E-445B-870A-1AE2885BDF90}" dt="2022-08-29T06:57:51.705" v="0" actId="1076"/>
          <ac:spMkLst>
            <pc:docMk/>
            <pc:sldMk cId="25190376" sldId="302"/>
            <ac:spMk id="3" creationId="{00000000-0000-0000-0000-000000000000}"/>
          </ac:spMkLst>
        </pc:spChg>
        <pc:grpChg chg="mod">
          <ac:chgData name="정승민" userId="27c543a4-548c-4fc9-964e-449d0026db0b" providerId="ADAL" clId="{87568589-549E-445B-870A-1AE2885BDF90}" dt="2022-08-29T07:19:33.397" v="3" actId="1076"/>
          <ac:grpSpMkLst>
            <pc:docMk/>
            <pc:sldMk cId="25190376" sldId="302"/>
            <ac:grpSpMk id="7" creationId="{14A7630C-E702-4A30-9C45-7313E52BF834}"/>
          </ac:grpSpMkLst>
        </pc:grpChg>
      </pc:sldChg>
      <pc:sldChg chg="add">
        <pc:chgData name="정승민" userId="27c543a4-548c-4fc9-964e-449d0026db0b" providerId="ADAL" clId="{87568589-549E-445B-870A-1AE2885BDF90}" dt="2022-08-29T07:12:33.136" v="1"/>
        <pc:sldMkLst>
          <pc:docMk/>
          <pc:sldMk cId="1576385520" sldId="358"/>
        </pc:sldMkLst>
      </pc:sldChg>
      <pc:sldChg chg="add">
        <pc:chgData name="정승민" userId="27c543a4-548c-4fc9-964e-449d0026db0b" providerId="ADAL" clId="{87568589-549E-445B-870A-1AE2885BDF90}" dt="2022-08-29T07:12:33.136" v="1"/>
        <pc:sldMkLst>
          <pc:docMk/>
          <pc:sldMk cId="1066640101" sldId="359"/>
        </pc:sldMkLst>
      </pc:sldChg>
      <pc:sldChg chg="add">
        <pc:chgData name="정승민" userId="27c543a4-548c-4fc9-964e-449d0026db0b" providerId="ADAL" clId="{87568589-549E-445B-870A-1AE2885BDF90}" dt="2022-08-29T07:12:33.136" v="1"/>
        <pc:sldMkLst>
          <pc:docMk/>
          <pc:sldMk cId="4136882451" sldId="360"/>
        </pc:sldMkLst>
      </pc:sldChg>
      <pc:sldChg chg="modSp mod">
        <pc:chgData name="정승민" userId="27c543a4-548c-4fc9-964e-449d0026db0b" providerId="ADAL" clId="{87568589-549E-445B-870A-1AE2885BDF90}" dt="2022-08-29T07:20:20.630" v="14" actId="1036"/>
        <pc:sldMkLst>
          <pc:docMk/>
          <pc:sldMk cId="3135864865" sldId="387"/>
        </pc:sldMkLst>
        <pc:picChg chg="mod">
          <ac:chgData name="정승민" userId="27c543a4-548c-4fc9-964e-449d0026db0b" providerId="ADAL" clId="{87568589-549E-445B-870A-1AE2885BDF90}" dt="2022-08-29T07:20:20.630" v="14" actId="1036"/>
          <ac:picMkLst>
            <pc:docMk/>
            <pc:sldMk cId="3135864865" sldId="387"/>
            <ac:picMk id="6" creationId="{10F732FE-FDFF-4ED1-9581-9AF8D258118B}"/>
          </ac:picMkLst>
        </pc:picChg>
      </pc:sldChg>
      <pc:sldChg chg="add">
        <pc:chgData name="정승민" userId="27c543a4-548c-4fc9-964e-449d0026db0b" providerId="ADAL" clId="{87568589-549E-445B-870A-1AE2885BDF90}" dt="2022-08-29T07:12:33.136" v="1"/>
        <pc:sldMkLst>
          <pc:docMk/>
          <pc:sldMk cId="2150952855" sldId="466"/>
        </pc:sldMkLst>
      </pc:sldChg>
    </pc:docChg>
  </pc:docChgLst>
  <pc:docChgLst>
    <pc:chgData name="정승민" userId="27c543a4-548c-4fc9-964e-449d0026db0b" providerId="ADAL" clId="{08DBA9D4-FD5E-498C-B34B-CD3984651029}"/>
    <pc:docChg chg="undo custSel addSld delSld modSld sldOrd">
      <pc:chgData name="정승민" userId="27c543a4-548c-4fc9-964e-449d0026db0b" providerId="ADAL" clId="{08DBA9D4-FD5E-498C-B34B-CD3984651029}" dt="2022-11-15T15:48:59.717" v="4438" actId="20577"/>
      <pc:docMkLst>
        <pc:docMk/>
      </pc:docMkLst>
      <pc:sldChg chg="modSp mod">
        <pc:chgData name="정승민" userId="27c543a4-548c-4fc9-964e-449d0026db0b" providerId="ADAL" clId="{08DBA9D4-FD5E-498C-B34B-CD3984651029}" dt="2022-11-15T11:23:53.474" v="389" actId="6549"/>
        <pc:sldMkLst>
          <pc:docMk/>
          <pc:sldMk cId="2933454379" sldId="464"/>
        </pc:sldMkLst>
        <pc:spChg chg="mod">
          <ac:chgData name="정승민" userId="27c543a4-548c-4fc9-964e-449d0026db0b" providerId="ADAL" clId="{08DBA9D4-FD5E-498C-B34B-CD3984651029}" dt="2022-11-15T11:23:53.474" v="389" actId="6549"/>
          <ac:spMkLst>
            <pc:docMk/>
            <pc:sldMk cId="2933454379" sldId="464"/>
            <ac:spMk id="3" creationId="{00000000-0000-0000-0000-000000000000}"/>
          </ac:spMkLst>
        </pc:spChg>
      </pc:sldChg>
      <pc:sldChg chg="modSp del mod">
        <pc:chgData name="정승민" userId="27c543a4-548c-4fc9-964e-449d0026db0b" providerId="ADAL" clId="{08DBA9D4-FD5E-498C-B34B-CD3984651029}" dt="2022-11-15T15:18:52.500" v="3419" actId="47"/>
        <pc:sldMkLst>
          <pc:docMk/>
          <pc:sldMk cId="1965291391" sldId="465"/>
        </pc:sldMkLst>
        <pc:spChg chg="mod">
          <ac:chgData name="정승민" userId="27c543a4-548c-4fc9-964e-449d0026db0b" providerId="ADAL" clId="{08DBA9D4-FD5E-498C-B34B-CD3984651029}" dt="2022-11-06T23:49:20.009" v="1" actId="20577"/>
          <ac:spMkLst>
            <pc:docMk/>
            <pc:sldMk cId="1965291391" sldId="465"/>
            <ac:spMk id="4" creationId="{38CF9160-B905-410C-9658-8195EDFBAEF8}"/>
          </ac:spMkLst>
        </pc:spChg>
        <pc:spChg chg="mod">
          <ac:chgData name="정승민" userId="27c543a4-548c-4fc9-964e-449d0026db0b" providerId="ADAL" clId="{08DBA9D4-FD5E-498C-B34B-CD3984651029}" dt="2022-11-06T23:49:43.554" v="7" actId="1076"/>
          <ac:spMkLst>
            <pc:docMk/>
            <pc:sldMk cId="1965291391" sldId="465"/>
            <ac:spMk id="13" creationId="{44352FAD-3070-42CD-B56D-3B7768B0F3A4}"/>
          </ac:spMkLst>
        </pc:spChg>
      </pc:sldChg>
      <pc:sldChg chg="addSp delSp modSp mod">
        <pc:chgData name="정승민" userId="27c543a4-548c-4fc9-964e-449d0026db0b" providerId="ADAL" clId="{08DBA9D4-FD5E-498C-B34B-CD3984651029}" dt="2022-11-15T14:43:44.394" v="2586" actId="1076"/>
        <pc:sldMkLst>
          <pc:docMk/>
          <pc:sldMk cId="1416974684" sldId="466"/>
        </pc:sldMkLst>
        <pc:spChg chg="add del mod">
          <ac:chgData name="정승민" userId="27c543a4-548c-4fc9-964e-449d0026db0b" providerId="ADAL" clId="{08DBA9D4-FD5E-498C-B34B-CD3984651029}" dt="2022-11-15T14:12:56.551" v="1376" actId="478"/>
          <ac:spMkLst>
            <pc:docMk/>
            <pc:sldMk cId="1416974684" sldId="466"/>
            <ac:spMk id="4" creationId="{FD858F48-74D2-4B08-8C5A-EBDBF3D12451}"/>
          </ac:spMkLst>
        </pc:spChg>
        <pc:spChg chg="add del mod">
          <ac:chgData name="정승민" userId="27c543a4-548c-4fc9-964e-449d0026db0b" providerId="ADAL" clId="{08DBA9D4-FD5E-498C-B34B-CD3984651029}" dt="2022-11-15T14:12:53.814" v="1374" actId="478"/>
          <ac:spMkLst>
            <pc:docMk/>
            <pc:sldMk cId="1416974684" sldId="466"/>
            <ac:spMk id="6" creationId="{84186578-5E10-49E2-AC4D-C3DAC9988066}"/>
          </ac:spMkLst>
        </pc:spChg>
        <pc:spChg chg="del mod">
          <ac:chgData name="정승민" userId="27c543a4-548c-4fc9-964e-449d0026db0b" providerId="ADAL" clId="{08DBA9D4-FD5E-498C-B34B-CD3984651029}" dt="2022-11-15T14:12:57.125" v="1377" actId="478"/>
          <ac:spMkLst>
            <pc:docMk/>
            <pc:sldMk cId="1416974684" sldId="466"/>
            <ac:spMk id="9" creationId="{F4F06AE2-88FE-4B52-9506-562B8176EFCC}"/>
          </ac:spMkLst>
        </pc:spChg>
        <pc:spChg chg="del">
          <ac:chgData name="정승민" userId="27c543a4-548c-4fc9-964e-449d0026db0b" providerId="ADAL" clId="{08DBA9D4-FD5E-498C-B34B-CD3984651029}" dt="2022-11-15T13:48:02.382" v="835" actId="478"/>
          <ac:spMkLst>
            <pc:docMk/>
            <pc:sldMk cId="1416974684" sldId="466"/>
            <ac:spMk id="10" creationId="{EF17794A-65CF-46DC-B5EE-C0336AAF1B37}"/>
          </ac:spMkLst>
        </pc:spChg>
        <pc:spChg chg="del">
          <ac:chgData name="정승민" userId="27c543a4-548c-4fc9-964e-449d0026db0b" providerId="ADAL" clId="{08DBA9D4-FD5E-498C-B34B-CD3984651029}" dt="2022-11-15T14:12:49.087" v="1371" actId="478"/>
          <ac:spMkLst>
            <pc:docMk/>
            <pc:sldMk cId="1416974684" sldId="466"/>
            <ac:spMk id="11" creationId="{93585646-86D4-49A5-B4DA-8AD0BC71296F}"/>
          </ac:spMkLst>
        </pc:spChg>
        <pc:spChg chg="add del mod">
          <ac:chgData name="정승민" userId="27c543a4-548c-4fc9-964e-449d0026db0b" providerId="ADAL" clId="{08DBA9D4-FD5E-498C-B34B-CD3984651029}" dt="2022-11-15T14:12:53.814" v="1374" actId="478"/>
          <ac:spMkLst>
            <pc:docMk/>
            <pc:sldMk cId="1416974684" sldId="466"/>
            <ac:spMk id="12" creationId="{CC9E2F0F-55E5-41C1-ADC1-2B3D1129E2B9}"/>
          </ac:spMkLst>
        </pc:spChg>
        <pc:spChg chg="del">
          <ac:chgData name="정승민" userId="27c543a4-548c-4fc9-964e-449d0026db0b" providerId="ADAL" clId="{08DBA9D4-FD5E-498C-B34B-CD3984651029}" dt="2022-11-15T13:48:03.425" v="836" actId="478"/>
          <ac:spMkLst>
            <pc:docMk/>
            <pc:sldMk cId="1416974684" sldId="466"/>
            <ac:spMk id="13" creationId="{B5FC802B-47A8-478B-B1E7-DA81A1A9CD38}"/>
          </ac:spMkLst>
        </pc:spChg>
        <pc:spChg chg="del mod">
          <ac:chgData name="정승민" userId="27c543a4-548c-4fc9-964e-449d0026db0b" providerId="ADAL" clId="{08DBA9D4-FD5E-498C-B34B-CD3984651029}" dt="2022-11-15T13:48:00.925" v="832" actId="478"/>
          <ac:spMkLst>
            <pc:docMk/>
            <pc:sldMk cId="1416974684" sldId="466"/>
            <ac:spMk id="14" creationId="{ACC3E83C-3F18-4461-8089-03A23F04284F}"/>
          </ac:spMkLst>
        </pc:spChg>
        <pc:spChg chg="del mod">
          <ac:chgData name="정승민" userId="27c543a4-548c-4fc9-964e-449d0026db0b" providerId="ADAL" clId="{08DBA9D4-FD5E-498C-B34B-CD3984651029}" dt="2022-11-15T13:48:01.954" v="834" actId="478"/>
          <ac:spMkLst>
            <pc:docMk/>
            <pc:sldMk cId="1416974684" sldId="466"/>
            <ac:spMk id="15" creationId="{B087B77D-861C-402C-BB08-79AF3EE1E29E}"/>
          </ac:spMkLst>
        </pc:spChg>
        <pc:spChg chg="add del mod">
          <ac:chgData name="정승민" userId="27c543a4-548c-4fc9-964e-449d0026db0b" providerId="ADAL" clId="{08DBA9D4-FD5E-498C-B34B-CD3984651029}" dt="2022-11-15T14:12:53.814" v="1374" actId="478"/>
          <ac:spMkLst>
            <pc:docMk/>
            <pc:sldMk cId="1416974684" sldId="466"/>
            <ac:spMk id="16" creationId="{EECD3D27-381C-4443-9090-3C89DBA40FBA}"/>
          </ac:spMkLst>
        </pc:spChg>
        <pc:spChg chg="del mod">
          <ac:chgData name="정승민" userId="27c543a4-548c-4fc9-964e-449d0026db0b" providerId="ADAL" clId="{08DBA9D4-FD5E-498C-B34B-CD3984651029}" dt="2022-11-15T13:48:01.463" v="833" actId="478"/>
          <ac:spMkLst>
            <pc:docMk/>
            <pc:sldMk cId="1416974684" sldId="466"/>
            <ac:spMk id="17" creationId="{AD8A1A42-2946-4D42-8965-96C5D10BE8A3}"/>
          </ac:spMkLst>
        </pc:spChg>
        <pc:spChg chg="add mod">
          <ac:chgData name="정승민" userId="27c543a4-548c-4fc9-964e-449d0026db0b" providerId="ADAL" clId="{08DBA9D4-FD5E-498C-B34B-CD3984651029}" dt="2022-11-15T14:12:51.398" v="1373" actId="1076"/>
          <ac:spMkLst>
            <pc:docMk/>
            <pc:sldMk cId="1416974684" sldId="466"/>
            <ac:spMk id="18" creationId="{02D27387-30DD-4AFC-9A1B-8B51ADC87698}"/>
          </ac:spMkLst>
        </pc:spChg>
        <pc:spChg chg="add mod">
          <ac:chgData name="정승민" userId="27c543a4-548c-4fc9-964e-449d0026db0b" providerId="ADAL" clId="{08DBA9D4-FD5E-498C-B34B-CD3984651029}" dt="2022-11-15T14:41:21.236" v="2390" actId="1076"/>
          <ac:spMkLst>
            <pc:docMk/>
            <pc:sldMk cId="1416974684" sldId="466"/>
            <ac:spMk id="19" creationId="{115F3324-53F0-42F5-A989-530388F1E662}"/>
          </ac:spMkLst>
        </pc:spChg>
        <pc:spChg chg="add mod">
          <ac:chgData name="정승민" userId="27c543a4-548c-4fc9-964e-449d0026db0b" providerId="ADAL" clId="{08DBA9D4-FD5E-498C-B34B-CD3984651029}" dt="2022-11-15T14:43:41.999" v="2585" actId="20577"/>
          <ac:spMkLst>
            <pc:docMk/>
            <pc:sldMk cId="1416974684" sldId="466"/>
            <ac:spMk id="22" creationId="{07D96CEE-CD1A-4980-A8F7-254421D91BB5}"/>
          </ac:spMkLst>
        </pc:spChg>
        <pc:spChg chg="add mod">
          <ac:chgData name="정승민" userId="27c543a4-548c-4fc9-964e-449d0026db0b" providerId="ADAL" clId="{08DBA9D4-FD5E-498C-B34B-CD3984651029}" dt="2022-11-15T14:41:28.038" v="2395" actId="14100"/>
          <ac:spMkLst>
            <pc:docMk/>
            <pc:sldMk cId="1416974684" sldId="466"/>
            <ac:spMk id="25" creationId="{49FD2690-6139-4966-BD71-E85BEE2FD642}"/>
          </ac:spMkLst>
        </pc:spChg>
        <pc:picChg chg="add del mod">
          <ac:chgData name="정승민" userId="27c543a4-548c-4fc9-964e-449d0026db0b" providerId="ADAL" clId="{08DBA9D4-FD5E-498C-B34B-CD3984651029}" dt="2022-11-15T14:12:54.667" v="1375" actId="478"/>
          <ac:picMkLst>
            <pc:docMk/>
            <pc:sldMk cId="1416974684" sldId="466"/>
            <ac:picMk id="3" creationId="{04066EE6-356B-464B-89AA-B7951A14F43A}"/>
          </ac:picMkLst>
        </pc:picChg>
        <pc:picChg chg="add mod">
          <ac:chgData name="정승민" userId="27c543a4-548c-4fc9-964e-449d0026db0b" providerId="ADAL" clId="{08DBA9D4-FD5E-498C-B34B-CD3984651029}" dt="2022-11-15T14:16:31.924" v="1406" actId="1582"/>
          <ac:picMkLst>
            <pc:docMk/>
            <pc:sldMk cId="1416974684" sldId="466"/>
            <ac:picMk id="8" creationId="{66F94497-8020-48FA-8AAB-11622BA81EE0}"/>
          </ac:picMkLst>
        </pc:picChg>
        <pc:picChg chg="add del mod">
          <ac:chgData name="정승민" userId="27c543a4-548c-4fc9-964e-449d0026db0b" providerId="ADAL" clId="{08DBA9D4-FD5E-498C-B34B-CD3984651029}" dt="2022-11-15T14:25:47.165" v="1546" actId="478"/>
          <ac:picMkLst>
            <pc:docMk/>
            <pc:sldMk cId="1416974684" sldId="466"/>
            <ac:picMk id="21" creationId="{CFDCAE29-824B-4F77-BE0D-6D49B426688E}"/>
          </ac:picMkLst>
        </pc:picChg>
        <pc:picChg chg="add mod ord">
          <ac:chgData name="정승민" userId="27c543a4-548c-4fc9-964e-449d0026db0b" providerId="ADAL" clId="{08DBA9D4-FD5E-498C-B34B-CD3984651029}" dt="2022-11-15T14:41:19.577" v="2389" actId="1076"/>
          <ac:picMkLst>
            <pc:docMk/>
            <pc:sldMk cId="1416974684" sldId="466"/>
            <ac:picMk id="24" creationId="{BED9ED9E-19AB-4960-8DBA-90787620D1EC}"/>
          </ac:picMkLst>
        </pc:picChg>
        <pc:picChg chg="add mod">
          <ac:chgData name="정승민" userId="27c543a4-548c-4fc9-964e-449d0026db0b" providerId="ADAL" clId="{08DBA9D4-FD5E-498C-B34B-CD3984651029}" dt="2022-11-15T14:43:44.394" v="2586" actId="1076"/>
          <ac:picMkLst>
            <pc:docMk/>
            <pc:sldMk cId="1416974684" sldId="466"/>
            <ac:picMk id="27" creationId="{8371C86F-B4A6-4AC0-8F59-1FDFCAFD6577}"/>
          </ac:picMkLst>
        </pc:picChg>
        <pc:picChg chg="add del mod modCrop">
          <ac:chgData name="정승민" userId="27c543a4-548c-4fc9-964e-449d0026db0b" providerId="ADAL" clId="{08DBA9D4-FD5E-498C-B34B-CD3984651029}" dt="2022-11-15T14:43:04.773" v="2482" actId="478"/>
          <ac:picMkLst>
            <pc:docMk/>
            <pc:sldMk cId="1416974684" sldId="466"/>
            <ac:picMk id="29" creationId="{857E144A-2F7F-4B97-8B19-0F59AFA34C6B}"/>
          </ac:picMkLst>
        </pc:picChg>
      </pc:sldChg>
      <pc:sldChg chg="modSp del mod">
        <pc:chgData name="정승민" userId="27c543a4-548c-4fc9-964e-449d0026db0b" providerId="ADAL" clId="{08DBA9D4-FD5E-498C-B34B-CD3984651029}" dt="2022-11-15T15:18:53.750" v="3420" actId="47"/>
        <pc:sldMkLst>
          <pc:docMk/>
          <pc:sldMk cId="732897104" sldId="467"/>
        </pc:sldMkLst>
        <pc:spChg chg="mod">
          <ac:chgData name="정승민" userId="27c543a4-548c-4fc9-964e-449d0026db0b" providerId="ADAL" clId="{08DBA9D4-FD5E-498C-B34B-CD3984651029}" dt="2022-11-07T00:59:31.364" v="383" actId="20577"/>
          <ac:spMkLst>
            <pc:docMk/>
            <pc:sldMk cId="732897104" sldId="467"/>
            <ac:spMk id="3" creationId="{F316B8DF-43AF-4035-88F5-9DD390E846A1}"/>
          </ac:spMkLst>
        </pc:spChg>
      </pc:sldChg>
      <pc:sldChg chg="addSp delSp modSp del mod">
        <pc:chgData name="정승민" userId="27c543a4-548c-4fc9-964e-449d0026db0b" providerId="ADAL" clId="{08DBA9D4-FD5E-498C-B34B-CD3984651029}" dt="2022-11-15T13:34:36.923" v="391" actId="47"/>
        <pc:sldMkLst>
          <pc:docMk/>
          <pc:sldMk cId="2102583419" sldId="470"/>
        </pc:sldMkLst>
        <pc:spChg chg="add del mod">
          <ac:chgData name="정승민" userId="27c543a4-548c-4fc9-964e-449d0026db0b" providerId="ADAL" clId="{08DBA9D4-FD5E-498C-B34B-CD3984651029}" dt="2022-11-15T11:33:33.505" v="390" actId="478"/>
          <ac:spMkLst>
            <pc:docMk/>
            <pc:sldMk cId="2102583419" sldId="470"/>
            <ac:spMk id="7" creationId="{DB712854-79AD-4CF4-8E99-E37D9F747369}"/>
          </ac:spMkLst>
        </pc:spChg>
        <pc:spChg chg="add mod">
          <ac:chgData name="정승민" userId="27c543a4-548c-4fc9-964e-449d0026db0b" providerId="ADAL" clId="{08DBA9D4-FD5E-498C-B34B-CD3984651029}" dt="2022-11-07T00:56:05.956" v="139"/>
          <ac:spMkLst>
            <pc:docMk/>
            <pc:sldMk cId="2102583419" sldId="470"/>
            <ac:spMk id="8" creationId="{A2B85B10-94E0-4233-9074-96F18F93C9E4}"/>
          </ac:spMkLst>
        </pc:spChg>
        <pc:spChg chg="add mod">
          <ac:chgData name="정승민" userId="27c543a4-548c-4fc9-964e-449d0026db0b" providerId="ADAL" clId="{08DBA9D4-FD5E-498C-B34B-CD3984651029}" dt="2022-11-07T00:56:57.010" v="243" actId="1076"/>
          <ac:spMkLst>
            <pc:docMk/>
            <pc:sldMk cId="2102583419" sldId="470"/>
            <ac:spMk id="9" creationId="{C7F3D577-6AA2-4636-9576-1C76C9C4D047}"/>
          </ac:spMkLst>
        </pc:spChg>
        <pc:spChg chg="add mod">
          <ac:chgData name="정승민" userId="27c543a4-548c-4fc9-964e-449d0026db0b" providerId="ADAL" clId="{08DBA9D4-FD5E-498C-B34B-CD3984651029}" dt="2022-11-07T00:56:54.567" v="242"/>
          <ac:spMkLst>
            <pc:docMk/>
            <pc:sldMk cId="2102583419" sldId="470"/>
            <ac:spMk id="10" creationId="{0F3A5A91-9479-4D35-8C73-27018F6145EF}"/>
          </ac:spMkLst>
        </pc:spChg>
        <pc:spChg chg="add mod">
          <ac:chgData name="정승민" userId="27c543a4-548c-4fc9-964e-449d0026db0b" providerId="ADAL" clId="{08DBA9D4-FD5E-498C-B34B-CD3984651029}" dt="2022-11-07T00:57:03.794" v="246" actId="1076"/>
          <ac:spMkLst>
            <pc:docMk/>
            <pc:sldMk cId="2102583419" sldId="470"/>
            <ac:spMk id="11" creationId="{385ABA94-625D-4996-9331-AC0FA2E1C3F4}"/>
          </ac:spMkLst>
        </pc:spChg>
        <pc:spChg chg="add mod">
          <ac:chgData name="정승민" userId="27c543a4-548c-4fc9-964e-449d0026db0b" providerId="ADAL" clId="{08DBA9D4-FD5E-498C-B34B-CD3984651029}" dt="2022-11-07T00:57:05.023" v="247" actId="571"/>
          <ac:spMkLst>
            <pc:docMk/>
            <pc:sldMk cId="2102583419" sldId="470"/>
            <ac:spMk id="12" creationId="{4007C6A2-924E-4B2C-ABFD-2492F119AC4B}"/>
          </ac:spMkLst>
        </pc:spChg>
        <pc:spChg chg="add mod">
          <ac:chgData name="정승민" userId="27c543a4-548c-4fc9-964e-449d0026db0b" providerId="ADAL" clId="{08DBA9D4-FD5E-498C-B34B-CD3984651029}" dt="2022-11-07T00:57:48.602" v="267" actId="1076"/>
          <ac:spMkLst>
            <pc:docMk/>
            <pc:sldMk cId="2102583419" sldId="470"/>
            <ac:spMk id="13" creationId="{5CF22269-7483-49AB-8BEF-8637F3EDADF0}"/>
          </ac:spMkLst>
        </pc:spChg>
        <pc:spChg chg="add mod">
          <ac:chgData name="정승민" userId="27c543a4-548c-4fc9-964e-449d0026db0b" providerId="ADAL" clId="{08DBA9D4-FD5E-498C-B34B-CD3984651029}" dt="2022-11-07T00:57:48.602" v="267" actId="1076"/>
          <ac:spMkLst>
            <pc:docMk/>
            <pc:sldMk cId="2102583419" sldId="470"/>
            <ac:spMk id="14" creationId="{B05FCF41-341D-429B-8EA6-6754E424B56C}"/>
          </ac:spMkLst>
        </pc:spChg>
        <pc:spChg chg="add mod">
          <ac:chgData name="정승민" userId="27c543a4-548c-4fc9-964e-449d0026db0b" providerId="ADAL" clId="{08DBA9D4-FD5E-498C-B34B-CD3984651029}" dt="2022-11-07T00:57:48.602" v="267" actId="1076"/>
          <ac:spMkLst>
            <pc:docMk/>
            <pc:sldMk cId="2102583419" sldId="470"/>
            <ac:spMk id="15" creationId="{6890BA89-FFB7-4149-92BD-8E0C7836B731}"/>
          </ac:spMkLst>
        </pc:spChg>
        <pc:spChg chg="add mod">
          <ac:chgData name="정승민" userId="27c543a4-548c-4fc9-964e-449d0026db0b" providerId="ADAL" clId="{08DBA9D4-FD5E-498C-B34B-CD3984651029}" dt="2022-11-07T00:57:48.602" v="267" actId="1076"/>
          <ac:spMkLst>
            <pc:docMk/>
            <pc:sldMk cId="2102583419" sldId="470"/>
            <ac:spMk id="16" creationId="{85E87793-E59F-4583-AAFA-156E507E9855}"/>
          </ac:spMkLst>
        </pc:spChg>
        <pc:spChg chg="add mod">
          <ac:chgData name="정승민" userId="27c543a4-548c-4fc9-964e-449d0026db0b" providerId="ADAL" clId="{08DBA9D4-FD5E-498C-B34B-CD3984651029}" dt="2022-11-07T00:57:48.602" v="267" actId="1076"/>
          <ac:spMkLst>
            <pc:docMk/>
            <pc:sldMk cId="2102583419" sldId="470"/>
            <ac:spMk id="17" creationId="{246DA83F-BAB9-4975-B6AC-53ADFFBB103C}"/>
          </ac:spMkLst>
        </pc:spChg>
        <pc:spChg chg="mod">
          <ac:chgData name="정승민" userId="27c543a4-548c-4fc9-964e-449d0026db0b" providerId="ADAL" clId="{08DBA9D4-FD5E-498C-B34B-CD3984651029}" dt="2022-11-07T00:54:44.153" v="9" actId="14100"/>
          <ac:spMkLst>
            <pc:docMk/>
            <pc:sldMk cId="2102583419" sldId="470"/>
            <ac:spMk id="20" creationId="{AAAD15E8-93FE-4FBB-9A4E-7E5F2A08E33E}"/>
          </ac:spMkLst>
        </pc:spChg>
        <pc:spChg chg="mod">
          <ac:chgData name="정승민" userId="27c543a4-548c-4fc9-964e-449d0026db0b" providerId="ADAL" clId="{08DBA9D4-FD5E-498C-B34B-CD3984651029}" dt="2022-11-07T00:54:49.307" v="11" actId="1076"/>
          <ac:spMkLst>
            <pc:docMk/>
            <pc:sldMk cId="2102583419" sldId="470"/>
            <ac:spMk id="24" creationId="{E8B19A76-8FFB-4141-8FE1-66E7B6572F0C}"/>
          </ac:spMkLst>
        </pc:spChg>
        <pc:spChg chg="mod">
          <ac:chgData name="정승민" userId="27c543a4-548c-4fc9-964e-449d0026db0b" providerId="ADAL" clId="{08DBA9D4-FD5E-498C-B34B-CD3984651029}" dt="2022-11-07T00:56:57.010" v="243" actId="1076"/>
          <ac:spMkLst>
            <pc:docMk/>
            <pc:sldMk cId="2102583419" sldId="470"/>
            <ac:spMk id="25" creationId="{F7CEC841-CE77-4E3A-B459-B79AA8CE3123}"/>
          </ac:spMkLst>
        </pc:spChg>
        <pc:spChg chg="mod">
          <ac:chgData name="정승민" userId="27c543a4-548c-4fc9-964e-449d0026db0b" providerId="ADAL" clId="{08DBA9D4-FD5E-498C-B34B-CD3984651029}" dt="2022-11-07T00:56:37.061" v="198" actId="1076"/>
          <ac:spMkLst>
            <pc:docMk/>
            <pc:sldMk cId="2102583419" sldId="470"/>
            <ac:spMk id="26" creationId="{BECC896E-A506-45B9-9465-1EF834203DBA}"/>
          </ac:spMkLst>
        </pc:spChg>
      </pc:sldChg>
      <pc:sldChg chg="addSp delSp modSp add mod">
        <pc:chgData name="정승민" userId="27c543a4-548c-4fc9-964e-449d0026db0b" providerId="ADAL" clId="{08DBA9D4-FD5E-498C-B34B-CD3984651029}" dt="2022-11-15T15:44:49.847" v="4190" actId="14100"/>
        <pc:sldMkLst>
          <pc:docMk/>
          <pc:sldMk cId="4085278432" sldId="470"/>
        </pc:sldMkLst>
        <pc:spChg chg="del mod">
          <ac:chgData name="정승민" userId="27c543a4-548c-4fc9-964e-449d0026db0b" providerId="ADAL" clId="{08DBA9D4-FD5E-498C-B34B-CD3984651029}" dt="2022-11-15T15:34:04.597" v="3725" actId="478"/>
          <ac:spMkLst>
            <pc:docMk/>
            <pc:sldMk cId="4085278432" sldId="470"/>
            <ac:spMk id="4" creationId="{FD858F48-74D2-4B08-8C5A-EBDBF3D12451}"/>
          </ac:spMkLst>
        </pc:spChg>
        <pc:spChg chg="add del mod">
          <ac:chgData name="정승민" userId="27c543a4-548c-4fc9-964e-449d0026db0b" providerId="ADAL" clId="{08DBA9D4-FD5E-498C-B34B-CD3984651029}" dt="2022-11-15T15:16:58.828" v="3407" actId="478"/>
          <ac:spMkLst>
            <pc:docMk/>
            <pc:sldMk cId="4085278432" sldId="470"/>
            <ac:spMk id="8" creationId="{EBD3508F-BA0F-4438-8838-29B548ACA7BF}"/>
          </ac:spMkLst>
        </pc:spChg>
        <pc:spChg chg="add del mod">
          <ac:chgData name="정승민" userId="27c543a4-548c-4fc9-964e-449d0026db0b" providerId="ADAL" clId="{08DBA9D4-FD5E-498C-B34B-CD3984651029}" dt="2022-11-15T15:44:17.485" v="4175"/>
          <ac:spMkLst>
            <pc:docMk/>
            <pc:sldMk cId="4085278432" sldId="470"/>
            <ac:spMk id="9" creationId="{F4F06AE2-88FE-4B52-9506-562B8176EFCC}"/>
          </ac:spMkLst>
        </pc:spChg>
        <pc:spChg chg="add mod">
          <ac:chgData name="정승민" userId="27c543a4-548c-4fc9-964e-449d0026db0b" providerId="ADAL" clId="{08DBA9D4-FD5E-498C-B34B-CD3984651029}" dt="2022-11-15T15:44:47.168" v="4189" actId="1076"/>
          <ac:spMkLst>
            <pc:docMk/>
            <pc:sldMk cId="4085278432" sldId="470"/>
            <ac:spMk id="10" creationId="{B89C8F54-4743-4120-9C4A-C91EA35984C0}"/>
          </ac:spMkLst>
        </pc:spChg>
        <pc:spChg chg="mod">
          <ac:chgData name="정승민" userId="27c543a4-548c-4fc9-964e-449d0026db0b" providerId="ADAL" clId="{08DBA9D4-FD5E-498C-B34B-CD3984651029}" dt="2022-11-15T13:55:41.187" v="1227"/>
          <ac:spMkLst>
            <pc:docMk/>
            <pc:sldMk cId="4085278432" sldId="470"/>
            <ac:spMk id="11" creationId="{93585646-86D4-49A5-B4DA-8AD0BC71296F}"/>
          </ac:spMkLst>
        </pc:spChg>
        <pc:spChg chg="mod ord">
          <ac:chgData name="정승민" userId="27c543a4-548c-4fc9-964e-449d0026db0b" providerId="ADAL" clId="{08DBA9D4-FD5E-498C-B34B-CD3984651029}" dt="2022-11-15T15:44:49.847" v="4190" actId="14100"/>
          <ac:spMkLst>
            <pc:docMk/>
            <pc:sldMk cId="4085278432" sldId="470"/>
            <ac:spMk id="12" creationId="{CC9E2F0F-55E5-41C1-ADC1-2B3D1129E2B9}"/>
          </ac:spMkLst>
        </pc:spChg>
        <pc:spChg chg="add del mod">
          <ac:chgData name="정승민" userId="27c543a4-548c-4fc9-964e-449d0026db0b" providerId="ADAL" clId="{08DBA9D4-FD5E-498C-B34B-CD3984651029}" dt="2022-11-15T15:18:49.885" v="3417"/>
          <ac:spMkLst>
            <pc:docMk/>
            <pc:sldMk cId="4085278432" sldId="470"/>
            <ac:spMk id="13" creationId="{0977AF11-3F66-4983-BF00-E55F84530719}"/>
          </ac:spMkLst>
        </pc:spChg>
        <pc:spChg chg="add mod">
          <ac:chgData name="정승민" userId="27c543a4-548c-4fc9-964e-449d0026db0b" providerId="ADAL" clId="{08DBA9D4-FD5E-498C-B34B-CD3984651029}" dt="2022-11-15T15:44:47.168" v="4189" actId="1076"/>
          <ac:spMkLst>
            <pc:docMk/>
            <pc:sldMk cId="4085278432" sldId="470"/>
            <ac:spMk id="14" creationId="{66C28EA8-EA49-4829-AD39-345D46680C07}"/>
          </ac:spMkLst>
        </pc:spChg>
        <pc:spChg chg="add mod">
          <ac:chgData name="정승민" userId="27c543a4-548c-4fc9-964e-449d0026db0b" providerId="ADAL" clId="{08DBA9D4-FD5E-498C-B34B-CD3984651029}" dt="2022-11-15T15:44:47.168" v="4189" actId="1076"/>
          <ac:spMkLst>
            <pc:docMk/>
            <pc:sldMk cId="4085278432" sldId="470"/>
            <ac:spMk id="15" creationId="{B9435DDB-2A3F-4387-8962-7931BA370113}"/>
          </ac:spMkLst>
        </pc:spChg>
        <pc:spChg chg="del mod">
          <ac:chgData name="정승민" userId="27c543a4-548c-4fc9-964e-449d0026db0b" providerId="ADAL" clId="{08DBA9D4-FD5E-498C-B34B-CD3984651029}" dt="2022-11-15T15:16:59.949" v="3408" actId="478"/>
          <ac:spMkLst>
            <pc:docMk/>
            <pc:sldMk cId="4085278432" sldId="470"/>
            <ac:spMk id="16" creationId="{EECD3D27-381C-4443-9090-3C89DBA40FBA}"/>
          </ac:spMkLst>
        </pc:spChg>
        <pc:spChg chg="add mod">
          <ac:chgData name="정승민" userId="27c543a4-548c-4fc9-964e-449d0026db0b" providerId="ADAL" clId="{08DBA9D4-FD5E-498C-B34B-CD3984651029}" dt="2022-11-15T15:42:46.835" v="4131" actId="14100"/>
          <ac:spMkLst>
            <pc:docMk/>
            <pc:sldMk cId="4085278432" sldId="470"/>
            <ac:spMk id="17" creationId="{FB4EAB15-9E4F-4D91-8F6C-D119C2B2E293}"/>
          </ac:spMkLst>
        </pc:spChg>
        <pc:spChg chg="add mod">
          <ac:chgData name="정승민" userId="27c543a4-548c-4fc9-964e-449d0026db0b" providerId="ADAL" clId="{08DBA9D4-FD5E-498C-B34B-CD3984651029}" dt="2022-11-15T15:42:38.237" v="4127" actId="14100"/>
          <ac:spMkLst>
            <pc:docMk/>
            <pc:sldMk cId="4085278432" sldId="470"/>
            <ac:spMk id="18" creationId="{9E469A06-466E-4084-A522-E395489A1053}"/>
          </ac:spMkLst>
        </pc:spChg>
        <pc:spChg chg="add mod">
          <ac:chgData name="정승민" userId="27c543a4-548c-4fc9-964e-449d0026db0b" providerId="ADAL" clId="{08DBA9D4-FD5E-498C-B34B-CD3984651029}" dt="2022-11-15T15:44:47.168" v="4189" actId="1076"/>
          <ac:spMkLst>
            <pc:docMk/>
            <pc:sldMk cId="4085278432" sldId="470"/>
            <ac:spMk id="19" creationId="{9B678599-1423-4DF1-9835-8CC1A3893750}"/>
          </ac:spMkLst>
        </pc:spChg>
        <pc:spChg chg="add mod">
          <ac:chgData name="정승민" userId="27c543a4-548c-4fc9-964e-449d0026db0b" providerId="ADAL" clId="{08DBA9D4-FD5E-498C-B34B-CD3984651029}" dt="2022-11-15T15:44:37.408" v="4184" actId="1076"/>
          <ac:spMkLst>
            <pc:docMk/>
            <pc:sldMk cId="4085278432" sldId="470"/>
            <ac:spMk id="20" creationId="{421276A7-09C2-495A-9C2A-595BC959A9CF}"/>
          </ac:spMkLst>
        </pc:spChg>
        <pc:picChg chg="del mod">
          <ac:chgData name="정승민" userId="27c543a4-548c-4fc9-964e-449d0026db0b" providerId="ADAL" clId="{08DBA9D4-FD5E-498C-B34B-CD3984651029}" dt="2022-11-15T15:34:00.460" v="3722" actId="478"/>
          <ac:picMkLst>
            <pc:docMk/>
            <pc:sldMk cId="4085278432" sldId="470"/>
            <ac:picMk id="3" creationId="{04066EE6-356B-464B-89AA-B7951A14F43A}"/>
          </ac:picMkLst>
        </pc:picChg>
      </pc:sldChg>
      <pc:sldChg chg="addSp delSp modSp add mod ord">
        <pc:chgData name="정승민" userId="27c543a4-548c-4fc9-964e-449d0026db0b" providerId="ADAL" clId="{08DBA9D4-FD5E-498C-B34B-CD3984651029}" dt="2022-11-15T15:43:37.402" v="4144" actId="14100"/>
        <pc:sldMkLst>
          <pc:docMk/>
          <pc:sldMk cId="393523882" sldId="471"/>
        </pc:sldMkLst>
        <pc:spChg chg="mod">
          <ac:chgData name="정승민" userId="27c543a4-548c-4fc9-964e-449d0026db0b" providerId="ADAL" clId="{08DBA9D4-FD5E-498C-B34B-CD3984651029}" dt="2022-11-15T15:36:38.201" v="3952" actId="1076"/>
          <ac:spMkLst>
            <pc:docMk/>
            <pc:sldMk cId="393523882" sldId="471"/>
            <ac:spMk id="4" creationId="{FD858F48-74D2-4B08-8C5A-EBDBF3D12451}"/>
          </ac:spMkLst>
        </pc:spChg>
        <pc:spChg chg="add del mod">
          <ac:chgData name="정승민" userId="27c543a4-548c-4fc9-964e-449d0026db0b" providerId="ADAL" clId="{08DBA9D4-FD5E-498C-B34B-CD3984651029}" dt="2022-11-15T14:14:06.625" v="1384" actId="478"/>
          <ac:spMkLst>
            <pc:docMk/>
            <pc:sldMk cId="393523882" sldId="471"/>
            <ac:spMk id="6" creationId="{8B033136-1068-4773-B63D-0C03CC8E8EB6}"/>
          </ac:spMkLst>
        </pc:spChg>
        <pc:spChg chg="mod">
          <ac:chgData name="정승민" userId="27c543a4-548c-4fc9-964e-449d0026db0b" providerId="ADAL" clId="{08DBA9D4-FD5E-498C-B34B-CD3984651029}" dt="2022-11-15T15:43:31.250" v="4141" actId="14100"/>
          <ac:spMkLst>
            <pc:docMk/>
            <pc:sldMk cId="393523882" sldId="471"/>
            <ac:spMk id="9" creationId="{F4F06AE2-88FE-4B52-9506-562B8176EFCC}"/>
          </ac:spMkLst>
        </pc:spChg>
        <pc:spChg chg="add mod">
          <ac:chgData name="정승민" userId="27c543a4-548c-4fc9-964e-449d0026db0b" providerId="ADAL" clId="{08DBA9D4-FD5E-498C-B34B-CD3984651029}" dt="2022-11-15T14:12:43.992" v="1369"/>
          <ac:spMkLst>
            <pc:docMk/>
            <pc:sldMk cId="393523882" sldId="471"/>
            <ac:spMk id="10" creationId="{8ABAADB5-79A1-41C5-839E-788790ACE4AD}"/>
          </ac:spMkLst>
        </pc:spChg>
        <pc:spChg chg="del mod">
          <ac:chgData name="정승민" userId="27c543a4-548c-4fc9-964e-449d0026db0b" providerId="ADAL" clId="{08DBA9D4-FD5E-498C-B34B-CD3984651029}" dt="2022-11-15T14:12:45.800" v="1370" actId="21"/>
          <ac:spMkLst>
            <pc:docMk/>
            <pc:sldMk cId="393523882" sldId="471"/>
            <ac:spMk id="11" creationId="{93585646-86D4-49A5-B4DA-8AD0BC71296F}"/>
          </ac:spMkLst>
        </pc:spChg>
        <pc:spChg chg="mod">
          <ac:chgData name="정승민" userId="27c543a4-548c-4fc9-964e-449d0026db0b" providerId="ADAL" clId="{08DBA9D4-FD5E-498C-B34B-CD3984651029}" dt="2022-11-15T15:43:09.955" v="4133" actId="1076"/>
          <ac:spMkLst>
            <pc:docMk/>
            <pc:sldMk cId="393523882" sldId="471"/>
            <ac:spMk id="12" creationId="{CC9E2F0F-55E5-41C1-ADC1-2B3D1129E2B9}"/>
          </ac:spMkLst>
        </pc:spChg>
        <pc:spChg chg="add del mod">
          <ac:chgData name="정승민" userId="27c543a4-548c-4fc9-964e-449d0026db0b" providerId="ADAL" clId="{08DBA9D4-FD5E-498C-B34B-CD3984651029}" dt="2022-11-15T15:06:31.266" v="2859" actId="478"/>
          <ac:spMkLst>
            <pc:docMk/>
            <pc:sldMk cId="393523882" sldId="471"/>
            <ac:spMk id="13" creationId="{0EE945CF-3BB6-4F58-BD2B-49EB6323EAA3}"/>
          </ac:spMkLst>
        </pc:spChg>
        <pc:spChg chg="add mod">
          <ac:chgData name="정승민" userId="27c543a4-548c-4fc9-964e-449d0026db0b" providerId="ADAL" clId="{08DBA9D4-FD5E-498C-B34B-CD3984651029}" dt="2022-11-15T15:43:37.402" v="4144" actId="14100"/>
          <ac:spMkLst>
            <pc:docMk/>
            <pc:sldMk cId="393523882" sldId="471"/>
            <ac:spMk id="14" creationId="{1DD1533B-4572-4CD6-83DA-58C874EAAAC9}"/>
          </ac:spMkLst>
        </pc:spChg>
        <pc:spChg chg="mod">
          <ac:chgData name="정승민" userId="27c543a4-548c-4fc9-964e-449d0026db0b" providerId="ADAL" clId="{08DBA9D4-FD5E-498C-B34B-CD3984651029}" dt="2022-11-15T15:43:08.806" v="4132" actId="1076"/>
          <ac:spMkLst>
            <pc:docMk/>
            <pc:sldMk cId="393523882" sldId="471"/>
            <ac:spMk id="16" creationId="{EECD3D27-381C-4443-9090-3C89DBA40FBA}"/>
          </ac:spMkLst>
        </pc:spChg>
        <pc:grpChg chg="add mod">
          <ac:chgData name="정승민" userId="27c543a4-548c-4fc9-964e-449d0026db0b" providerId="ADAL" clId="{08DBA9D4-FD5E-498C-B34B-CD3984651029}" dt="2022-11-15T15:06:28.502" v="2858"/>
          <ac:grpSpMkLst>
            <pc:docMk/>
            <pc:sldMk cId="393523882" sldId="471"/>
            <ac:grpSpMk id="2" creationId="{23D9C61D-C647-4854-AEA5-E4B4001241C3}"/>
          </ac:grpSpMkLst>
        </pc:grpChg>
        <pc:picChg chg="mod">
          <ac:chgData name="정승민" userId="27c543a4-548c-4fc9-964e-449d0026db0b" providerId="ADAL" clId="{08DBA9D4-FD5E-498C-B34B-CD3984651029}" dt="2022-11-15T15:06:28.502" v="2858"/>
          <ac:picMkLst>
            <pc:docMk/>
            <pc:sldMk cId="393523882" sldId="471"/>
            <ac:picMk id="3" creationId="{04066EE6-356B-464B-89AA-B7951A14F43A}"/>
          </ac:picMkLst>
        </pc:picChg>
      </pc:sldChg>
      <pc:sldChg chg="addSp delSp modSp add mod">
        <pc:chgData name="정승민" userId="27c543a4-548c-4fc9-964e-449d0026db0b" providerId="ADAL" clId="{08DBA9D4-FD5E-498C-B34B-CD3984651029}" dt="2022-11-15T15:10:58.630" v="3083" actId="1076"/>
        <pc:sldMkLst>
          <pc:docMk/>
          <pc:sldMk cId="1819390303" sldId="472"/>
        </pc:sldMkLst>
        <pc:spChg chg="add mod">
          <ac:chgData name="정승민" userId="27c543a4-548c-4fc9-964e-449d0026db0b" providerId="ADAL" clId="{08DBA9D4-FD5E-498C-B34B-CD3984651029}" dt="2022-11-15T15:01:21.074" v="2609" actId="14100"/>
          <ac:spMkLst>
            <pc:docMk/>
            <pc:sldMk cId="1819390303" sldId="472"/>
            <ac:spMk id="11" creationId="{99B6B0BD-6637-43E1-BF73-E0E9CD542EDB}"/>
          </ac:spMkLst>
        </pc:spChg>
        <pc:spChg chg="add mod">
          <ac:chgData name="정승민" userId="27c543a4-548c-4fc9-964e-449d0026db0b" providerId="ADAL" clId="{08DBA9D4-FD5E-498C-B34B-CD3984651029}" dt="2022-11-15T15:06:58.134" v="2866" actId="1076"/>
          <ac:spMkLst>
            <pc:docMk/>
            <pc:sldMk cId="1819390303" sldId="472"/>
            <ac:spMk id="15" creationId="{7860DB12-D594-4F17-83FF-CB7952D483C3}"/>
          </ac:spMkLst>
        </pc:spChg>
        <pc:spChg chg="add mod">
          <ac:chgData name="정승민" userId="27c543a4-548c-4fc9-964e-449d0026db0b" providerId="ADAL" clId="{08DBA9D4-FD5E-498C-B34B-CD3984651029}" dt="2022-11-15T15:01:56.488" v="2614" actId="1076"/>
          <ac:spMkLst>
            <pc:docMk/>
            <pc:sldMk cId="1819390303" sldId="472"/>
            <ac:spMk id="16" creationId="{327FD2FA-E18D-401F-A1D9-F31E7BDDE0D5}"/>
          </ac:spMkLst>
        </pc:spChg>
        <pc:spChg chg="del">
          <ac:chgData name="정승민" userId="27c543a4-548c-4fc9-964e-449d0026db0b" providerId="ADAL" clId="{08DBA9D4-FD5E-498C-B34B-CD3984651029}" dt="2022-11-15T14:17:36.053" v="1545" actId="478"/>
          <ac:spMkLst>
            <pc:docMk/>
            <pc:sldMk cId="1819390303" sldId="472"/>
            <ac:spMk id="19" creationId="{115F3324-53F0-42F5-A989-530388F1E662}"/>
          </ac:spMkLst>
        </pc:spChg>
        <pc:spChg chg="mod">
          <ac:chgData name="정승민" userId="27c543a4-548c-4fc9-964e-449d0026db0b" providerId="ADAL" clId="{08DBA9D4-FD5E-498C-B34B-CD3984651029}" dt="2022-11-15T14:55:50.043" v="2591" actId="14100"/>
          <ac:spMkLst>
            <pc:docMk/>
            <pc:sldMk cId="1819390303" sldId="472"/>
            <ac:spMk id="22" creationId="{07D96CEE-CD1A-4980-A8F7-254421D91BB5}"/>
          </ac:spMkLst>
        </pc:spChg>
        <pc:spChg chg="add mod">
          <ac:chgData name="정승민" userId="27c543a4-548c-4fc9-964e-449d0026db0b" providerId="ADAL" clId="{08DBA9D4-FD5E-498C-B34B-CD3984651029}" dt="2022-11-15T15:04:14.306" v="2797" actId="14100"/>
          <ac:spMkLst>
            <pc:docMk/>
            <pc:sldMk cId="1819390303" sldId="472"/>
            <ac:spMk id="23" creationId="{5E2D6BB6-30FE-4A53-B243-8AA500139C5B}"/>
          </ac:spMkLst>
        </pc:spChg>
        <pc:spChg chg="add mod">
          <ac:chgData name="정승민" userId="27c543a4-548c-4fc9-964e-449d0026db0b" providerId="ADAL" clId="{08DBA9D4-FD5E-498C-B34B-CD3984651029}" dt="2022-11-15T15:07:09.467" v="2869" actId="164"/>
          <ac:spMkLst>
            <pc:docMk/>
            <pc:sldMk cId="1819390303" sldId="472"/>
            <ac:spMk id="26" creationId="{0F813DE6-B29F-4933-A16C-9721EDCAE222}"/>
          </ac:spMkLst>
        </pc:spChg>
        <pc:spChg chg="add mod ord">
          <ac:chgData name="정승민" userId="27c543a4-548c-4fc9-964e-449d0026db0b" providerId="ADAL" clId="{08DBA9D4-FD5E-498C-B34B-CD3984651029}" dt="2022-11-15T15:10:33.734" v="3073" actId="20577"/>
          <ac:spMkLst>
            <pc:docMk/>
            <pc:sldMk cId="1819390303" sldId="472"/>
            <ac:spMk id="28" creationId="{B6553F88-3B05-40BA-B671-D9FD5190537C}"/>
          </ac:spMkLst>
        </pc:spChg>
        <pc:spChg chg="add mod">
          <ac:chgData name="정승민" userId="27c543a4-548c-4fc9-964e-449d0026db0b" providerId="ADAL" clId="{08DBA9D4-FD5E-498C-B34B-CD3984651029}" dt="2022-11-15T15:09:38.626" v="2896" actId="14100"/>
          <ac:spMkLst>
            <pc:docMk/>
            <pc:sldMk cId="1819390303" sldId="472"/>
            <ac:spMk id="31" creationId="{97E1ECCE-7CC7-4316-AAA3-30A58FFE7BC8}"/>
          </ac:spMkLst>
        </pc:spChg>
        <pc:spChg chg="add mod">
          <ac:chgData name="정승민" userId="27c543a4-548c-4fc9-964e-449d0026db0b" providerId="ADAL" clId="{08DBA9D4-FD5E-498C-B34B-CD3984651029}" dt="2022-11-15T15:10:53.745" v="3081" actId="1036"/>
          <ac:spMkLst>
            <pc:docMk/>
            <pc:sldMk cId="1819390303" sldId="472"/>
            <ac:spMk id="32" creationId="{532DE38C-4977-427F-8856-6B850EC73CB9}"/>
          </ac:spMkLst>
        </pc:spChg>
        <pc:spChg chg="add mod">
          <ac:chgData name="정승민" userId="27c543a4-548c-4fc9-964e-449d0026db0b" providerId="ADAL" clId="{08DBA9D4-FD5E-498C-B34B-CD3984651029}" dt="2022-11-15T15:10:58.630" v="3083" actId="1076"/>
          <ac:spMkLst>
            <pc:docMk/>
            <pc:sldMk cId="1819390303" sldId="472"/>
            <ac:spMk id="33" creationId="{6BD5B4A1-76F7-43A7-AA2E-763897A48C49}"/>
          </ac:spMkLst>
        </pc:spChg>
        <pc:grpChg chg="add mod">
          <ac:chgData name="정승민" userId="27c543a4-548c-4fc9-964e-449d0026db0b" providerId="ADAL" clId="{08DBA9D4-FD5E-498C-B34B-CD3984651029}" dt="2022-11-15T15:00:09.489" v="2599" actId="1076"/>
          <ac:grpSpMkLst>
            <pc:docMk/>
            <pc:sldMk cId="1819390303" sldId="472"/>
            <ac:grpSpMk id="6" creationId="{CBE455F9-690A-48C2-A427-8C2CD73E4270}"/>
          </ac:grpSpMkLst>
        </pc:grpChg>
        <pc:grpChg chg="add mod">
          <ac:chgData name="정승민" userId="27c543a4-548c-4fc9-964e-449d0026db0b" providerId="ADAL" clId="{08DBA9D4-FD5E-498C-B34B-CD3984651029}" dt="2022-11-15T15:07:12.760" v="2870" actId="1076"/>
          <ac:grpSpMkLst>
            <pc:docMk/>
            <pc:sldMk cId="1819390303" sldId="472"/>
            <ac:grpSpMk id="27" creationId="{6D9B500E-A24E-4C64-9370-CED602C11EA0}"/>
          </ac:grpSpMkLst>
        </pc:grpChg>
        <pc:picChg chg="add del mod">
          <ac:chgData name="정승민" userId="27c543a4-548c-4fc9-964e-449d0026db0b" providerId="ADAL" clId="{08DBA9D4-FD5E-498C-B34B-CD3984651029}" dt="2022-11-15T14:26:58.090" v="1753" actId="478"/>
          <ac:picMkLst>
            <pc:docMk/>
            <pc:sldMk cId="1819390303" sldId="472"/>
            <ac:picMk id="3" creationId="{0345DB3D-5977-4135-B61F-C2CA0B61B555}"/>
          </ac:picMkLst>
        </pc:picChg>
        <pc:picChg chg="add mod">
          <ac:chgData name="정승민" userId="27c543a4-548c-4fc9-964e-449d0026db0b" providerId="ADAL" clId="{08DBA9D4-FD5E-498C-B34B-CD3984651029}" dt="2022-11-15T14:33:56.376" v="1903" actId="164"/>
          <ac:picMkLst>
            <pc:docMk/>
            <pc:sldMk cId="1819390303" sldId="472"/>
            <ac:picMk id="5" creationId="{DD72E061-6099-42E7-BA37-4B6911EEC327}"/>
          </ac:picMkLst>
        </pc:picChg>
        <pc:picChg chg="del">
          <ac:chgData name="정승민" userId="27c543a4-548c-4fc9-964e-449d0026db0b" providerId="ADAL" clId="{08DBA9D4-FD5E-498C-B34B-CD3984651029}" dt="2022-11-15T14:17:35.274" v="1544" actId="478"/>
          <ac:picMkLst>
            <pc:docMk/>
            <pc:sldMk cId="1819390303" sldId="472"/>
            <ac:picMk id="8" creationId="{66F94497-8020-48FA-8AAB-11622BA81EE0}"/>
          </ac:picMkLst>
        </pc:picChg>
        <pc:picChg chg="add mod modCrop">
          <ac:chgData name="정승민" userId="27c543a4-548c-4fc9-964e-449d0026db0b" providerId="ADAL" clId="{08DBA9D4-FD5E-498C-B34B-CD3984651029}" dt="2022-11-15T15:01:50.361" v="2613" actId="1076"/>
          <ac:picMkLst>
            <pc:docMk/>
            <pc:sldMk cId="1819390303" sldId="472"/>
            <ac:picMk id="12" creationId="{EFFC35A7-BC5E-4DF4-BAD1-9C9568798182}"/>
          </ac:picMkLst>
        </pc:picChg>
        <pc:picChg chg="add del">
          <ac:chgData name="정승민" userId="27c543a4-548c-4fc9-964e-449d0026db0b" providerId="ADAL" clId="{08DBA9D4-FD5E-498C-B34B-CD3984651029}" dt="2022-11-15T14:37:41.038" v="2074" actId="478"/>
          <ac:picMkLst>
            <pc:docMk/>
            <pc:sldMk cId="1819390303" sldId="472"/>
            <ac:picMk id="14" creationId="{50FE6429-B4DD-44A9-A03D-372CE5155D65}"/>
          </ac:picMkLst>
        </pc:picChg>
        <pc:picChg chg="add mod">
          <ac:chgData name="정승민" userId="27c543a4-548c-4fc9-964e-449d0026db0b" providerId="ADAL" clId="{08DBA9D4-FD5E-498C-B34B-CD3984651029}" dt="2022-11-15T15:07:09.467" v="2869" actId="164"/>
          <ac:picMkLst>
            <pc:docMk/>
            <pc:sldMk cId="1819390303" sldId="472"/>
            <ac:picMk id="20" creationId="{919ABA2D-91FE-4C88-A387-2282C18DDD1E}"/>
          </ac:picMkLst>
        </pc:picChg>
        <pc:picChg chg="del">
          <ac:chgData name="정승민" userId="27c543a4-548c-4fc9-964e-449d0026db0b" providerId="ADAL" clId="{08DBA9D4-FD5E-498C-B34B-CD3984651029}" dt="2022-11-15T14:33:44.186" v="1898" actId="478"/>
          <ac:picMkLst>
            <pc:docMk/>
            <pc:sldMk cId="1819390303" sldId="472"/>
            <ac:picMk id="21" creationId="{CFDCAE29-824B-4F77-BE0D-6D49B426688E}"/>
          </ac:picMkLst>
        </pc:picChg>
        <pc:picChg chg="add del">
          <ac:chgData name="정승민" userId="27c543a4-548c-4fc9-964e-449d0026db0b" providerId="ADAL" clId="{08DBA9D4-FD5E-498C-B34B-CD3984651029}" dt="2022-11-15T15:06:34.712" v="2861" actId="478"/>
          <ac:picMkLst>
            <pc:docMk/>
            <pc:sldMk cId="1819390303" sldId="472"/>
            <ac:picMk id="25" creationId="{9A69790E-0E05-4366-B08E-D98BB5A921FB}"/>
          </ac:picMkLst>
        </pc:picChg>
        <pc:picChg chg="add mod">
          <ac:chgData name="정승민" userId="27c543a4-548c-4fc9-964e-449d0026db0b" providerId="ADAL" clId="{08DBA9D4-FD5E-498C-B34B-CD3984651029}" dt="2022-11-15T15:10:43.815" v="3076" actId="1076"/>
          <ac:picMkLst>
            <pc:docMk/>
            <pc:sldMk cId="1819390303" sldId="472"/>
            <ac:picMk id="30" creationId="{C11115A6-D28F-493E-BF2C-7DB2578A8CFF}"/>
          </ac:picMkLst>
        </pc:picChg>
        <pc:cxnChg chg="add mod">
          <ac:chgData name="정승민" userId="27c543a4-548c-4fc9-964e-449d0026db0b" providerId="ADAL" clId="{08DBA9D4-FD5E-498C-B34B-CD3984651029}" dt="2022-11-15T14:35:18.232" v="1961" actId="1076"/>
          <ac:cxnSpMkLst>
            <pc:docMk/>
            <pc:sldMk cId="1819390303" sldId="472"/>
            <ac:cxnSpMk id="9" creationId="{1D7C5149-0C30-4DC0-A49B-7433FB390966}"/>
          </ac:cxnSpMkLst>
        </pc:cxnChg>
      </pc:sldChg>
      <pc:sldChg chg="addSp delSp modSp add mod">
        <pc:chgData name="정승민" userId="27c543a4-548c-4fc9-964e-449d0026db0b" providerId="ADAL" clId="{08DBA9D4-FD5E-498C-B34B-CD3984651029}" dt="2022-11-15T15:48:59.717" v="4438" actId="20577"/>
        <pc:sldMkLst>
          <pc:docMk/>
          <pc:sldMk cId="2581712484" sldId="473"/>
        </pc:sldMkLst>
        <pc:spChg chg="del">
          <ac:chgData name="정승민" userId="27c543a4-548c-4fc9-964e-449d0026db0b" providerId="ADAL" clId="{08DBA9D4-FD5E-498C-B34B-CD3984651029}" dt="2022-11-15T15:31:20.933" v="3691" actId="478"/>
          <ac:spMkLst>
            <pc:docMk/>
            <pc:sldMk cId="2581712484" sldId="473"/>
            <ac:spMk id="4" creationId="{FD858F48-74D2-4B08-8C5A-EBDBF3D12451}"/>
          </ac:spMkLst>
        </pc:spChg>
        <pc:spChg chg="add mod">
          <ac:chgData name="정승민" userId="27c543a4-548c-4fc9-964e-449d0026db0b" providerId="ADAL" clId="{08DBA9D4-FD5E-498C-B34B-CD3984651029}" dt="2022-11-15T15:47:27.556" v="4391" actId="1076"/>
          <ac:spMkLst>
            <pc:docMk/>
            <pc:sldMk cId="2581712484" sldId="473"/>
            <ac:spMk id="8" creationId="{8A124691-167C-44CC-86A5-80EB3E17FCA7}"/>
          </ac:spMkLst>
        </pc:spChg>
        <pc:spChg chg="mod">
          <ac:chgData name="정승민" userId="27c543a4-548c-4fc9-964e-449d0026db0b" providerId="ADAL" clId="{08DBA9D4-FD5E-498C-B34B-CD3984651029}" dt="2022-11-15T15:48:59.717" v="4438" actId="20577"/>
          <ac:spMkLst>
            <pc:docMk/>
            <pc:sldMk cId="2581712484" sldId="473"/>
            <ac:spMk id="9" creationId="{F4F06AE2-88FE-4B52-9506-562B8176EFCC}"/>
          </ac:spMkLst>
        </pc:spChg>
        <pc:spChg chg="mod">
          <ac:chgData name="정승민" userId="27c543a4-548c-4fc9-964e-449d0026db0b" providerId="ADAL" clId="{08DBA9D4-FD5E-498C-B34B-CD3984651029}" dt="2022-11-15T15:47:22.504" v="4389" actId="14100"/>
          <ac:spMkLst>
            <pc:docMk/>
            <pc:sldMk cId="2581712484" sldId="473"/>
            <ac:spMk id="10" creationId="{B89C8F54-4743-4120-9C4A-C91EA35984C0}"/>
          </ac:spMkLst>
        </pc:spChg>
        <pc:spChg chg="mod">
          <ac:chgData name="정승민" userId="27c543a4-548c-4fc9-964e-449d0026db0b" providerId="ADAL" clId="{08DBA9D4-FD5E-498C-B34B-CD3984651029}" dt="2022-11-15T15:18:57.969" v="3429"/>
          <ac:spMkLst>
            <pc:docMk/>
            <pc:sldMk cId="2581712484" sldId="473"/>
            <ac:spMk id="11" creationId="{93585646-86D4-49A5-B4DA-8AD0BC71296F}"/>
          </ac:spMkLst>
        </pc:spChg>
        <pc:spChg chg="mod">
          <ac:chgData name="정승민" userId="27c543a4-548c-4fc9-964e-449d0026db0b" providerId="ADAL" clId="{08DBA9D4-FD5E-498C-B34B-CD3984651029}" dt="2022-11-15T15:47:23.947" v="4390" actId="1076"/>
          <ac:spMkLst>
            <pc:docMk/>
            <pc:sldMk cId="2581712484" sldId="473"/>
            <ac:spMk id="12" creationId="{CC9E2F0F-55E5-41C1-ADC1-2B3D1129E2B9}"/>
          </ac:spMkLst>
        </pc:spChg>
        <pc:picChg chg="del">
          <ac:chgData name="정승민" userId="27c543a4-548c-4fc9-964e-449d0026db0b" providerId="ADAL" clId="{08DBA9D4-FD5E-498C-B34B-CD3984651029}" dt="2022-11-15T15:31:09.893" v="3690" actId="478"/>
          <ac:picMkLst>
            <pc:docMk/>
            <pc:sldMk cId="2581712484" sldId="473"/>
            <ac:picMk id="3" creationId="{04066EE6-356B-464B-89AA-B7951A14F43A}"/>
          </ac:picMkLst>
        </pc:picChg>
      </pc:sldChg>
    </pc:docChg>
  </pc:docChgLst>
  <pc:docChgLst>
    <pc:chgData name="정승민" userId="27c543a4-548c-4fc9-964e-449d0026db0b" providerId="ADAL" clId="{A0CAD834-81C3-428B-995A-4E0EA035AFA4}"/>
    <pc:docChg chg="modSld sldOrd">
      <pc:chgData name="정승민" userId="27c543a4-548c-4fc9-964e-449d0026db0b" providerId="ADAL" clId="{A0CAD834-81C3-428B-995A-4E0EA035AFA4}" dt="2022-11-16T05:38:14.368" v="228" actId="14100"/>
      <pc:docMkLst>
        <pc:docMk/>
      </pc:docMkLst>
      <pc:sldChg chg="ord">
        <pc:chgData name="정승민" userId="27c543a4-548c-4fc9-964e-449d0026db0b" providerId="ADAL" clId="{A0CAD834-81C3-428B-995A-4E0EA035AFA4}" dt="2022-11-16T05:11:34.932" v="187"/>
        <pc:sldMkLst>
          <pc:docMk/>
          <pc:sldMk cId="1416974684" sldId="466"/>
        </pc:sldMkLst>
      </pc:sldChg>
      <pc:sldChg chg="ord">
        <pc:chgData name="정승민" userId="27c543a4-548c-4fc9-964e-449d0026db0b" providerId="ADAL" clId="{A0CAD834-81C3-428B-995A-4E0EA035AFA4}" dt="2022-11-16T05:11:34.932" v="187"/>
        <pc:sldMkLst>
          <pc:docMk/>
          <pc:sldMk cId="1819390303" sldId="472"/>
        </pc:sldMkLst>
      </pc:sldChg>
      <pc:sldChg chg="modSp mod">
        <pc:chgData name="정승민" userId="27c543a4-548c-4fc9-964e-449d0026db0b" providerId="ADAL" clId="{A0CAD834-81C3-428B-995A-4E0EA035AFA4}" dt="2022-11-16T05:38:14.368" v="228" actId="14100"/>
        <pc:sldMkLst>
          <pc:docMk/>
          <pc:sldMk cId="2581712484" sldId="473"/>
        </pc:sldMkLst>
        <pc:spChg chg="mod">
          <ac:chgData name="정승민" userId="27c543a4-548c-4fc9-964e-449d0026db0b" providerId="ADAL" clId="{A0CAD834-81C3-428B-995A-4E0EA035AFA4}" dt="2022-11-16T05:38:12.252" v="227" actId="1076"/>
          <ac:spMkLst>
            <pc:docMk/>
            <pc:sldMk cId="2581712484" sldId="473"/>
            <ac:spMk id="8" creationId="{8A124691-167C-44CC-86A5-80EB3E17FCA7}"/>
          </ac:spMkLst>
        </pc:spChg>
        <pc:spChg chg="mod">
          <ac:chgData name="정승민" userId="27c543a4-548c-4fc9-964e-449d0026db0b" providerId="ADAL" clId="{A0CAD834-81C3-428B-995A-4E0EA035AFA4}" dt="2022-11-16T05:38:14.368" v="228" actId="14100"/>
          <ac:spMkLst>
            <pc:docMk/>
            <pc:sldMk cId="2581712484" sldId="473"/>
            <ac:spMk id="9" creationId="{F4F06AE2-88FE-4B52-9506-562B8176EFCC}"/>
          </ac:spMkLst>
        </pc:spChg>
        <pc:spChg chg="mod">
          <ac:chgData name="정승민" userId="27c543a4-548c-4fc9-964e-449d0026db0b" providerId="ADAL" clId="{A0CAD834-81C3-428B-995A-4E0EA035AFA4}" dt="2022-11-16T05:38:09.951" v="225" actId="1076"/>
          <ac:spMkLst>
            <pc:docMk/>
            <pc:sldMk cId="2581712484" sldId="473"/>
            <ac:spMk id="10" creationId="{B89C8F54-4743-4120-9C4A-C91EA35984C0}"/>
          </ac:spMkLst>
        </pc:spChg>
      </pc:sldChg>
    </pc:docChg>
  </pc:docChgLst>
  <pc:docChgLst>
    <pc:chgData name="정승민" userId="27c543a4-548c-4fc9-964e-449d0026db0b" providerId="ADAL" clId="{E6335E1C-A71B-424D-A9FD-BD45D1A49141}"/>
    <pc:docChg chg="undo custSel delSld modSld sldOrd">
      <pc:chgData name="정승민" userId="27c543a4-548c-4fc9-964e-449d0026db0b" providerId="ADAL" clId="{E6335E1C-A71B-424D-A9FD-BD45D1A49141}" dt="2022-10-19T05:37:46.657" v="4783" actId="14100"/>
      <pc:docMkLst>
        <pc:docMk/>
      </pc:docMkLst>
      <pc:sldChg chg="modSp mod">
        <pc:chgData name="정승민" userId="27c543a4-548c-4fc9-964e-449d0026db0b" providerId="ADAL" clId="{E6335E1C-A71B-424D-A9FD-BD45D1A49141}" dt="2022-10-18T10:52:40.154" v="12" actId="20577"/>
        <pc:sldMkLst>
          <pc:docMk/>
          <pc:sldMk cId="2933454379" sldId="464"/>
        </pc:sldMkLst>
        <pc:spChg chg="mod">
          <ac:chgData name="정승민" userId="27c543a4-548c-4fc9-964e-449d0026db0b" providerId="ADAL" clId="{E6335E1C-A71B-424D-A9FD-BD45D1A49141}" dt="2022-10-18T10:52:40.154" v="12" actId="20577"/>
          <ac:spMkLst>
            <pc:docMk/>
            <pc:sldMk cId="2933454379" sldId="464"/>
            <ac:spMk id="3" creationId="{00000000-0000-0000-0000-000000000000}"/>
          </ac:spMkLst>
        </pc:spChg>
      </pc:sldChg>
      <pc:sldChg chg="addSp delSp modSp mod">
        <pc:chgData name="정승민" userId="27c543a4-548c-4fc9-964e-449d0026db0b" providerId="ADAL" clId="{E6335E1C-A71B-424D-A9FD-BD45D1A49141}" dt="2022-10-19T05:37:46.657" v="4783" actId="14100"/>
        <pc:sldMkLst>
          <pc:docMk/>
          <pc:sldMk cId="1965291391" sldId="465"/>
        </pc:sldMkLst>
        <pc:spChg chg="mod">
          <ac:chgData name="정승민" userId="27c543a4-548c-4fc9-964e-449d0026db0b" providerId="ADAL" clId="{E6335E1C-A71B-424D-A9FD-BD45D1A49141}" dt="2022-10-19T05:36:41.152" v="4782" actId="20577"/>
          <ac:spMkLst>
            <pc:docMk/>
            <pc:sldMk cId="1965291391" sldId="465"/>
            <ac:spMk id="4" creationId="{38CF9160-B905-410C-9658-8195EDFBAEF8}"/>
          </ac:spMkLst>
        </pc:spChg>
        <pc:spChg chg="mod">
          <ac:chgData name="정승민" userId="27c543a4-548c-4fc9-964e-449d0026db0b" providerId="ADAL" clId="{E6335E1C-A71B-424D-A9FD-BD45D1A49141}" dt="2022-10-19T05:13:16.370" v="3708" actId="1076"/>
          <ac:spMkLst>
            <pc:docMk/>
            <pc:sldMk cId="1965291391" sldId="465"/>
            <ac:spMk id="5" creationId="{653129CD-C3FA-4D15-AD9F-077256EF78F3}"/>
          </ac:spMkLst>
        </pc:spChg>
        <pc:spChg chg="mod">
          <ac:chgData name="정승민" userId="27c543a4-548c-4fc9-964e-449d0026db0b" providerId="ADAL" clId="{E6335E1C-A71B-424D-A9FD-BD45D1A49141}" dt="2022-10-19T05:13:11.468" v="3707" actId="1076"/>
          <ac:spMkLst>
            <pc:docMk/>
            <pc:sldMk cId="1965291391" sldId="465"/>
            <ac:spMk id="6" creationId="{CA12A171-EA79-4164-9630-B1C4E0B46FAF}"/>
          </ac:spMkLst>
        </pc:spChg>
        <pc:spChg chg="mod">
          <ac:chgData name="정승민" userId="27c543a4-548c-4fc9-964e-449d0026db0b" providerId="ADAL" clId="{E6335E1C-A71B-424D-A9FD-BD45D1A49141}" dt="2022-10-19T05:18:59.652" v="3773" actId="20577"/>
          <ac:spMkLst>
            <pc:docMk/>
            <pc:sldMk cId="1965291391" sldId="465"/>
            <ac:spMk id="7" creationId="{C89B6783-564B-49D5-8830-879B6C036EB7}"/>
          </ac:spMkLst>
        </pc:spChg>
        <pc:spChg chg="del">
          <ac:chgData name="정승민" userId="27c543a4-548c-4fc9-964e-449d0026db0b" providerId="ADAL" clId="{E6335E1C-A71B-424D-A9FD-BD45D1A49141}" dt="2022-10-18T11:01:01.422" v="924" actId="478"/>
          <ac:spMkLst>
            <pc:docMk/>
            <pc:sldMk cId="1965291391" sldId="465"/>
            <ac:spMk id="8" creationId="{732C43CE-BE51-4F81-84A3-4DA6B6828AE2}"/>
          </ac:spMkLst>
        </pc:spChg>
        <pc:spChg chg="del">
          <ac:chgData name="정승민" userId="27c543a4-548c-4fc9-964e-449d0026db0b" providerId="ADAL" clId="{E6335E1C-A71B-424D-A9FD-BD45D1A49141}" dt="2022-10-18T11:01:03.069" v="925" actId="478"/>
          <ac:spMkLst>
            <pc:docMk/>
            <pc:sldMk cId="1965291391" sldId="465"/>
            <ac:spMk id="9" creationId="{5DEA71D5-48A6-4A73-BFFB-C98DE58ACCD7}"/>
          </ac:spMkLst>
        </pc:spChg>
        <pc:spChg chg="add del mod">
          <ac:chgData name="정승민" userId="27c543a4-548c-4fc9-964e-449d0026db0b" providerId="ADAL" clId="{E6335E1C-A71B-424D-A9FD-BD45D1A49141}" dt="2022-10-19T05:19:57.444" v="3775" actId="478"/>
          <ac:spMkLst>
            <pc:docMk/>
            <pc:sldMk cId="1965291391" sldId="465"/>
            <ac:spMk id="9" creationId="{E905813C-03D6-4E16-AF1E-51832807EAB8}"/>
          </ac:spMkLst>
        </pc:spChg>
        <pc:spChg chg="add mod">
          <ac:chgData name="정승민" userId="27c543a4-548c-4fc9-964e-449d0026db0b" providerId="ADAL" clId="{E6335E1C-A71B-424D-A9FD-BD45D1A49141}" dt="2022-10-19T05:35:43.276" v="4621" actId="1076"/>
          <ac:spMkLst>
            <pc:docMk/>
            <pc:sldMk cId="1965291391" sldId="465"/>
            <ac:spMk id="10" creationId="{F8D366CF-3C47-4CDE-9AA8-74B6CE799D35}"/>
          </ac:spMkLst>
        </pc:spChg>
        <pc:spChg chg="add mod">
          <ac:chgData name="정승민" userId="27c543a4-548c-4fc9-964e-449d0026db0b" providerId="ADAL" clId="{E6335E1C-A71B-424D-A9FD-BD45D1A49141}" dt="2022-10-19T05:35:43.276" v="4621" actId="1076"/>
          <ac:spMkLst>
            <pc:docMk/>
            <pc:sldMk cId="1965291391" sldId="465"/>
            <ac:spMk id="11" creationId="{1861A605-C7F9-43D0-82EA-1094FE23E42B}"/>
          </ac:spMkLst>
        </pc:spChg>
        <pc:spChg chg="add del mod">
          <ac:chgData name="정승민" userId="27c543a4-548c-4fc9-964e-449d0026db0b" providerId="ADAL" clId="{E6335E1C-A71B-424D-A9FD-BD45D1A49141}" dt="2022-10-19T05:20:00.086" v="3776" actId="478"/>
          <ac:spMkLst>
            <pc:docMk/>
            <pc:sldMk cId="1965291391" sldId="465"/>
            <ac:spMk id="12" creationId="{0AFDFE04-8F4B-441E-9A4A-65FC57BE2E3B}"/>
          </ac:spMkLst>
        </pc:spChg>
        <pc:spChg chg="add del mod">
          <ac:chgData name="정승민" userId="27c543a4-548c-4fc9-964e-449d0026db0b" providerId="ADAL" clId="{E6335E1C-A71B-424D-A9FD-BD45D1A49141}" dt="2022-10-18T10:57:57.644" v="779" actId="478"/>
          <ac:spMkLst>
            <pc:docMk/>
            <pc:sldMk cId="1965291391" sldId="465"/>
            <ac:spMk id="12" creationId="{36541252-2ECD-471E-AD36-9E47725868A6}"/>
          </ac:spMkLst>
        </pc:spChg>
        <pc:spChg chg="add mod">
          <ac:chgData name="정승민" userId="27c543a4-548c-4fc9-964e-449d0026db0b" providerId="ADAL" clId="{E6335E1C-A71B-424D-A9FD-BD45D1A49141}" dt="2022-10-19T05:37:46.657" v="4783" actId="14100"/>
          <ac:spMkLst>
            <pc:docMk/>
            <pc:sldMk cId="1965291391" sldId="465"/>
            <ac:spMk id="13" creationId="{44352FAD-3070-42CD-B56D-3B7768B0F3A4}"/>
          </ac:spMkLst>
        </pc:spChg>
        <pc:spChg chg="add mod">
          <ac:chgData name="정승민" userId="27c543a4-548c-4fc9-964e-449d0026db0b" providerId="ADAL" clId="{E6335E1C-A71B-424D-A9FD-BD45D1A49141}" dt="2022-10-19T05:20:10.257" v="3791" actId="207"/>
          <ac:spMkLst>
            <pc:docMk/>
            <pc:sldMk cId="1965291391" sldId="465"/>
            <ac:spMk id="14" creationId="{2188F0B3-5E0E-440F-AC42-9D7B03A2D85E}"/>
          </ac:spMkLst>
        </pc:spChg>
        <pc:spChg chg="add mod">
          <ac:chgData name="정승민" userId="27c543a4-548c-4fc9-964e-449d0026db0b" providerId="ADAL" clId="{E6335E1C-A71B-424D-A9FD-BD45D1A49141}" dt="2022-10-19T05:20:23.669" v="3822" actId="20577"/>
          <ac:spMkLst>
            <pc:docMk/>
            <pc:sldMk cId="1965291391" sldId="465"/>
            <ac:spMk id="15" creationId="{545CEC39-0AEE-4F07-8E3D-908FA865CB9A}"/>
          </ac:spMkLst>
        </pc:spChg>
        <pc:graphicFrameChg chg="del">
          <ac:chgData name="정승민" userId="27c543a4-548c-4fc9-964e-449d0026db0b" providerId="ADAL" clId="{E6335E1C-A71B-424D-A9FD-BD45D1A49141}" dt="2022-10-18T10:56:28.950" v="545" actId="478"/>
          <ac:graphicFrameMkLst>
            <pc:docMk/>
            <pc:sldMk cId="1965291391" sldId="465"/>
            <ac:graphicFrameMk id="15" creationId="{DAFD4CFA-D877-4C49-B456-2FF3077F98FC}"/>
          </ac:graphicFrameMkLst>
        </pc:graphicFrameChg>
      </pc:sldChg>
      <pc:sldChg chg="addSp delSp modSp mod ord">
        <pc:chgData name="정승민" userId="27c543a4-548c-4fc9-964e-449d0026db0b" providerId="ADAL" clId="{E6335E1C-A71B-424D-A9FD-BD45D1A49141}" dt="2022-10-19T04:24:27.630" v="1874" actId="1076"/>
        <pc:sldMkLst>
          <pc:docMk/>
          <pc:sldMk cId="1416974684" sldId="466"/>
        </pc:sldMkLst>
        <pc:spChg chg="del">
          <ac:chgData name="정승민" userId="27c543a4-548c-4fc9-964e-449d0026db0b" providerId="ADAL" clId="{E6335E1C-A71B-424D-A9FD-BD45D1A49141}" dt="2022-10-18T11:03:10.190" v="1115" actId="478"/>
          <ac:spMkLst>
            <pc:docMk/>
            <pc:sldMk cId="1416974684" sldId="466"/>
            <ac:spMk id="4" creationId="{2C2DA168-25C6-4236-A53C-AC65E934B754}"/>
          </ac:spMkLst>
        </pc:spChg>
        <pc:spChg chg="del">
          <ac:chgData name="정승민" userId="27c543a4-548c-4fc9-964e-449d0026db0b" providerId="ADAL" clId="{E6335E1C-A71B-424D-A9FD-BD45D1A49141}" dt="2022-10-18T11:03:10.190" v="1115" actId="478"/>
          <ac:spMkLst>
            <pc:docMk/>
            <pc:sldMk cId="1416974684" sldId="466"/>
            <ac:spMk id="7" creationId="{B38A132C-DFBA-49B8-B610-4BD4FEA0826C}"/>
          </ac:spMkLst>
        </pc:spChg>
        <pc:spChg chg="del">
          <ac:chgData name="정승민" userId="27c543a4-548c-4fc9-964e-449d0026db0b" providerId="ADAL" clId="{E6335E1C-A71B-424D-A9FD-BD45D1A49141}" dt="2022-10-18T11:03:10.190" v="1115" actId="478"/>
          <ac:spMkLst>
            <pc:docMk/>
            <pc:sldMk cId="1416974684" sldId="466"/>
            <ac:spMk id="8" creationId="{CCD84509-FADF-4231-B3AF-57887C670027}"/>
          </ac:spMkLst>
        </pc:spChg>
        <pc:spChg chg="add mod">
          <ac:chgData name="정승민" userId="27c543a4-548c-4fc9-964e-449d0026db0b" providerId="ADAL" clId="{E6335E1C-A71B-424D-A9FD-BD45D1A49141}" dt="2022-10-18T11:03:13.595" v="1116"/>
          <ac:spMkLst>
            <pc:docMk/>
            <pc:sldMk cId="1416974684" sldId="466"/>
            <ac:spMk id="9" creationId="{F4F06AE2-88FE-4B52-9506-562B8176EFCC}"/>
          </ac:spMkLst>
        </pc:spChg>
        <pc:spChg chg="add mod">
          <ac:chgData name="정승민" userId="27c543a4-548c-4fc9-964e-449d0026db0b" providerId="ADAL" clId="{E6335E1C-A71B-424D-A9FD-BD45D1A49141}" dt="2022-10-18T11:03:13.595" v="1116"/>
          <ac:spMkLst>
            <pc:docMk/>
            <pc:sldMk cId="1416974684" sldId="466"/>
            <ac:spMk id="10" creationId="{EF17794A-65CF-46DC-B5EE-C0336AAF1B37}"/>
          </ac:spMkLst>
        </pc:spChg>
        <pc:spChg chg="del">
          <ac:chgData name="정승민" userId="27c543a4-548c-4fc9-964e-449d0026db0b" providerId="ADAL" clId="{E6335E1C-A71B-424D-A9FD-BD45D1A49141}" dt="2022-10-18T11:03:10.190" v="1115" actId="478"/>
          <ac:spMkLst>
            <pc:docMk/>
            <pc:sldMk cId="1416974684" sldId="466"/>
            <ac:spMk id="11" creationId="{0C2AFE6D-F85D-4D03-96EF-3FE2C181EDFB}"/>
          </ac:spMkLst>
        </pc:spChg>
        <pc:spChg chg="add mod">
          <ac:chgData name="정승민" userId="27c543a4-548c-4fc9-964e-449d0026db0b" providerId="ADAL" clId="{E6335E1C-A71B-424D-A9FD-BD45D1A49141}" dt="2022-10-19T04:24:27.630" v="1874" actId="1076"/>
          <ac:spMkLst>
            <pc:docMk/>
            <pc:sldMk cId="1416974684" sldId="466"/>
            <ac:spMk id="11" creationId="{93585646-86D4-49A5-B4DA-8AD0BC71296F}"/>
          </ac:spMkLst>
        </pc:spChg>
        <pc:spChg chg="del">
          <ac:chgData name="정승민" userId="27c543a4-548c-4fc9-964e-449d0026db0b" providerId="ADAL" clId="{E6335E1C-A71B-424D-A9FD-BD45D1A49141}" dt="2022-10-18T11:03:10.190" v="1115" actId="478"/>
          <ac:spMkLst>
            <pc:docMk/>
            <pc:sldMk cId="1416974684" sldId="466"/>
            <ac:spMk id="12" creationId="{02F12A12-0802-469E-98E9-959EFA09E607}"/>
          </ac:spMkLst>
        </pc:spChg>
        <pc:spChg chg="add mod">
          <ac:chgData name="정승민" userId="27c543a4-548c-4fc9-964e-449d0026db0b" providerId="ADAL" clId="{E6335E1C-A71B-424D-A9FD-BD45D1A49141}" dt="2022-10-18T11:03:13.595" v="1116"/>
          <ac:spMkLst>
            <pc:docMk/>
            <pc:sldMk cId="1416974684" sldId="466"/>
            <ac:spMk id="13" creationId="{B5FC802B-47A8-478B-B1E7-DA81A1A9CD38}"/>
          </ac:spMkLst>
        </pc:spChg>
        <pc:spChg chg="add mod">
          <ac:chgData name="정승민" userId="27c543a4-548c-4fc9-964e-449d0026db0b" providerId="ADAL" clId="{E6335E1C-A71B-424D-A9FD-BD45D1A49141}" dt="2022-10-18T11:03:13.595" v="1116"/>
          <ac:spMkLst>
            <pc:docMk/>
            <pc:sldMk cId="1416974684" sldId="466"/>
            <ac:spMk id="14" creationId="{ACC3E83C-3F18-4461-8089-03A23F04284F}"/>
          </ac:spMkLst>
        </pc:spChg>
        <pc:spChg chg="add mod">
          <ac:chgData name="정승민" userId="27c543a4-548c-4fc9-964e-449d0026db0b" providerId="ADAL" clId="{E6335E1C-A71B-424D-A9FD-BD45D1A49141}" dt="2022-10-18T11:03:13.595" v="1116"/>
          <ac:spMkLst>
            <pc:docMk/>
            <pc:sldMk cId="1416974684" sldId="466"/>
            <ac:spMk id="15" creationId="{B087B77D-861C-402C-BB08-79AF3EE1E29E}"/>
          </ac:spMkLst>
        </pc:spChg>
        <pc:spChg chg="del mod">
          <ac:chgData name="정승민" userId="27c543a4-548c-4fc9-964e-449d0026db0b" providerId="ADAL" clId="{E6335E1C-A71B-424D-A9FD-BD45D1A49141}" dt="2022-10-19T04:24:26.157" v="1873" actId="478"/>
          <ac:spMkLst>
            <pc:docMk/>
            <pc:sldMk cId="1416974684" sldId="466"/>
            <ac:spMk id="16" creationId="{5E9862B9-1318-4508-836B-41329A45BCB2}"/>
          </ac:spMkLst>
        </pc:spChg>
        <pc:spChg chg="add mod">
          <ac:chgData name="정승민" userId="27c543a4-548c-4fc9-964e-449d0026db0b" providerId="ADAL" clId="{E6335E1C-A71B-424D-A9FD-BD45D1A49141}" dt="2022-10-18T11:03:13.595" v="1116"/>
          <ac:spMkLst>
            <pc:docMk/>
            <pc:sldMk cId="1416974684" sldId="466"/>
            <ac:spMk id="17" creationId="{AD8A1A42-2946-4D42-8965-96C5D10BE8A3}"/>
          </ac:spMkLst>
        </pc:spChg>
      </pc:sldChg>
      <pc:sldChg chg="addSp delSp modSp mod">
        <pc:chgData name="정승민" userId="27c543a4-548c-4fc9-964e-449d0026db0b" providerId="ADAL" clId="{E6335E1C-A71B-424D-A9FD-BD45D1A49141}" dt="2022-10-19T05:29:12.289" v="4618"/>
        <pc:sldMkLst>
          <pc:docMk/>
          <pc:sldMk cId="732897104" sldId="467"/>
        </pc:sldMkLst>
        <pc:spChg chg="add del mod">
          <ac:chgData name="정승민" userId="27c543a4-548c-4fc9-964e-449d0026db0b" providerId="ADAL" clId="{E6335E1C-A71B-424D-A9FD-BD45D1A49141}" dt="2022-10-19T05:25:53.477" v="4343" actId="478"/>
          <ac:spMkLst>
            <pc:docMk/>
            <pc:sldMk cId="732897104" sldId="467"/>
            <ac:spMk id="2" creationId="{945620D9-69F2-4330-8060-507FAF300DDA}"/>
          </ac:spMkLst>
        </pc:spChg>
        <pc:spChg chg="mod">
          <ac:chgData name="정승민" userId="27c543a4-548c-4fc9-964e-449d0026db0b" providerId="ADAL" clId="{E6335E1C-A71B-424D-A9FD-BD45D1A49141}" dt="2022-10-19T05:27:42.338" v="4538" actId="20577"/>
          <ac:spMkLst>
            <pc:docMk/>
            <pc:sldMk cId="732897104" sldId="467"/>
            <ac:spMk id="3" creationId="{F316B8DF-43AF-4035-88F5-9DD390E846A1}"/>
          </ac:spMkLst>
        </pc:spChg>
        <pc:spChg chg="mod">
          <ac:chgData name="정승민" userId="27c543a4-548c-4fc9-964e-449d0026db0b" providerId="ADAL" clId="{E6335E1C-A71B-424D-A9FD-BD45D1A49141}" dt="2022-10-19T05:27:25.917" v="4507" actId="207"/>
          <ac:spMkLst>
            <pc:docMk/>
            <pc:sldMk cId="732897104" sldId="467"/>
            <ac:spMk id="7" creationId="{E203AD12-DF64-4666-9CD6-70C3084CBC98}"/>
          </ac:spMkLst>
        </pc:spChg>
        <pc:spChg chg="mod">
          <ac:chgData name="정승민" userId="27c543a4-548c-4fc9-964e-449d0026db0b" providerId="ADAL" clId="{E6335E1C-A71B-424D-A9FD-BD45D1A49141}" dt="2022-10-19T05:27:21.677" v="4506" actId="207"/>
          <ac:spMkLst>
            <pc:docMk/>
            <pc:sldMk cId="732897104" sldId="467"/>
            <ac:spMk id="9" creationId="{0C56C4EF-CBD4-43E9-B8DF-B23BCB9ADA19}"/>
          </ac:spMkLst>
        </pc:spChg>
        <pc:spChg chg="add mod">
          <ac:chgData name="정승민" userId="27c543a4-548c-4fc9-964e-449d0026db0b" providerId="ADAL" clId="{E6335E1C-A71B-424D-A9FD-BD45D1A49141}" dt="2022-10-19T05:26:18.807" v="4351" actId="1076"/>
          <ac:spMkLst>
            <pc:docMk/>
            <pc:sldMk cId="732897104" sldId="467"/>
            <ac:spMk id="10" creationId="{C6C0D692-B602-4BC6-877E-DA8D5DF0D5E4}"/>
          </ac:spMkLst>
        </pc:spChg>
        <pc:spChg chg="add mod">
          <ac:chgData name="정승민" userId="27c543a4-548c-4fc9-964e-449d0026db0b" providerId="ADAL" clId="{E6335E1C-A71B-424D-A9FD-BD45D1A49141}" dt="2022-10-19T05:26:18.807" v="4351" actId="1076"/>
          <ac:spMkLst>
            <pc:docMk/>
            <pc:sldMk cId="732897104" sldId="467"/>
            <ac:spMk id="11" creationId="{0BDBB23A-2CE4-4DB9-9F02-DD80D3F0CE7B}"/>
          </ac:spMkLst>
        </pc:spChg>
        <pc:spChg chg="add mod">
          <ac:chgData name="정승민" userId="27c543a4-548c-4fc9-964e-449d0026db0b" providerId="ADAL" clId="{E6335E1C-A71B-424D-A9FD-BD45D1A49141}" dt="2022-10-19T05:29:03.194" v="4596" actId="20577"/>
          <ac:spMkLst>
            <pc:docMk/>
            <pc:sldMk cId="732897104" sldId="467"/>
            <ac:spMk id="12" creationId="{78651CB0-A7A7-4C69-88AA-E78C0AA29137}"/>
          </ac:spMkLst>
        </pc:spChg>
        <pc:spChg chg="add del mod">
          <ac:chgData name="정승민" userId="27c543a4-548c-4fc9-964e-449d0026db0b" providerId="ADAL" clId="{E6335E1C-A71B-424D-A9FD-BD45D1A49141}" dt="2022-10-19T05:07:05.590" v="2959" actId="478"/>
          <ac:spMkLst>
            <pc:docMk/>
            <pc:sldMk cId="732897104" sldId="467"/>
            <ac:spMk id="14" creationId="{B1164875-3E08-40D4-8B56-4DA3365AD0E4}"/>
          </ac:spMkLst>
        </pc:spChg>
        <pc:spChg chg="add del mod">
          <ac:chgData name="정승민" userId="27c543a4-548c-4fc9-964e-449d0026db0b" providerId="ADAL" clId="{E6335E1C-A71B-424D-A9FD-BD45D1A49141}" dt="2022-10-19T05:25:57.513" v="4346" actId="478"/>
          <ac:spMkLst>
            <pc:docMk/>
            <pc:sldMk cId="732897104" sldId="467"/>
            <ac:spMk id="15" creationId="{CBAA5ED9-637C-4DE8-B6E4-99E1CD790318}"/>
          </ac:spMkLst>
        </pc:spChg>
        <pc:spChg chg="del">
          <ac:chgData name="정승민" userId="27c543a4-548c-4fc9-964e-449d0026db0b" providerId="ADAL" clId="{E6335E1C-A71B-424D-A9FD-BD45D1A49141}" dt="2022-10-19T05:04:16.076" v="2698" actId="478"/>
          <ac:spMkLst>
            <pc:docMk/>
            <pc:sldMk cId="732897104" sldId="467"/>
            <ac:spMk id="18" creationId="{5B32C0C7-8E42-473A-A0BF-657E19FFA1F6}"/>
          </ac:spMkLst>
        </pc:spChg>
        <pc:spChg chg="add mod">
          <ac:chgData name="정승민" userId="27c543a4-548c-4fc9-964e-449d0026db0b" providerId="ADAL" clId="{E6335E1C-A71B-424D-A9FD-BD45D1A49141}" dt="2022-10-19T05:29:12.289" v="4618"/>
          <ac:spMkLst>
            <pc:docMk/>
            <pc:sldMk cId="732897104" sldId="467"/>
            <ac:spMk id="19" creationId="{DF73D526-5B1E-4913-8FF2-268FB811EB8E}"/>
          </ac:spMkLst>
        </pc:spChg>
        <pc:spChg chg="add del mod">
          <ac:chgData name="정승민" userId="27c543a4-548c-4fc9-964e-449d0026db0b" providerId="ADAL" clId="{E6335E1C-A71B-424D-A9FD-BD45D1A49141}" dt="2022-10-19T05:26:02.688" v="4348" actId="478"/>
          <ac:spMkLst>
            <pc:docMk/>
            <pc:sldMk cId="732897104" sldId="467"/>
            <ac:spMk id="20" creationId="{7B6B3497-0448-49E5-9F4A-40A4BBB237C9}"/>
          </ac:spMkLst>
        </pc:spChg>
        <pc:spChg chg="add del mod">
          <ac:chgData name="정승민" userId="27c543a4-548c-4fc9-964e-449d0026db0b" providerId="ADAL" clId="{E6335E1C-A71B-424D-A9FD-BD45D1A49141}" dt="2022-10-19T05:26:03.509" v="4349" actId="478"/>
          <ac:spMkLst>
            <pc:docMk/>
            <pc:sldMk cId="732897104" sldId="467"/>
            <ac:spMk id="21" creationId="{1CC4D2DB-66AC-4ED3-B11E-81C21C85CAE6}"/>
          </ac:spMkLst>
        </pc:spChg>
        <pc:graphicFrameChg chg="del">
          <ac:chgData name="정승민" userId="27c543a4-548c-4fc9-964e-449d0026db0b" providerId="ADAL" clId="{E6335E1C-A71B-424D-A9FD-BD45D1A49141}" dt="2022-10-19T05:04:16.076" v="2698" actId="478"/>
          <ac:graphicFrameMkLst>
            <pc:docMk/>
            <pc:sldMk cId="732897104" sldId="467"/>
            <ac:graphicFrameMk id="16" creationId="{8D35AB6A-150C-4636-943D-C7202EE8C157}"/>
          </ac:graphicFrameMkLst>
        </pc:graphicFrameChg>
        <pc:graphicFrameChg chg="del">
          <ac:chgData name="정승민" userId="27c543a4-548c-4fc9-964e-449d0026db0b" providerId="ADAL" clId="{E6335E1C-A71B-424D-A9FD-BD45D1A49141}" dt="2022-10-19T05:04:16.076" v="2698" actId="478"/>
          <ac:graphicFrameMkLst>
            <pc:docMk/>
            <pc:sldMk cId="732897104" sldId="467"/>
            <ac:graphicFrameMk id="17" creationId="{5186CF52-A934-4D24-8F44-C39FF8289F0A}"/>
          </ac:graphicFrameMkLst>
        </pc:graphicFrameChg>
      </pc:sldChg>
      <pc:sldChg chg="modSp mod">
        <pc:chgData name="정승민" userId="27c543a4-548c-4fc9-964e-449d0026db0b" providerId="ADAL" clId="{E6335E1C-A71B-424D-A9FD-BD45D1A49141}" dt="2022-10-18T10:39:15.366" v="2" actId="27636"/>
        <pc:sldMkLst>
          <pc:docMk/>
          <pc:sldMk cId="1313586742" sldId="469"/>
        </pc:sldMkLst>
        <pc:spChg chg="mod">
          <ac:chgData name="정승민" userId="27c543a4-548c-4fc9-964e-449d0026db0b" providerId="ADAL" clId="{E6335E1C-A71B-424D-A9FD-BD45D1A49141}" dt="2022-10-18T10:39:15.366" v="2" actId="27636"/>
          <ac:spMkLst>
            <pc:docMk/>
            <pc:sldMk cId="1313586742" sldId="469"/>
            <ac:spMk id="7" creationId="{553120D6-2C08-4A37-8DE6-724286F3929B}"/>
          </ac:spMkLst>
        </pc:spChg>
      </pc:sldChg>
      <pc:sldChg chg="delSp modSp mod">
        <pc:chgData name="정승민" userId="27c543a4-548c-4fc9-964e-449d0026db0b" providerId="ADAL" clId="{E6335E1C-A71B-424D-A9FD-BD45D1A49141}" dt="2022-10-19T04:24:43.859" v="1884" actId="478"/>
        <pc:sldMkLst>
          <pc:docMk/>
          <pc:sldMk cId="2102583419" sldId="470"/>
        </pc:sldMkLst>
        <pc:spChg chg="mod">
          <ac:chgData name="정승민" userId="27c543a4-548c-4fc9-964e-449d0026db0b" providerId="ADAL" clId="{E6335E1C-A71B-424D-A9FD-BD45D1A49141}" dt="2022-10-19T04:08:05.841" v="1709" actId="20577"/>
          <ac:spMkLst>
            <pc:docMk/>
            <pc:sldMk cId="2102583419" sldId="470"/>
            <ac:spMk id="6" creationId="{CA12A171-EA79-4164-9630-B1C4E0B46FAF}"/>
          </ac:spMkLst>
        </pc:spChg>
        <pc:spChg chg="mod">
          <ac:chgData name="정승민" userId="27c543a4-548c-4fc9-964e-449d0026db0b" providerId="ADAL" clId="{E6335E1C-A71B-424D-A9FD-BD45D1A49141}" dt="2022-10-19T04:08:27.151" v="1760" actId="20577"/>
          <ac:spMkLst>
            <pc:docMk/>
            <pc:sldMk cId="2102583419" sldId="470"/>
            <ac:spMk id="20" creationId="{AAAD15E8-93FE-4FBB-9A4E-7E5F2A08E33E}"/>
          </ac:spMkLst>
        </pc:spChg>
        <pc:spChg chg="mod">
          <ac:chgData name="정승민" userId="27c543a4-548c-4fc9-964e-449d0026db0b" providerId="ADAL" clId="{E6335E1C-A71B-424D-A9FD-BD45D1A49141}" dt="2022-10-19T04:09:24.154" v="1838" actId="1076"/>
          <ac:spMkLst>
            <pc:docMk/>
            <pc:sldMk cId="2102583419" sldId="470"/>
            <ac:spMk id="24" creationId="{E8B19A76-8FFB-4141-8FE1-66E7B6572F0C}"/>
          </ac:spMkLst>
        </pc:spChg>
        <pc:spChg chg="mod">
          <ac:chgData name="정승민" userId="27c543a4-548c-4fc9-964e-449d0026db0b" providerId="ADAL" clId="{E6335E1C-A71B-424D-A9FD-BD45D1A49141}" dt="2022-10-19T04:09:41.260" v="1853" actId="1076"/>
          <ac:spMkLst>
            <pc:docMk/>
            <pc:sldMk cId="2102583419" sldId="470"/>
            <ac:spMk id="25" creationId="{F7CEC841-CE77-4E3A-B459-B79AA8CE3123}"/>
          </ac:spMkLst>
        </pc:spChg>
        <pc:spChg chg="mod">
          <ac:chgData name="정승민" userId="27c543a4-548c-4fc9-964e-449d0026db0b" providerId="ADAL" clId="{E6335E1C-A71B-424D-A9FD-BD45D1A49141}" dt="2022-10-19T04:14:37.186" v="1868" actId="20577"/>
          <ac:spMkLst>
            <pc:docMk/>
            <pc:sldMk cId="2102583419" sldId="470"/>
            <ac:spMk id="26" creationId="{BECC896E-A506-45B9-9465-1EF834203DBA}"/>
          </ac:spMkLst>
        </pc:spChg>
        <pc:spChg chg="del">
          <ac:chgData name="정승민" userId="27c543a4-548c-4fc9-964e-449d0026db0b" providerId="ADAL" clId="{E6335E1C-A71B-424D-A9FD-BD45D1A49141}" dt="2022-10-19T04:08:34.824" v="1764" actId="478"/>
          <ac:spMkLst>
            <pc:docMk/>
            <pc:sldMk cId="2102583419" sldId="470"/>
            <ac:spMk id="27" creationId="{EAD8395B-F57D-444F-882A-4033BCF4F539}"/>
          </ac:spMkLst>
        </pc:spChg>
        <pc:spChg chg="del mod">
          <ac:chgData name="정승민" userId="27c543a4-548c-4fc9-964e-449d0026db0b" providerId="ADAL" clId="{E6335E1C-A71B-424D-A9FD-BD45D1A49141}" dt="2022-10-19T04:08:35.885" v="1766" actId="478"/>
          <ac:spMkLst>
            <pc:docMk/>
            <pc:sldMk cId="2102583419" sldId="470"/>
            <ac:spMk id="29" creationId="{F31CE291-87FA-46CA-9FF8-7643A199FBCA}"/>
          </ac:spMkLst>
        </pc:spChg>
        <pc:spChg chg="del">
          <ac:chgData name="정승민" userId="27c543a4-548c-4fc9-964e-449d0026db0b" providerId="ADAL" clId="{E6335E1C-A71B-424D-A9FD-BD45D1A49141}" dt="2022-10-19T04:24:43.859" v="1884" actId="478"/>
          <ac:spMkLst>
            <pc:docMk/>
            <pc:sldMk cId="2102583419" sldId="470"/>
            <ac:spMk id="30" creationId="{E99DA5FE-1B60-4286-B8A0-2BB5665FB860}"/>
          </ac:spMkLst>
        </pc:spChg>
        <pc:spChg chg="del">
          <ac:chgData name="정승민" userId="27c543a4-548c-4fc9-964e-449d0026db0b" providerId="ADAL" clId="{E6335E1C-A71B-424D-A9FD-BD45D1A49141}" dt="2022-10-19T04:24:43.859" v="1884" actId="478"/>
          <ac:spMkLst>
            <pc:docMk/>
            <pc:sldMk cId="2102583419" sldId="470"/>
            <ac:spMk id="32" creationId="{FC07AA86-9ACC-4EFA-9454-94E78ADDD97C}"/>
          </ac:spMkLst>
        </pc:spChg>
        <pc:spChg chg="del">
          <ac:chgData name="정승민" userId="27c543a4-548c-4fc9-964e-449d0026db0b" providerId="ADAL" clId="{E6335E1C-A71B-424D-A9FD-BD45D1A49141}" dt="2022-10-19T04:24:43.859" v="1884" actId="478"/>
          <ac:spMkLst>
            <pc:docMk/>
            <pc:sldMk cId="2102583419" sldId="470"/>
            <ac:spMk id="33" creationId="{3DC41E50-4683-4067-98F0-A52FEADD0307}"/>
          </ac:spMkLst>
        </pc:spChg>
        <pc:picChg chg="del">
          <ac:chgData name="정승민" userId="27c543a4-548c-4fc9-964e-449d0026db0b" providerId="ADAL" clId="{E6335E1C-A71B-424D-A9FD-BD45D1A49141}" dt="2022-10-19T04:08:32.590" v="1761" actId="478"/>
          <ac:picMkLst>
            <pc:docMk/>
            <pc:sldMk cId="2102583419" sldId="470"/>
            <ac:picMk id="3" creationId="{AFBAA658-6D64-457F-8C3B-576518CA6A8D}"/>
          </ac:picMkLst>
        </pc:picChg>
        <pc:picChg chg="del">
          <ac:chgData name="정승민" userId="27c543a4-548c-4fc9-964e-449d0026db0b" providerId="ADAL" clId="{E6335E1C-A71B-424D-A9FD-BD45D1A49141}" dt="2022-10-19T04:08:33.239" v="1762" actId="478"/>
          <ac:picMkLst>
            <pc:docMk/>
            <pc:sldMk cId="2102583419" sldId="470"/>
            <ac:picMk id="21" creationId="{96573A93-9BD3-4B6E-8997-442B6C7A4BE8}"/>
          </ac:picMkLst>
        </pc:picChg>
        <pc:picChg chg="del">
          <ac:chgData name="정승민" userId="27c543a4-548c-4fc9-964e-449d0026db0b" providerId="ADAL" clId="{E6335E1C-A71B-424D-A9FD-BD45D1A49141}" dt="2022-10-19T04:08:33.872" v="1763" actId="478"/>
          <ac:picMkLst>
            <pc:docMk/>
            <pc:sldMk cId="2102583419" sldId="470"/>
            <ac:picMk id="23" creationId="{74685B4C-FB36-4361-B287-33D6A02E1089}"/>
          </ac:picMkLst>
        </pc:picChg>
      </pc:sldChg>
      <pc:sldChg chg="del">
        <pc:chgData name="정승민" userId="27c543a4-548c-4fc9-964e-449d0026db0b" providerId="ADAL" clId="{E6335E1C-A71B-424D-A9FD-BD45D1A49141}" dt="2022-10-18T10:38:28.700" v="0" actId="47"/>
        <pc:sldMkLst>
          <pc:docMk/>
          <pc:sldMk cId="1312929065" sldId="471"/>
        </pc:sldMkLst>
      </pc:sldChg>
    </pc:docChg>
  </pc:docChgLst>
  <pc:docChgLst>
    <pc:chgData name="정승민" userId="27c543a4-548c-4fc9-964e-449d0026db0b" providerId="ADAL" clId="{D2DBB5B2-FF88-428B-B8AB-2E47DC0922F0}"/>
    <pc:docChg chg="undo custSel addSld modSld sldOrd">
      <pc:chgData name="정승민" userId="27c543a4-548c-4fc9-964e-449d0026db0b" providerId="ADAL" clId="{D2DBB5B2-FF88-428B-B8AB-2E47DC0922F0}" dt="2022-10-05T05:26:52.559" v="5107" actId="20577"/>
      <pc:docMkLst>
        <pc:docMk/>
      </pc:docMkLst>
      <pc:sldChg chg="modSp mod">
        <pc:chgData name="정승민" userId="27c543a4-548c-4fc9-964e-449d0026db0b" providerId="ADAL" clId="{D2DBB5B2-FF88-428B-B8AB-2E47DC0922F0}" dt="2022-10-05T02:14:25.077" v="53" actId="20577"/>
        <pc:sldMkLst>
          <pc:docMk/>
          <pc:sldMk cId="2933454379" sldId="464"/>
        </pc:sldMkLst>
        <pc:spChg chg="mod">
          <ac:chgData name="정승민" userId="27c543a4-548c-4fc9-964e-449d0026db0b" providerId="ADAL" clId="{D2DBB5B2-FF88-428B-B8AB-2E47DC0922F0}" dt="2022-10-05T02:14:25.077" v="53" actId="20577"/>
          <ac:spMkLst>
            <pc:docMk/>
            <pc:sldMk cId="2933454379" sldId="464"/>
            <ac:spMk id="3" creationId="{00000000-0000-0000-0000-000000000000}"/>
          </ac:spMkLst>
        </pc:spChg>
      </pc:sldChg>
      <pc:sldChg chg="addSp delSp modSp mod ord">
        <pc:chgData name="정승민" userId="27c543a4-548c-4fc9-964e-449d0026db0b" providerId="ADAL" clId="{D2DBB5B2-FF88-428B-B8AB-2E47DC0922F0}" dt="2022-10-05T04:43:19.024" v="5082"/>
        <pc:sldMkLst>
          <pc:docMk/>
          <pc:sldMk cId="1965291391" sldId="465"/>
        </pc:sldMkLst>
        <pc:spChg chg="mod">
          <ac:chgData name="정승민" userId="27c543a4-548c-4fc9-964e-449d0026db0b" providerId="ADAL" clId="{D2DBB5B2-FF88-428B-B8AB-2E47DC0922F0}" dt="2022-10-05T04:43:19.024" v="5082"/>
          <ac:spMkLst>
            <pc:docMk/>
            <pc:sldMk cId="1965291391" sldId="465"/>
            <ac:spMk id="4" creationId="{38CF9160-B905-410C-9658-8195EDFBAEF8}"/>
          </ac:spMkLst>
        </pc:spChg>
        <pc:spChg chg="mod">
          <ac:chgData name="정승민" userId="27c543a4-548c-4fc9-964e-449d0026db0b" providerId="ADAL" clId="{D2DBB5B2-FF88-428B-B8AB-2E47DC0922F0}" dt="2022-10-05T04:00:00.086" v="3078" actId="20577"/>
          <ac:spMkLst>
            <pc:docMk/>
            <pc:sldMk cId="1965291391" sldId="465"/>
            <ac:spMk id="5" creationId="{653129CD-C3FA-4D15-AD9F-077256EF78F3}"/>
          </ac:spMkLst>
        </pc:spChg>
        <pc:spChg chg="mod">
          <ac:chgData name="정승민" userId="27c543a4-548c-4fc9-964e-449d0026db0b" providerId="ADAL" clId="{D2DBB5B2-FF88-428B-B8AB-2E47DC0922F0}" dt="2022-10-05T04:06:30.588" v="3364" actId="6549"/>
          <ac:spMkLst>
            <pc:docMk/>
            <pc:sldMk cId="1965291391" sldId="465"/>
            <ac:spMk id="7" creationId="{C89B6783-564B-49D5-8830-879B6C036EB7}"/>
          </ac:spMkLst>
        </pc:spChg>
        <pc:spChg chg="mod">
          <ac:chgData name="정승민" userId="27c543a4-548c-4fc9-964e-449d0026db0b" providerId="ADAL" clId="{D2DBB5B2-FF88-428B-B8AB-2E47DC0922F0}" dt="2022-10-05T04:00:02.031" v="3080" actId="20577"/>
          <ac:spMkLst>
            <pc:docMk/>
            <pc:sldMk cId="1965291391" sldId="465"/>
            <ac:spMk id="8" creationId="{732C43CE-BE51-4F81-84A3-4DA6B6828AE2}"/>
          </ac:spMkLst>
        </pc:spChg>
        <pc:spChg chg="mod">
          <ac:chgData name="정승민" userId="27c543a4-548c-4fc9-964e-449d0026db0b" providerId="ADAL" clId="{D2DBB5B2-FF88-428B-B8AB-2E47DC0922F0}" dt="2022-10-05T03:39:10.881" v="1854" actId="1076"/>
          <ac:spMkLst>
            <pc:docMk/>
            <pc:sldMk cId="1965291391" sldId="465"/>
            <ac:spMk id="9" creationId="{5DEA71D5-48A6-4A73-BFFB-C98DE58ACCD7}"/>
          </ac:spMkLst>
        </pc:spChg>
        <pc:spChg chg="del">
          <ac:chgData name="정승민" userId="27c543a4-548c-4fc9-964e-449d0026db0b" providerId="ADAL" clId="{D2DBB5B2-FF88-428B-B8AB-2E47DC0922F0}" dt="2022-10-05T03:28:00.163" v="1214" actId="478"/>
          <ac:spMkLst>
            <pc:docMk/>
            <pc:sldMk cId="1965291391" sldId="465"/>
            <ac:spMk id="10" creationId="{C5039366-6C06-4A80-8F69-55B44B326D19}"/>
          </ac:spMkLst>
        </pc:spChg>
        <pc:spChg chg="del">
          <ac:chgData name="정승민" userId="27c543a4-548c-4fc9-964e-449d0026db0b" providerId="ADAL" clId="{D2DBB5B2-FF88-428B-B8AB-2E47DC0922F0}" dt="2022-10-05T03:28:00.163" v="1214" actId="478"/>
          <ac:spMkLst>
            <pc:docMk/>
            <pc:sldMk cId="1965291391" sldId="465"/>
            <ac:spMk id="11" creationId="{70D7E897-C6DA-444F-A094-1DEF45D23617}"/>
          </ac:spMkLst>
        </pc:spChg>
        <pc:spChg chg="del">
          <ac:chgData name="정승민" userId="27c543a4-548c-4fc9-964e-449d0026db0b" providerId="ADAL" clId="{D2DBB5B2-FF88-428B-B8AB-2E47DC0922F0}" dt="2022-10-05T03:28:00.163" v="1214" actId="478"/>
          <ac:spMkLst>
            <pc:docMk/>
            <pc:sldMk cId="1965291391" sldId="465"/>
            <ac:spMk id="12" creationId="{CDCDD053-BC27-49E0-B497-D922A0F89AA9}"/>
          </ac:spMkLst>
        </pc:spChg>
        <pc:spChg chg="del">
          <ac:chgData name="정승민" userId="27c543a4-548c-4fc9-964e-449d0026db0b" providerId="ADAL" clId="{D2DBB5B2-FF88-428B-B8AB-2E47DC0922F0}" dt="2022-10-05T03:28:00.163" v="1214" actId="478"/>
          <ac:spMkLst>
            <pc:docMk/>
            <pc:sldMk cId="1965291391" sldId="465"/>
            <ac:spMk id="13" creationId="{BE3A17E4-924D-4222-B5FE-5E45DD3DA387}"/>
          </ac:spMkLst>
        </pc:spChg>
        <pc:graphicFrameChg chg="add del mod">
          <ac:chgData name="정승민" userId="27c543a4-548c-4fc9-964e-449d0026db0b" providerId="ADAL" clId="{D2DBB5B2-FF88-428B-B8AB-2E47DC0922F0}" dt="2022-10-05T04:06:21.335" v="3357" actId="478"/>
          <ac:graphicFrameMkLst>
            <pc:docMk/>
            <pc:sldMk cId="1965291391" sldId="465"/>
            <ac:graphicFrameMk id="14" creationId="{2BCCCA26-5C6E-4BFA-9CB9-D746E88B86F4}"/>
          </ac:graphicFrameMkLst>
        </pc:graphicFrameChg>
        <pc:graphicFrameChg chg="add mod">
          <ac:chgData name="정승민" userId="27c543a4-548c-4fc9-964e-449d0026db0b" providerId="ADAL" clId="{D2DBB5B2-FF88-428B-B8AB-2E47DC0922F0}" dt="2022-10-05T04:06:25.834" v="3359" actId="1076"/>
          <ac:graphicFrameMkLst>
            <pc:docMk/>
            <pc:sldMk cId="1965291391" sldId="465"/>
            <ac:graphicFrameMk id="15" creationId="{DAFD4CFA-D877-4C49-B456-2FF3077F98FC}"/>
          </ac:graphicFrameMkLst>
        </pc:graphicFrameChg>
      </pc:sldChg>
      <pc:sldChg chg="delSp modSp mod ord">
        <pc:chgData name="정승민" userId="27c543a4-548c-4fc9-964e-449d0026db0b" providerId="ADAL" clId="{D2DBB5B2-FF88-428B-B8AB-2E47DC0922F0}" dt="2022-10-05T04:37:16.355" v="4363"/>
        <pc:sldMkLst>
          <pc:docMk/>
          <pc:sldMk cId="1416974684" sldId="466"/>
        </pc:sldMkLst>
        <pc:spChg chg="mod">
          <ac:chgData name="정승민" userId="27c543a4-548c-4fc9-964e-449d0026db0b" providerId="ADAL" clId="{D2DBB5B2-FF88-428B-B8AB-2E47DC0922F0}" dt="2022-10-05T04:29:22.287" v="4281" actId="14100"/>
          <ac:spMkLst>
            <pc:docMk/>
            <pc:sldMk cId="1416974684" sldId="466"/>
            <ac:spMk id="4" creationId="{2C2DA168-25C6-4236-A53C-AC65E934B754}"/>
          </ac:spMkLst>
        </pc:spChg>
        <pc:spChg chg="mod">
          <ac:chgData name="정승민" userId="27c543a4-548c-4fc9-964e-449d0026db0b" providerId="ADAL" clId="{D2DBB5B2-FF88-428B-B8AB-2E47DC0922F0}" dt="2022-10-05T04:29:24.438" v="4282" actId="1076"/>
          <ac:spMkLst>
            <pc:docMk/>
            <pc:sldMk cId="1416974684" sldId="466"/>
            <ac:spMk id="7" creationId="{B38A132C-DFBA-49B8-B610-4BD4FEA0826C}"/>
          </ac:spMkLst>
        </pc:spChg>
        <pc:spChg chg="mod">
          <ac:chgData name="정승민" userId="27c543a4-548c-4fc9-964e-449d0026db0b" providerId="ADAL" clId="{D2DBB5B2-FF88-428B-B8AB-2E47DC0922F0}" dt="2022-10-05T04:29:24.438" v="4282" actId="1076"/>
          <ac:spMkLst>
            <pc:docMk/>
            <pc:sldMk cId="1416974684" sldId="466"/>
            <ac:spMk id="8" creationId="{CCD84509-FADF-4231-B3AF-57887C670027}"/>
          </ac:spMkLst>
        </pc:spChg>
        <pc:spChg chg="mod">
          <ac:chgData name="정승민" userId="27c543a4-548c-4fc9-964e-449d0026db0b" providerId="ADAL" clId="{D2DBB5B2-FF88-428B-B8AB-2E47DC0922F0}" dt="2022-10-05T04:37:16.355" v="4363"/>
          <ac:spMkLst>
            <pc:docMk/>
            <pc:sldMk cId="1416974684" sldId="466"/>
            <ac:spMk id="11" creationId="{0C2AFE6D-F85D-4D03-96EF-3FE2C181EDFB}"/>
          </ac:spMkLst>
        </pc:spChg>
        <pc:spChg chg="mod">
          <ac:chgData name="정승민" userId="27c543a4-548c-4fc9-964e-449d0026db0b" providerId="ADAL" clId="{D2DBB5B2-FF88-428B-B8AB-2E47DC0922F0}" dt="2022-10-05T04:29:04.541" v="4222" actId="20577"/>
          <ac:spMkLst>
            <pc:docMk/>
            <pc:sldMk cId="1416974684" sldId="466"/>
            <ac:spMk id="12" creationId="{02F12A12-0802-469E-98E9-959EFA09E607}"/>
          </ac:spMkLst>
        </pc:spChg>
        <pc:spChg chg="del">
          <ac:chgData name="정승민" userId="27c543a4-548c-4fc9-964e-449d0026db0b" providerId="ADAL" clId="{D2DBB5B2-FF88-428B-B8AB-2E47DC0922F0}" dt="2022-10-05T04:28:23.648" v="4179" actId="478"/>
          <ac:spMkLst>
            <pc:docMk/>
            <pc:sldMk cId="1416974684" sldId="466"/>
            <ac:spMk id="13" creationId="{47C1164C-7410-4405-8D3D-05E25CB07A38}"/>
          </ac:spMkLst>
        </pc:spChg>
        <pc:spChg chg="del">
          <ac:chgData name="정승민" userId="27c543a4-548c-4fc9-964e-449d0026db0b" providerId="ADAL" clId="{D2DBB5B2-FF88-428B-B8AB-2E47DC0922F0}" dt="2022-10-05T04:28:24.391" v="4180" actId="478"/>
          <ac:spMkLst>
            <pc:docMk/>
            <pc:sldMk cId="1416974684" sldId="466"/>
            <ac:spMk id="14" creationId="{8643CE93-464E-4FD5-9087-8B1DBDA98680}"/>
          </ac:spMkLst>
        </pc:spChg>
        <pc:spChg chg="mod">
          <ac:chgData name="정승민" userId="27c543a4-548c-4fc9-964e-449d0026db0b" providerId="ADAL" clId="{D2DBB5B2-FF88-428B-B8AB-2E47DC0922F0}" dt="2022-10-05T04:19:51.229" v="3396"/>
          <ac:spMkLst>
            <pc:docMk/>
            <pc:sldMk cId="1416974684" sldId="466"/>
            <ac:spMk id="16" creationId="{5E9862B9-1318-4508-836B-41329A45BCB2}"/>
          </ac:spMkLst>
        </pc:spChg>
      </pc:sldChg>
      <pc:sldChg chg="addSp delSp modSp mod">
        <pc:chgData name="정승민" userId="27c543a4-548c-4fc9-964e-449d0026db0b" providerId="ADAL" clId="{D2DBB5B2-FF88-428B-B8AB-2E47DC0922F0}" dt="2022-10-05T05:26:52.559" v="5107" actId="20577"/>
        <pc:sldMkLst>
          <pc:docMk/>
          <pc:sldMk cId="732897104" sldId="467"/>
        </pc:sldMkLst>
        <pc:spChg chg="mod">
          <ac:chgData name="정승민" userId="27c543a4-548c-4fc9-964e-449d0026db0b" providerId="ADAL" clId="{D2DBB5B2-FF88-428B-B8AB-2E47DC0922F0}" dt="2022-10-05T05:26:52.559" v="5107" actId="20577"/>
          <ac:spMkLst>
            <pc:docMk/>
            <pc:sldMk cId="732897104" sldId="467"/>
            <ac:spMk id="3" creationId="{F316B8DF-43AF-4035-88F5-9DD390E846A1}"/>
          </ac:spMkLst>
        </pc:spChg>
        <pc:spChg chg="mod">
          <ac:chgData name="정승민" userId="27c543a4-548c-4fc9-964e-449d0026db0b" providerId="ADAL" clId="{D2DBB5B2-FF88-428B-B8AB-2E47DC0922F0}" dt="2022-10-05T04:03:03.846" v="3324" actId="1076"/>
          <ac:spMkLst>
            <pc:docMk/>
            <pc:sldMk cId="732897104" sldId="467"/>
            <ac:spMk id="7" creationId="{E203AD12-DF64-4666-9CD6-70C3084CBC98}"/>
          </ac:spMkLst>
        </pc:spChg>
        <pc:spChg chg="mod">
          <ac:chgData name="정승민" userId="27c543a4-548c-4fc9-964e-449d0026db0b" providerId="ADAL" clId="{D2DBB5B2-FF88-428B-B8AB-2E47DC0922F0}" dt="2022-10-05T04:35:59.684" v="4302" actId="20577"/>
          <ac:spMkLst>
            <pc:docMk/>
            <pc:sldMk cId="732897104" sldId="467"/>
            <ac:spMk id="9" creationId="{0C56C4EF-CBD4-43E9-B8DF-B23BCB9ADA19}"/>
          </ac:spMkLst>
        </pc:spChg>
        <pc:spChg chg="del mod">
          <ac:chgData name="정승민" userId="27c543a4-548c-4fc9-964e-449d0026db0b" providerId="ADAL" clId="{D2DBB5B2-FF88-428B-B8AB-2E47DC0922F0}" dt="2022-10-05T03:49:22.240" v="2414" actId="478"/>
          <ac:spMkLst>
            <pc:docMk/>
            <pc:sldMk cId="732897104" sldId="467"/>
            <ac:spMk id="10" creationId="{D66F1F81-81C6-4AF3-A59C-66F597EE54B1}"/>
          </ac:spMkLst>
        </pc:spChg>
        <pc:spChg chg="del">
          <ac:chgData name="정승민" userId="27c543a4-548c-4fc9-964e-449d0026db0b" providerId="ADAL" clId="{D2DBB5B2-FF88-428B-B8AB-2E47DC0922F0}" dt="2022-10-05T03:49:23.350" v="2415" actId="478"/>
          <ac:spMkLst>
            <pc:docMk/>
            <pc:sldMk cId="732897104" sldId="467"/>
            <ac:spMk id="11" creationId="{D6BDE71F-1AFB-491E-86CE-0D5B2B6739C9}"/>
          </ac:spMkLst>
        </pc:spChg>
        <pc:spChg chg="add del mod">
          <ac:chgData name="정승민" userId="27c543a4-548c-4fc9-964e-449d0026db0b" providerId="ADAL" clId="{D2DBB5B2-FF88-428B-B8AB-2E47DC0922F0}" dt="2022-10-05T03:53:46.372" v="2641" actId="478"/>
          <ac:spMkLst>
            <pc:docMk/>
            <pc:sldMk cId="732897104" sldId="467"/>
            <ac:spMk id="12" creationId="{DFE9802B-B686-4C52-8C3E-63F8449C9CA0}"/>
          </ac:spMkLst>
        </pc:spChg>
        <pc:spChg chg="mod">
          <ac:chgData name="정승민" userId="27c543a4-548c-4fc9-964e-449d0026db0b" providerId="ADAL" clId="{D2DBB5B2-FF88-428B-B8AB-2E47DC0922F0}" dt="2022-10-05T04:39:12.272" v="4637"/>
          <ac:spMkLst>
            <pc:docMk/>
            <pc:sldMk cId="732897104" sldId="467"/>
            <ac:spMk id="13" creationId="{E550C10A-93E7-4E86-BC3C-72475A73F67A}"/>
          </ac:spMkLst>
        </pc:spChg>
        <pc:spChg chg="del">
          <ac:chgData name="정승민" userId="27c543a4-548c-4fc9-964e-449d0026db0b" providerId="ADAL" clId="{D2DBB5B2-FF88-428B-B8AB-2E47DC0922F0}" dt="2022-10-05T03:49:24.457" v="2416" actId="478"/>
          <ac:spMkLst>
            <pc:docMk/>
            <pc:sldMk cId="732897104" sldId="467"/>
            <ac:spMk id="14" creationId="{C7C8EFA5-B9CD-40B5-BBA0-31C3B826158E}"/>
          </ac:spMkLst>
        </pc:spChg>
        <pc:spChg chg="del">
          <ac:chgData name="정승민" userId="27c543a4-548c-4fc9-964e-449d0026db0b" providerId="ADAL" clId="{D2DBB5B2-FF88-428B-B8AB-2E47DC0922F0}" dt="2022-10-05T03:49:24.899" v="2417" actId="478"/>
          <ac:spMkLst>
            <pc:docMk/>
            <pc:sldMk cId="732897104" sldId="467"/>
            <ac:spMk id="15" creationId="{B969C1DA-86F9-4A10-B9C9-5DA65735BB80}"/>
          </ac:spMkLst>
        </pc:spChg>
        <pc:spChg chg="add mod">
          <ac:chgData name="정승민" userId="27c543a4-548c-4fc9-964e-449d0026db0b" providerId="ADAL" clId="{D2DBB5B2-FF88-428B-B8AB-2E47DC0922F0}" dt="2022-10-05T04:39:04.297" v="4622" actId="1076"/>
          <ac:spMkLst>
            <pc:docMk/>
            <pc:sldMk cId="732897104" sldId="467"/>
            <ac:spMk id="18" creationId="{5B32C0C7-8E42-473A-A0BF-657E19FFA1F6}"/>
          </ac:spMkLst>
        </pc:spChg>
        <pc:graphicFrameChg chg="add mod">
          <ac:chgData name="정승민" userId="27c543a4-548c-4fc9-964e-449d0026db0b" providerId="ADAL" clId="{D2DBB5B2-FF88-428B-B8AB-2E47DC0922F0}" dt="2022-10-05T04:41:18.086" v="4762" actId="14100"/>
          <ac:graphicFrameMkLst>
            <pc:docMk/>
            <pc:sldMk cId="732897104" sldId="467"/>
            <ac:graphicFrameMk id="16" creationId="{8D35AB6A-150C-4636-943D-C7202EE8C157}"/>
          </ac:graphicFrameMkLst>
        </pc:graphicFrameChg>
        <pc:graphicFrameChg chg="add mod">
          <ac:chgData name="정승민" userId="27c543a4-548c-4fc9-964e-449d0026db0b" providerId="ADAL" clId="{D2DBB5B2-FF88-428B-B8AB-2E47DC0922F0}" dt="2022-10-05T04:39:04.297" v="4622" actId="1076"/>
          <ac:graphicFrameMkLst>
            <pc:docMk/>
            <pc:sldMk cId="732897104" sldId="467"/>
            <ac:graphicFrameMk id="17" creationId="{5186CF52-A934-4D24-8F44-C39FF8289F0A}"/>
          </ac:graphicFrameMkLst>
        </pc:graphicFrameChg>
      </pc:sldChg>
      <pc:sldChg chg="modSp mod">
        <pc:chgData name="정승민" userId="27c543a4-548c-4fc9-964e-449d0026db0b" providerId="ADAL" clId="{D2DBB5B2-FF88-428B-B8AB-2E47DC0922F0}" dt="2022-10-05T04:42:36.617" v="4976" actId="2710"/>
        <pc:sldMkLst>
          <pc:docMk/>
          <pc:sldMk cId="1313586742" sldId="469"/>
        </pc:sldMkLst>
        <pc:spChg chg="mod">
          <ac:chgData name="정승민" userId="27c543a4-548c-4fc9-964e-449d0026db0b" providerId="ADAL" clId="{D2DBB5B2-FF88-428B-B8AB-2E47DC0922F0}" dt="2022-10-05T04:42:36.617" v="4976" actId="2710"/>
          <ac:spMkLst>
            <pc:docMk/>
            <pc:sldMk cId="1313586742" sldId="469"/>
            <ac:spMk id="7" creationId="{553120D6-2C08-4A37-8DE6-724286F3929B}"/>
          </ac:spMkLst>
        </pc:spChg>
      </pc:sldChg>
      <pc:sldChg chg="addSp delSp modSp mod">
        <pc:chgData name="정승민" userId="27c543a4-548c-4fc9-964e-449d0026db0b" providerId="ADAL" clId="{D2DBB5B2-FF88-428B-B8AB-2E47DC0922F0}" dt="2022-10-05T02:53:58.764" v="920" actId="20577"/>
        <pc:sldMkLst>
          <pc:docMk/>
          <pc:sldMk cId="2102583419" sldId="470"/>
        </pc:sldMkLst>
        <pc:spChg chg="mod">
          <ac:chgData name="정승민" userId="27c543a4-548c-4fc9-964e-449d0026db0b" providerId="ADAL" clId="{D2DBB5B2-FF88-428B-B8AB-2E47DC0922F0}" dt="2022-10-05T02:24:20.228" v="543" actId="1076"/>
          <ac:spMkLst>
            <pc:docMk/>
            <pc:sldMk cId="2102583419" sldId="470"/>
            <ac:spMk id="6" creationId="{CA12A171-EA79-4164-9630-B1C4E0B46FAF}"/>
          </ac:spMkLst>
        </pc:spChg>
        <pc:spChg chg="del">
          <ac:chgData name="정승민" userId="27c543a4-548c-4fc9-964e-449d0026db0b" providerId="ADAL" clId="{D2DBB5B2-FF88-428B-B8AB-2E47DC0922F0}" dt="2022-10-05T02:13:56.677" v="2" actId="478"/>
          <ac:spMkLst>
            <pc:docMk/>
            <pc:sldMk cId="2102583419" sldId="470"/>
            <ac:spMk id="7" creationId="{CC4BE870-0D18-48B1-9F05-9C8C0EC1BB36}"/>
          </ac:spMkLst>
        </pc:spChg>
        <pc:spChg chg="del">
          <ac:chgData name="정승민" userId="27c543a4-548c-4fc9-964e-449d0026db0b" providerId="ADAL" clId="{D2DBB5B2-FF88-428B-B8AB-2E47DC0922F0}" dt="2022-10-05T02:13:56.677" v="2" actId="478"/>
          <ac:spMkLst>
            <pc:docMk/>
            <pc:sldMk cId="2102583419" sldId="470"/>
            <ac:spMk id="8" creationId="{7508B763-8F73-4EE3-AEF6-3FC515071E7C}"/>
          </ac:spMkLst>
        </pc:spChg>
        <pc:spChg chg="del">
          <ac:chgData name="정승민" userId="27c543a4-548c-4fc9-964e-449d0026db0b" providerId="ADAL" clId="{D2DBB5B2-FF88-428B-B8AB-2E47DC0922F0}" dt="2022-10-05T02:13:56.677" v="2" actId="478"/>
          <ac:spMkLst>
            <pc:docMk/>
            <pc:sldMk cId="2102583419" sldId="470"/>
            <ac:spMk id="9" creationId="{AE844773-995A-420F-87BF-504107194572}"/>
          </ac:spMkLst>
        </pc:spChg>
        <pc:spChg chg="del">
          <ac:chgData name="정승민" userId="27c543a4-548c-4fc9-964e-449d0026db0b" providerId="ADAL" clId="{D2DBB5B2-FF88-428B-B8AB-2E47DC0922F0}" dt="2022-10-05T02:13:56.677" v="2" actId="478"/>
          <ac:spMkLst>
            <pc:docMk/>
            <pc:sldMk cId="2102583419" sldId="470"/>
            <ac:spMk id="10" creationId="{F4EC8260-3E88-4CAF-8826-EC5A99DFE935}"/>
          </ac:spMkLst>
        </pc:spChg>
        <pc:spChg chg="del">
          <ac:chgData name="정승민" userId="27c543a4-548c-4fc9-964e-449d0026db0b" providerId="ADAL" clId="{D2DBB5B2-FF88-428B-B8AB-2E47DC0922F0}" dt="2022-10-05T02:13:56.677" v="2" actId="478"/>
          <ac:spMkLst>
            <pc:docMk/>
            <pc:sldMk cId="2102583419" sldId="470"/>
            <ac:spMk id="11" creationId="{65073D0B-5B89-450B-820E-5A4A8CEAD46A}"/>
          </ac:spMkLst>
        </pc:spChg>
        <pc:spChg chg="del">
          <ac:chgData name="정승민" userId="27c543a4-548c-4fc9-964e-449d0026db0b" providerId="ADAL" clId="{D2DBB5B2-FF88-428B-B8AB-2E47DC0922F0}" dt="2022-10-05T02:13:56.677" v="2" actId="478"/>
          <ac:spMkLst>
            <pc:docMk/>
            <pc:sldMk cId="2102583419" sldId="470"/>
            <ac:spMk id="12" creationId="{223F841C-42A3-4C5B-99D5-2518BCDC1F16}"/>
          </ac:spMkLst>
        </pc:spChg>
        <pc:spChg chg="del">
          <ac:chgData name="정승민" userId="27c543a4-548c-4fc9-964e-449d0026db0b" providerId="ADAL" clId="{D2DBB5B2-FF88-428B-B8AB-2E47DC0922F0}" dt="2022-10-05T02:13:56.677" v="2" actId="478"/>
          <ac:spMkLst>
            <pc:docMk/>
            <pc:sldMk cId="2102583419" sldId="470"/>
            <ac:spMk id="13" creationId="{C5FD84A4-7AC4-4D6B-8C0D-8FEA70BABA91}"/>
          </ac:spMkLst>
        </pc:spChg>
        <pc:spChg chg="del">
          <ac:chgData name="정승민" userId="27c543a4-548c-4fc9-964e-449d0026db0b" providerId="ADAL" clId="{D2DBB5B2-FF88-428B-B8AB-2E47DC0922F0}" dt="2022-10-05T02:13:56.677" v="2" actId="478"/>
          <ac:spMkLst>
            <pc:docMk/>
            <pc:sldMk cId="2102583419" sldId="470"/>
            <ac:spMk id="14" creationId="{F6F896AB-5141-477A-94C0-204917FF363D}"/>
          </ac:spMkLst>
        </pc:spChg>
        <pc:spChg chg="del">
          <ac:chgData name="정승민" userId="27c543a4-548c-4fc9-964e-449d0026db0b" providerId="ADAL" clId="{D2DBB5B2-FF88-428B-B8AB-2E47DC0922F0}" dt="2022-10-05T02:13:56.677" v="2" actId="478"/>
          <ac:spMkLst>
            <pc:docMk/>
            <pc:sldMk cId="2102583419" sldId="470"/>
            <ac:spMk id="15" creationId="{1A1B6691-DC34-43F4-81E3-1EDD61954B41}"/>
          </ac:spMkLst>
        </pc:spChg>
        <pc:spChg chg="del">
          <ac:chgData name="정승민" userId="27c543a4-548c-4fc9-964e-449d0026db0b" providerId="ADAL" clId="{D2DBB5B2-FF88-428B-B8AB-2E47DC0922F0}" dt="2022-10-05T02:13:56.677" v="2" actId="478"/>
          <ac:spMkLst>
            <pc:docMk/>
            <pc:sldMk cId="2102583419" sldId="470"/>
            <ac:spMk id="17" creationId="{D1A6C20D-13AF-42E1-B921-5A80E5EAE0F1}"/>
          </ac:spMkLst>
        </pc:spChg>
        <pc:spChg chg="del">
          <ac:chgData name="정승민" userId="27c543a4-548c-4fc9-964e-449d0026db0b" providerId="ADAL" clId="{D2DBB5B2-FF88-428B-B8AB-2E47DC0922F0}" dt="2022-10-05T02:13:56.677" v="2" actId="478"/>
          <ac:spMkLst>
            <pc:docMk/>
            <pc:sldMk cId="2102583419" sldId="470"/>
            <ac:spMk id="18" creationId="{EB7452B1-9C50-4963-8F6F-86AA46A24C90}"/>
          </ac:spMkLst>
        </pc:spChg>
        <pc:spChg chg="del">
          <ac:chgData name="정승민" userId="27c543a4-548c-4fc9-964e-449d0026db0b" providerId="ADAL" clId="{D2DBB5B2-FF88-428B-B8AB-2E47DC0922F0}" dt="2022-10-05T02:13:56.677" v="2" actId="478"/>
          <ac:spMkLst>
            <pc:docMk/>
            <pc:sldMk cId="2102583419" sldId="470"/>
            <ac:spMk id="19" creationId="{4E792488-88C9-4836-AAE9-814BD3013859}"/>
          </ac:spMkLst>
        </pc:spChg>
        <pc:spChg chg="add mod">
          <ac:chgData name="정승민" userId="27c543a4-548c-4fc9-964e-449d0026db0b" providerId="ADAL" clId="{D2DBB5B2-FF88-428B-B8AB-2E47DC0922F0}" dt="2022-10-05T02:53:58.764" v="920" actId="20577"/>
          <ac:spMkLst>
            <pc:docMk/>
            <pc:sldMk cId="2102583419" sldId="470"/>
            <ac:spMk id="20" creationId="{AAAD15E8-93FE-4FBB-9A4E-7E5F2A08E33E}"/>
          </ac:spMkLst>
        </pc:spChg>
        <pc:spChg chg="add mod">
          <ac:chgData name="정승민" userId="27c543a4-548c-4fc9-964e-449d0026db0b" providerId="ADAL" clId="{D2DBB5B2-FF88-428B-B8AB-2E47DC0922F0}" dt="2022-10-05T02:39:05.295" v="570" actId="1076"/>
          <ac:spMkLst>
            <pc:docMk/>
            <pc:sldMk cId="2102583419" sldId="470"/>
            <ac:spMk id="24" creationId="{E8B19A76-8FFB-4141-8FE1-66E7B6572F0C}"/>
          </ac:spMkLst>
        </pc:spChg>
        <pc:spChg chg="add mod">
          <ac:chgData name="정승민" userId="27c543a4-548c-4fc9-964e-449d0026db0b" providerId="ADAL" clId="{D2DBB5B2-FF88-428B-B8AB-2E47DC0922F0}" dt="2022-10-05T02:39:14.333" v="581"/>
          <ac:spMkLst>
            <pc:docMk/>
            <pc:sldMk cId="2102583419" sldId="470"/>
            <ac:spMk id="25" creationId="{F7CEC841-CE77-4E3A-B459-B79AA8CE3123}"/>
          </ac:spMkLst>
        </pc:spChg>
        <pc:spChg chg="add mod">
          <ac:chgData name="정승민" userId="27c543a4-548c-4fc9-964e-449d0026db0b" providerId="ADAL" clId="{D2DBB5B2-FF88-428B-B8AB-2E47DC0922F0}" dt="2022-10-05T02:39:17.329" v="590"/>
          <ac:spMkLst>
            <pc:docMk/>
            <pc:sldMk cId="2102583419" sldId="470"/>
            <ac:spMk id="26" creationId="{BECC896E-A506-45B9-9465-1EF834203DBA}"/>
          </ac:spMkLst>
        </pc:spChg>
        <pc:spChg chg="add mod">
          <ac:chgData name="정승민" userId="27c543a4-548c-4fc9-964e-449d0026db0b" providerId="ADAL" clId="{D2DBB5B2-FF88-428B-B8AB-2E47DC0922F0}" dt="2022-10-05T02:39:43.745" v="613" actId="14100"/>
          <ac:spMkLst>
            <pc:docMk/>
            <pc:sldMk cId="2102583419" sldId="470"/>
            <ac:spMk id="27" creationId="{EAD8395B-F57D-444F-882A-4033BCF4F539}"/>
          </ac:spMkLst>
        </pc:spChg>
        <pc:spChg chg="add del mod">
          <ac:chgData name="정승민" userId="27c543a4-548c-4fc9-964e-449d0026db0b" providerId="ADAL" clId="{D2DBB5B2-FF88-428B-B8AB-2E47DC0922F0}" dt="2022-10-05T02:39:45.790" v="614" actId="478"/>
          <ac:spMkLst>
            <pc:docMk/>
            <pc:sldMk cId="2102583419" sldId="470"/>
            <ac:spMk id="28" creationId="{D35341EF-7D90-4DE6-B079-9E0D80CF1FA2}"/>
          </ac:spMkLst>
        </pc:spChg>
        <pc:spChg chg="add mod">
          <ac:chgData name="정승민" userId="27c543a4-548c-4fc9-964e-449d0026db0b" providerId="ADAL" clId="{D2DBB5B2-FF88-428B-B8AB-2E47DC0922F0}" dt="2022-10-05T02:39:49.863" v="615" actId="571"/>
          <ac:spMkLst>
            <pc:docMk/>
            <pc:sldMk cId="2102583419" sldId="470"/>
            <ac:spMk id="29" creationId="{F31CE291-87FA-46CA-9FF8-7643A199FBCA}"/>
          </ac:spMkLst>
        </pc:spChg>
        <pc:spChg chg="add mod">
          <ac:chgData name="정승민" userId="27c543a4-548c-4fc9-964e-449d0026db0b" providerId="ADAL" clId="{D2DBB5B2-FF88-428B-B8AB-2E47DC0922F0}" dt="2022-10-05T02:49:07.703" v="848" actId="122"/>
          <ac:spMkLst>
            <pc:docMk/>
            <pc:sldMk cId="2102583419" sldId="470"/>
            <ac:spMk id="30" creationId="{E99DA5FE-1B60-4286-B8A0-2BB5665FB860}"/>
          </ac:spMkLst>
        </pc:spChg>
        <pc:spChg chg="add del mod">
          <ac:chgData name="정승민" userId="27c543a4-548c-4fc9-964e-449d0026db0b" providerId="ADAL" clId="{D2DBB5B2-FF88-428B-B8AB-2E47DC0922F0}" dt="2022-10-05T02:48:05.142" v="820" actId="478"/>
          <ac:spMkLst>
            <pc:docMk/>
            <pc:sldMk cId="2102583419" sldId="470"/>
            <ac:spMk id="31" creationId="{7E82B238-7FF8-4F3B-B249-937824E6B218}"/>
          </ac:spMkLst>
        </pc:spChg>
        <pc:spChg chg="add mod">
          <ac:chgData name="정승민" userId="27c543a4-548c-4fc9-964e-449d0026db0b" providerId="ADAL" clId="{D2DBB5B2-FF88-428B-B8AB-2E47DC0922F0}" dt="2022-10-05T02:48:59.689" v="841" actId="122"/>
          <ac:spMkLst>
            <pc:docMk/>
            <pc:sldMk cId="2102583419" sldId="470"/>
            <ac:spMk id="32" creationId="{FC07AA86-9ACC-4EFA-9454-94E78ADDD97C}"/>
          </ac:spMkLst>
        </pc:spChg>
        <pc:spChg chg="add mod">
          <ac:chgData name="정승민" userId="27c543a4-548c-4fc9-964e-449d0026db0b" providerId="ADAL" clId="{D2DBB5B2-FF88-428B-B8AB-2E47DC0922F0}" dt="2022-10-05T02:48:51.455" v="836" actId="122"/>
          <ac:spMkLst>
            <pc:docMk/>
            <pc:sldMk cId="2102583419" sldId="470"/>
            <ac:spMk id="33" creationId="{3DC41E50-4683-4067-98F0-A52FEADD0307}"/>
          </ac:spMkLst>
        </pc:spChg>
        <pc:picChg chg="add mod">
          <ac:chgData name="정승민" userId="27c543a4-548c-4fc9-964e-449d0026db0b" providerId="ADAL" clId="{D2DBB5B2-FF88-428B-B8AB-2E47DC0922F0}" dt="2022-10-05T02:38:44.329" v="558" actId="1076"/>
          <ac:picMkLst>
            <pc:docMk/>
            <pc:sldMk cId="2102583419" sldId="470"/>
            <ac:picMk id="3" creationId="{AFBAA658-6D64-457F-8C3B-576518CA6A8D}"/>
          </ac:picMkLst>
        </pc:picChg>
        <pc:picChg chg="del">
          <ac:chgData name="정승민" userId="27c543a4-548c-4fc9-964e-449d0026db0b" providerId="ADAL" clId="{D2DBB5B2-FF88-428B-B8AB-2E47DC0922F0}" dt="2022-10-05T02:13:56.677" v="2" actId="478"/>
          <ac:picMkLst>
            <pc:docMk/>
            <pc:sldMk cId="2102583419" sldId="470"/>
            <ac:picMk id="5" creationId="{810FCF71-D888-4A73-BEBE-FF135452AC27}"/>
          </ac:picMkLst>
        </pc:picChg>
        <pc:picChg chg="del">
          <ac:chgData name="정승민" userId="27c543a4-548c-4fc9-964e-449d0026db0b" providerId="ADAL" clId="{D2DBB5B2-FF88-428B-B8AB-2E47DC0922F0}" dt="2022-10-05T02:13:56.677" v="2" actId="478"/>
          <ac:picMkLst>
            <pc:docMk/>
            <pc:sldMk cId="2102583419" sldId="470"/>
            <ac:picMk id="16" creationId="{615F21D0-6A01-467E-AC79-15883F78D467}"/>
          </ac:picMkLst>
        </pc:picChg>
        <pc:picChg chg="add mod">
          <ac:chgData name="정승민" userId="27c543a4-548c-4fc9-964e-449d0026db0b" providerId="ADAL" clId="{D2DBB5B2-FF88-428B-B8AB-2E47DC0922F0}" dt="2022-10-05T02:38:44.329" v="558" actId="1076"/>
          <ac:picMkLst>
            <pc:docMk/>
            <pc:sldMk cId="2102583419" sldId="470"/>
            <ac:picMk id="21" creationId="{96573A93-9BD3-4B6E-8997-442B6C7A4BE8}"/>
          </ac:picMkLst>
        </pc:picChg>
        <pc:picChg chg="add mod">
          <ac:chgData name="정승민" userId="27c543a4-548c-4fc9-964e-449d0026db0b" providerId="ADAL" clId="{D2DBB5B2-FF88-428B-B8AB-2E47DC0922F0}" dt="2022-10-05T02:38:44.329" v="558" actId="1076"/>
          <ac:picMkLst>
            <pc:docMk/>
            <pc:sldMk cId="2102583419" sldId="470"/>
            <ac:picMk id="23" creationId="{74685B4C-FB36-4361-B287-33D6A02E1089}"/>
          </ac:picMkLst>
        </pc:picChg>
      </pc:sldChg>
      <pc:sldChg chg="addSp delSp modSp add mod">
        <pc:chgData name="정승민" userId="27c543a4-548c-4fc9-964e-449d0026db0b" providerId="ADAL" clId="{D2DBB5B2-FF88-428B-B8AB-2E47DC0922F0}" dt="2022-10-05T02:53:47.613" v="917" actId="1076"/>
        <pc:sldMkLst>
          <pc:docMk/>
          <pc:sldMk cId="1312929065" sldId="471"/>
        </pc:sldMkLst>
        <pc:spChg chg="add del mod">
          <ac:chgData name="정승민" userId="27c543a4-548c-4fc9-964e-449d0026db0b" providerId="ADAL" clId="{D2DBB5B2-FF88-428B-B8AB-2E47DC0922F0}" dt="2022-10-05T02:44:11.305" v="694" actId="478"/>
          <ac:spMkLst>
            <pc:docMk/>
            <pc:sldMk cId="1312929065" sldId="471"/>
            <ac:spMk id="3" creationId="{BC2DFB8C-B75E-4728-8438-3722E6CD1EB3}"/>
          </ac:spMkLst>
        </pc:spChg>
        <pc:spChg chg="add del mod">
          <ac:chgData name="정승민" userId="27c543a4-548c-4fc9-964e-449d0026db0b" providerId="ADAL" clId="{D2DBB5B2-FF88-428B-B8AB-2E47DC0922F0}" dt="2022-10-05T02:44:20.229" v="701" actId="1076"/>
          <ac:spMkLst>
            <pc:docMk/>
            <pc:sldMk cId="1312929065" sldId="471"/>
            <ac:spMk id="6" creationId="{CA12A171-EA79-4164-9630-B1C4E0B46FAF}"/>
          </ac:spMkLst>
        </pc:spChg>
        <pc:spChg chg="add mod">
          <ac:chgData name="정승민" userId="27c543a4-548c-4fc9-964e-449d0026db0b" providerId="ADAL" clId="{D2DBB5B2-FF88-428B-B8AB-2E47DC0922F0}" dt="2022-10-05T02:50:37.450" v="852" actId="1076"/>
          <ac:spMkLst>
            <pc:docMk/>
            <pc:sldMk cId="1312929065" sldId="471"/>
            <ac:spMk id="16" creationId="{D40C34A6-4F16-4BDA-B745-17DB1095C37B}"/>
          </ac:spMkLst>
        </pc:spChg>
        <pc:spChg chg="add mod">
          <ac:chgData name="정승민" userId="27c543a4-548c-4fc9-964e-449d0026db0b" providerId="ADAL" clId="{D2DBB5B2-FF88-428B-B8AB-2E47DC0922F0}" dt="2022-10-05T02:50:33.820" v="851" actId="1076"/>
          <ac:spMkLst>
            <pc:docMk/>
            <pc:sldMk cId="1312929065" sldId="471"/>
            <ac:spMk id="17" creationId="{48BCC24A-2676-4CA7-8E25-EB46CE7ADD94}"/>
          </ac:spMkLst>
        </pc:spChg>
        <pc:spChg chg="add mod">
          <ac:chgData name="정승민" userId="27c543a4-548c-4fc9-964e-449d0026db0b" providerId="ADAL" clId="{D2DBB5B2-FF88-428B-B8AB-2E47DC0922F0}" dt="2022-10-05T02:51:44.264" v="864" actId="20577"/>
          <ac:spMkLst>
            <pc:docMk/>
            <pc:sldMk cId="1312929065" sldId="471"/>
            <ac:spMk id="18" creationId="{425E1132-69D5-4FF1-ABAA-FE13D7155B64}"/>
          </ac:spMkLst>
        </pc:spChg>
        <pc:spChg chg="del mod">
          <ac:chgData name="정승민" userId="27c543a4-548c-4fc9-964e-449d0026db0b" providerId="ADAL" clId="{D2DBB5B2-FF88-428B-B8AB-2E47DC0922F0}" dt="2022-10-05T02:44:18.583" v="700" actId="478"/>
          <ac:spMkLst>
            <pc:docMk/>
            <pc:sldMk cId="1312929065" sldId="471"/>
            <ac:spMk id="20" creationId="{AAAD15E8-93FE-4FBB-9A4E-7E5F2A08E33E}"/>
          </ac:spMkLst>
        </pc:spChg>
        <pc:spChg chg="add mod">
          <ac:chgData name="정승민" userId="27c543a4-548c-4fc9-964e-449d0026db0b" providerId="ADAL" clId="{D2DBB5B2-FF88-428B-B8AB-2E47DC0922F0}" dt="2022-10-05T02:51:48.426" v="865" actId="571"/>
          <ac:spMkLst>
            <pc:docMk/>
            <pc:sldMk cId="1312929065" sldId="471"/>
            <ac:spMk id="25" creationId="{EF59A293-FA84-451E-9E4A-FE6401621B44}"/>
          </ac:spMkLst>
        </pc:spChg>
        <pc:spChg chg="add mod">
          <ac:chgData name="정승민" userId="27c543a4-548c-4fc9-964e-449d0026db0b" providerId="ADAL" clId="{D2DBB5B2-FF88-428B-B8AB-2E47DC0922F0}" dt="2022-10-05T02:52:05.799" v="907" actId="1076"/>
          <ac:spMkLst>
            <pc:docMk/>
            <pc:sldMk cId="1312929065" sldId="471"/>
            <ac:spMk id="26" creationId="{2E6AE5DE-97C0-437C-BE1C-4587DC351E84}"/>
          </ac:spMkLst>
        </pc:spChg>
        <pc:spChg chg="add mod">
          <ac:chgData name="정승민" userId="27c543a4-548c-4fc9-964e-449d0026db0b" providerId="ADAL" clId="{D2DBB5B2-FF88-428B-B8AB-2E47DC0922F0}" dt="2022-10-05T02:53:01.104" v="915" actId="1076"/>
          <ac:spMkLst>
            <pc:docMk/>
            <pc:sldMk cId="1312929065" sldId="471"/>
            <ac:spMk id="27" creationId="{2A966314-92E8-4FFA-BD9A-D7BF68ECB52D}"/>
          </ac:spMkLst>
        </pc:spChg>
        <pc:picChg chg="add mod modCrop">
          <ac:chgData name="정승민" userId="27c543a4-548c-4fc9-964e-449d0026db0b" providerId="ADAL" clId="{D2DBB5B2-FF88-428B-B8AB-2E47DC0922F0}" dt="2022-10-05T02:45:44.852" v="717" actId="732"/>
          <ac:picMkLst>
            <pc:docMk/>
            <pc:sldMk cId="1312929065" sldId="471"/>
            <ac:picMk id="4" creationId="{8AAF1BCF-A24F-4F02-A8CF-E26A893F3E70}"/>
          </ac:picMkLst>
        </pc:picChg>
        <pc:picChg chg="add mod modCrop">
          <ac:chgData name="정승민" userId="27c543a4-548c-4fc9-964e-449d0026db0b" providerId="ADAL" clId="{D2DBB5B2-FF88-428B-B8AB-2E47DC0922F0}" dt="2022-10-05T02:45:48.661" v="718" actId="732"/>
          <ac:picMkLst>
            <pc:docMk/>
            <pc:sldMk cId="1312929065" sldId="471"/>
            <ac:picMk id="5" creationId="{318182C5-AB15-4D8B-8587-D56E56CB7BFA}"/>
          </ac:picMkLst>
        </pc:picChg>
        <pc:picChg chg="add mod modCrop">
          <ac:chgData name="정승민" userId="27c543a4-548c-4fc9-964e-449d0026db0b" providerId="ADAL" clId="{D2DBB5B2-FF88-428B-B8AB-2E47DC0922F0}" dt="2022-10-05T02:45:53.396" v="719" actId="732"/>
          <ac:picMkLst>
            <pc:docMk/>
            <pc:sldMk cId="1312929065" sldId="471"/>
            <ac:picMk id="7" creationId="{8AB5C305-95E2-4542-89FD-A74A8AABF1A8}"/>
          </ac:picMkLst>
        </pc:picChg>
        <pc:picChg chg="add mod">
          <ac:chgData name="정승민" userId="27c543a4-548c-4fc9-964e-449d0026db0b" providerId="ADAL" clId="{D2DBB5B2-FF88-428B-B8AB-2E47DC0922F0}" dt="2022-10-05T02:51:01.975" v="857" actId="1076"/>
          <ac:picMkLst>
            <pc:docMk/>
            <pc:sldMk cId="1312929065" sldId="471"/>
            <ac:picMk id="9" creationId="{FDEB3B3F-1351-40C5-B878-E14F77196F1C}"/>
          </ac:picMkLst>
        </pc:picChg>
        <pc:picChg chg="add mod">
          <ac:chgData name="정승민" userId="27c543a4-548c-4fc9-964e-449d0026db0b" providerId="ADAL" clId="{D2DBB5B2-FF88-428B-B8AB-2E47DC0922F0}" dt="2022-10-05T02:53:47.613" v="917" actId="1076"/>
          <ac:picMkLst>
            <pc:docMk/>
            <pc:sldMk cId="1312929065" sldId="471"/>
            <ac:picMk id="19" creationId="{72F13949-F532-4853-8569-5219E0E0064D}"/>
          </ac:picMkLst>
        </pc:picChg>
        <pc:picChg chg="add mod">
          <ac:chgData name="정승민" userId="27c543a4-548c-4fc9-964e-449d0026db0b" providerId="ADAL" clId="{D2DBB5B2-FF88-428B-B8AB-2E47DC0922F0}" dt="2022-10-05T02:53:03.079" v="916" actId="1076"/>
          <ac:picMkLst>
            <pc:docMk/>
            <pc:sldMk cId="1312929065" sldId="471"/>
            <ac:picMk id="22" creationId="{B88879F7-7483-4E07-BE05-4D7B9A25128F}"/>
          </ac:picMkLst>
        </pc:picChg>
        <pc:picChg chg="add del mod">
          <ac:chgData name="정승민" userId="27c543a4-548c-4fc9-964e-449d0026db0b" providerId="ADAL" clId="{D2DBB5B2-FF88-428B-B8AB-2E47DC0922F0}" dt="2022-10-05T02:51:39.406" v="863" actId="478"/>
          <ac:picMkLst>
            <pc:docMk/>
            <pc:sldMk cId="1312929065" sldId="471"/>
            <ac:picMk id="24" creationId="{6035E2D4-AA2B-4074-BE14-53CBFFD24AF2}"/>
          </ac:picMkLst>
        </pc:picChg>
        <pc:cxnChg chg="add mod">
          <ac:chgData name="정승민" userId="27c543a4-548c-4fc9-964e-449d0026db0b" providerId="ADAL" clId="{D2DBB5B2-FF88-428B-B8AB-2E47DC0922F0}" dt="2022-10-05T02:50:39.628" v="853" actId="1076"/>
          <ac:cxnSpMkLst>
            <pc:docMk/>
            <pc:sldMk cId="1312929065" sldId="471"/>
            <ac:cxnSpMk id="11" creationId="{27790A88-C19C-448B-BDC7-68A059815B36}"/>
          </ac:cxnSpMkLst>
        </pc:cxnChg>
      </pc:sldChg>
    </pc:docChg>
  </pc:docChgLst>
  <pc:docChgLst>
    <pc:chgData name="정승민" userId="27c543a4-548c-4fc9-964e-449d0026db0b" providerId="ADAL" clId="{B5BCDAA5-ABA9-4766-879F-7495700A2387}"/>
    <pc:docChg chg="undo custSel addSld delSld modSld sldOrd">
      <pc:chgData name="정승민" userId="27c543a4-548c-4fc9-964e-449d0026db0b" providerId="ADAL" clId="{B5BCDAA5-ABA9-4766-879F-7495700A2387}" dt="2022-09-03T12:03:58.438" v="1780" actId="47"/>
      <pc:docMkLst>
        <pc:docMk/>
      </pc:docMkLst>
      <pc:sldChg chg="addSp delSp modSp mod">
        <pc:chgData name="정승민" userId="27c543a4-548c-4fc9-964e-449d0026db0b" providerId="ADAL" clId="{B5BCDAA5-ABA9-4766-879F-7495700A2387}" dt="2022-09-03T10:04:17.153" v="5" actId="1076"/>
        <pc:sldMkLst>
          <pc:docMk/>
          <pc:sldMk cId="25190376" sldId="302"/>
        </pc:sldMkLst>
        <pc:spChg chg="mod">
          <ac:chgData name="정승민" userId="27c543a4-548c-4fc9-964e-449d0026db0b" providerId="ADAL" clId="{B5BCDAA5-ABA9-4766-879F-7495700A2387}" dt="2022-09-03T10:03:44.686" v="0" actId="20577"/>
          <ac:spMkLst>
            <pc:docMk/>
            <pc:sldMk cId="25190376" sldId="302"/>
            <ac:spMk id="3" creationId="{00000000-0000-0000-0000-000000000000}"/>
          </ac:spMkLst>
        </pc:spChg>
        <pc:spChg chg="add mod">
          <ac:chgData name="정승민" userId="27c543a4-548c-4fc9-964e-449d0026db0b" providerId="ADAL" clId="{B5BCDAA5-ABA9-4766-879F-7495700A2387}" dt="2022-09-03T10:04:17.153" v="5" actId="1076"/>
          <ac:spMkLst>
            <pc:docMk/>
            <pc:sldMk cId="25190376" sldId="302"/>
            <ac:spMk id="8" creationId="{99434AC0-6DE8-4AC5-86AA-56D17F990E8B}"/>
          </ac:spMkLst>
        </pc:spChg>
        <pc:grpChg chg="del">
          <ac:chgData name="정승민" userId="27c543a4-548c-4fc9-964e-449d0026db0b" providerId="ADAL" clId="{B5BCDAA5-ABA9-4766-879F-7495700A2387}" dt="2022-09-03T10:03:47.190" v="1" actId="478"/>
          <ac:grpSpMkLst>
            <pc:docMk/>
            <pc:sldMk cId="25190376" sldId="302"/>
            <ac:grpSpMk id="7" creationId="{14A7630C-E702-4A30-9C45-7313E52BF834}"/>
          </ac:grpSpMkLst>
        </pc:grpChg>
        <pc:picChg chg="add mod">
          <ac:chgData name="정승민" userId="27c543a4-548c-4fc9-964e-449d0026db0b" providerId="ADAL" clId="{B5BCDAA5-ABA9-4766-879F-7495700A2387}" dt="2022-09-03T10:04:17.153" v="5" actId="1076"/>
          <ac:picMkLst>
            <pc:docMk/>
            <pc:sldMk cId="25190376" sldId="302"/>
            <ac:picMk id="9" creationId="{729682BC-C092-48E0-A116-A12E490B0237}"/>
          </ac:picMkLst>
        </pc:picChg>
      </pc:sldChg>
      <pc:sldChg chg="del">
        <pc:chgData name="정승민" userId="27c543a4-548c-4fc9-964e-449d0026db0b" providerId="ADAL" clId="{B5BCDAA5-ABA9-4766-879F-7495700A2387}" dt="2022-09-03T12:03:58.438" v="1780" actId="47"/>
        <pc:sldMkLst>
          <pc:docMk/>
          <pc:sldMk cId="3396687646" sldId="327"/>
        </pc:sldMkLst>
      </pc:sldChg>
      <pc:sldChg chg="add del">
        <pc:chgData name="정승민" userId="27c543a4-548c-4fc9-964e-449d0026db0b" providerId="ADAL" clId="{B5BCDAA5-ABA9-4766-879F-7495700A2387}" dt="2022-09-03T11:26:16.014" v="416" actId="47"/>
        <pc:sldMkLst>
          <pc:docMk/>
          <pc:sldMk cId="1066640101" sldId="359"/>
        </pc:sldMkLst>
      </pc:sldChg>
      <pc:sldChg chg="del">
        <pc:chgData name="정승민" userId="27c543a4-548c-4fc9-964e-449d0026db0b" providerId="ADAL" clId="{B5BCDAA5-ABA9-4766-879F-7495700A2387}" dt="2022-09-03T11:26:27.489" v="417" actId="47"/>
        <pc:sldMkLst>
          <pc:docMk/>
          <pc:sldMk cId="1564870933" sldId="383"/>
        </pc:sldMkLst>
      </pc:sldChg>
      <pc:sldChg chg="del">
        <pc:chgData name="정승민" userId="27c543a4-548c-4fc9-964e-449d0026db0b" providerId="ADAL" clId="{B5BCDAA5-ABA9-4766-879F-7495700A2387}" dt="2022-09-03T10:04:04.049" v="2" actId="47"/>
        <pc:sldMkLst>
          <pc:docMk/>
          <pc:sldMk cId="1270457933" sldId="384"/>
        </pc:sldMkLst>
      </pc:sldChg>
      <pc:sldChg chg="addSp delSp modSp del mod">
        <pc:chgData name="정승민" userId="27c543a4-548c-4fc9-964e-449d0026db0b" providerId="ADAL" clId="{B5BCDAA5-ABA9-4766-879F-7495700A2387}" dt="2022-09-03T10:04:20.966" v="6" actId="47"/>
        <pc:sldMkLst>
          <pc:docMk/>
          <pc:sldMk cId="764267906" sldId="386"/>
        </pc:sldMkLst>
        <pc:spChg chg="del">
          <ac:chgData name="정승민" userId="27c543a4-548c-4fc9-964e-449d0026db0b" providerId="ADAL" clId="{B5BCDAA5-ABA9-4766-879F-7495700A2387}" dt="2022-09-03T10:04:11.382" v="3" actId="21"/>
          <ac:spMkLst>
            <pc:docMk/>
            <pc:sldMk cId="764267906" sldId="386"/>
            <ac:spMk id="3" creationId="{00000000-0000-0000-0000-000000000000}"/>
          </ac:spMkLst>
        </pc:spChg>
        <pc:spChg chg="add mod">
          <ac:chgData name="정승민" userId="27c543a4-548c-4fc9-964e-449d0026db0b" providerId="ADAL" clId="{B5BCDAA5-ABA9-4766-879F-7495700A2387}" dt="2022-09-03T10:04:11.382" v="3" actId="21"/>
          <ac:spMkLst>
            <pc:docMk/>
            <pc:sldMk cId="764267906" sldId="386"/>
            <ac:spMk id="7" creationId="{4D7914A3-2E52-40EA-90D7-16CBD0E01843}"/>
          </ac:spMkLst>
        </pc:spChg>
        <pc:picChg chg="del">
          <ac:chgData name="정승민" userId="27c543a4-548c-4fc9-964e-449d0026db0b" providerId="ADAL" clId="{B5BCDAA5-ABA9-4766-879F-7495700A2387}" dt="2022-09-03T10:04:11.382" v="3" actId="21"/>
          <ac:picMkLst>
            <pc:docMk/>
            <pc:sldMk cId="764267906" sldId="386"/>
            <ac:picMk id="2" creationId="{00000000-0000-0000-0000-000000000000}"/>
          </ac:picMkLst>
        </pc:picChg>
      </pc:sldChg>
      <pc:sldChg chg="del">
        <pc:chgData name="정승민" userId="27c543a4-548c-4fc9-964e-449d0026db0b" providerId="ADAL" clId="{B5BCDAA5-ABA9-4766-879F-7495700A2387}" dt="2022-09-03T10:04:32.337" v="7" actId="47"/>
        <pc:sldMkLst>
          <pc:docMk/>
          <pc:sldMk cId="3135864865" sldId="387"/>
        </pc:sldMkLst>
      </pc:sldChg>
      <pc:sldChg chg="del">
        <pc:chgData name="정승민" userId="27c543a4-548c-4fc9-964e-449d0026db0b" providerId="ADAL" clId="{B5BCDAA5-ABA9-4766-879F-7495700A2387}" dt="2022-09-03T10:05:07.627" v="8" actId="47"/>
        <pc:sldMkLst>
          <pc:docMk/>
          <pc:sldMk cId="3395229829" sldId="388"/>
        </pc:sldMkLst>
      </pc:sldChg>
      <pc:sldChg chg="del">
        <pc:chgData name="정승민" userId="27c543a4-548c-4fc9-964e-449d0026db0b" providerId="ADAL" clId="{B5BCDAA5-ABA9-4766-879F-7495700A2387}" dt="2022-09-03T10:06:19.387" v="9" actId="47"/>
        <pc:sldMkLst>
          <pc:docMk/>
          <pc:sldMk cId="3854508185" sldId="390"/>
        </pc:sldMkLst>
      </pc:sldChg>
      <pc:sldChg chg="addSp delSp modSp mod">
        <pc:chgData name="정승민" userId="27c543a4-548c-4fc9-964e-449d0026db0b" providerId="ADAL" clId="{B5BCDAA5-ABA9-4766-879F-7495700A2387}" dt="2022-09-03T10:06:41.366" v="13" actId="1076"/>
        <pc:sldMkLst>
          <pc:docMk/>
          <pc:sldMk cId="2905797371" sldId="391"/>
        </pc:sldMkLst>
        <pc:picChg chg="del">
          <ac:chgData name="정승민" userId="27c543a4-548c-4fc9-964e-449d0026db0b" providerId="ADAL" clId="{B5BCDAA5-ABA9-4766-879F-7495700A2387}" dt="2022-09-03T10:06:38.468" v="12" actId="478"/>
          <ac:picMkLst>
            <pc:docMk/>
            <pc:sldMk cId="2905797371" sldId="391"/>
            <ac:picMk id="7" creationId="{00000000-0000-0000-0000-000000000000}"/>
          </ac:picMkLst>
        </pc:picChg>
        <pc:picChg chg="add mod">
          <ac:chgData name="정승민" userId="27c543a4-548c-4fc9-964e-449d0026db0b" providerId="ADAL" clId="{B5BCDAA5-ABA9-4766-879F-7495700A2387}" dt="2022-09-03T10:06:41.366" v="13" actId="1076"/>
          <ac:picMkLst>
            <pc:docMk/>
            <pc:sldMk cId="2905797371" sldId="391"/>
            <ac:picMk id="8" creationId="{52E6B7DC-8262-4D56-8B46-123FA1D64A4D}"/>
          </ac:picMkLst>
        </pc:picChg>
      </pc:sldChg>
      <pc:sldChg chg="del">
        <pc:chgData name="정승민" userId="27c543a4-548c-4fc9-964e-449d0026db0b" providerId="ADAL" clId="{B5BCDAA5-ABA9-4766-879F-7495700A2387}" dt="2022-09-03T10:08:26.901" v="15" actId="47"/>
        <pc:sldMkLst>
          <pc:docMk/>
          <pc:sldMk cId="2906514035" sldId="392"/>
        </pc:sldMkLst>
      </pc:sldChg>
      <pc:sldChg chg="modSp mod">
        <pc:chgData name="정승민" userId="27c543a4-548c-4fc9-964e-449d0026db0b" providerId="ADAL" clId="{B5BCDAA5-ABA9-4766-879F-7495700A2387}" dt="2022-09-03T10:09:17.212" v="46" actId="20577"/>
        <pc:sldMkLst>
          <pc:docMk/>
          <pc:sldMk cId="3463410424" sldId="393"/>
        </pc:sldMkLst>
        <pc:spChg chg="mod">
          <ac:chgData name="정승민" userId="27c543a4-548c-4fc9-964e-449d0026db0b" providerId="ADAL" clId="{B5BCDAA5-ABA9-4766-879F-7495700A2387}" dt="2022-09-03T10:09:17.212" v="46" actId="20577"/>
          <ac:spMkLst>
            <pc:docMk/>
            <pc:sldMk cId="3463410424" sldId="393"/>
            <ac:spMk id="3" creationId="{00000000-0000-0000-0000-000000000000}"/>
          </ac:spMkLst>
        </pc:spChg>
      </pc:sldChg>
      <pc:sldChg chg="modSp mod">
        <pc:chgData name="정승민" userId="27c543a4-548c-4fc9-964e-449d0026db0b" providerId="ADAL" clId="{B5BCDAA5-ABA9-4766-879F-7495700A2387}" dt="2022-09-03T11:34:16.618" v="1045" actId="1076"/>
        <pc:sldMkLst>
          <pc:docMk/>
          <pc:sldMk cId="1791149464" sldId="395"/>
        </pc:sldMkLst>
        <pc:spChg chg="mod">
          <ac:chgData name="정승민" userId="27c543a4-548c-4fc9-964e-449d0026db0b" providerId="ADAL" clId="{B5BCDAA5-ABA9-4766-879F-7495700A2387}" dt="2022-09-03T11:34:14.564" v="1043"/>
          <ac:spMkLst>
            <pc:docMk/>
            <pc:sldMk cId="1791149464" sldId="395"/>
            <ac:spMk id="3" creationId="{00000000-0000-0000-0000-000000000000}"/>
          </ac:spMkLst>
        </pc:spChg>
        <pc:picChg chg="mod">
          <ac:chgData name="정승민" userId="27c543a4-548c-4fc9-964e-449d0026db0b" providerId="ADAL" clId="{B5BCDAA5-ABA9-4766-879F-7495700A2387}" dt="2022-09-03T11:34:16.618" v="1045" actId="1076"/>
          <ac:picMkLst>
            <pc:docMk/>
            <pc:sldMk cId="1791149464" sldId="395"/>
            <ac:picMk id="2" creationId="{00000000-0000-0000-0000-000000000000}"/>
          </ac:picMkLst>
        </pc:picChg>
      </pc:sldChg>
      <pc:sldChg chg="del">
        <pc:chgData name="정승민" userId="27c543a4-548c-4fc9-964e-449d0026db0b" providerId="ADAL" clId="{B5BCDAA5-ABA9-4766-879F-7495700A2387}" dt="2022-09-03T11:08:51.905" v="65" actId="47"/>
        <pc:sldMkLst>
          <pc:docMk/>
          <pc:sldMk cId="2835686471" sldId="396"/>
        </pc:sldMkLst>
      </pc:sldChg>
      <pc:sldChg chg="del">
        <pc:chgData name="정승민" userId="27c543a4-548c-4fc9-964e-449d0026db0b" providerId="ADAL" clId="{B5BCDAA5-ABA9-4766-879F-7495700A2387}" dt="2022-09-03T11:08:51.905" v="65" actId="47"/>
        <pc:sldMkLst>
          <pc:docMk/>
          <pc:sldMk cId="410621113" sldId="397"/>
        </pc:sldMkLst>
      </pc:sldChg>
      <pc:sldChg chg="del">
        <pc:chgData name="정승민" userId="27c543a4-548c-4fc9-964e-449d0026db0b" providerId="ADAL" clId="{B5BCDAA5-ABA9-4766-879F-7495700A2387}" dt="2022-09-03T10:13:05.262" v="49" actId="47"/>
        <pc:sldMkLst>
          <pc:docMk/>
          <pc:sldMk cId="1848275560" sldId="398"/>
        </pc:sldMkLst>
      </pc:sldChg>
      <pc:sldChg chg="del">
        <pc:chgData name="정승민" userId="27c543a4-548c-4fc9-964e-449d0026db0b" providerId="ADAL" clId="{B5BCDAA5-ABA9-4766-879F-7495700A2387}" dt="2022-09-03T10:13:04.506" v="48" actId="47"/>
        <pc:sldMkLst>
          <pc:docMk/>
          <pc:sldMk cId="1515396651" sldId="399"/>
        </pc:sldMkLst>
      </pc:sldChg>
      <pc:sldChg chg="del">
        <pc:chgData name="정승민" userId="27c543a4-548c-4fc9-964e-449d0026db0b" providerId="ADAL" clId="{B5BCDAA5-ABA9-4766-879F-7495700A2387}" dt="2022-09-03T10:12:56.313" v="47" actId="47"/>
        <pc:sldMkLst>
          <pc:docMk/>
          <pc:sldMk cId="3958305682" sldId="400"/>
        </pc:sldMkLst>
      </pc:sldChg>
      <pc:sldChg chg="del">
        <pc:chgData name="정승민" userId="27c543a4-548c-4fc9-964e-449d0026db0b" providerId="ADAL" clId="{B5BCDAA5-ABA9-4766-879F-7495700A2387}" dt="2022-09-03T10:12:56.313" v="47" actId="47"/>
        <pc:sldMkLst>
          <pc:docMk/>
          <pc:sldMk cId="3211132719" sldId="401"/>
        </pc:sldMkLst>
      </pc:sldChg>
      <pc:sldChg chg="addSp delSp modSp mod">
        <pc:chgData name="정승민" userId="27c543a4-548c-4fc9-964e-449d0026db0b" providerId="ADAL" clId="{B5BCDAA5-ABA9-4766-879F-7495700A2387}" dt="2022-09-03T11:54:51.574" v="1573" actId="1076"/>
        <pc:sldMkLst>
          <pc:docMk/>
          <pc:sldMk cId="521303304" sldId="403"/>
        </pc:sldMkLst>
        <pc:spChg chg="mod">
          <ac:chgData name="정승민" userId="27c543a4-548c-4fc9-964e-449d0026db0b" providerId="ADAL" clId="{B5BCDAA5-ABA9-4766-879F-7495700A2387}" dt="2022-09-03T11:54:47.021" v="1572" actId="20577"/>
          <ac:spMkLst>
            <pc:docMk/>
            <pc:sldMk cId="521303304" sldId="403"/>
            <ac:spMk id="3" creationId="{00000000-0000-0000-0000-000000000000}"/>
          </ac:spMkLst>
        </pc:spChg>
        <pc:spChg chg="del">
          <ac:chgData name="정승민" userId="27c543a4-548c-4fc9-964e-449d0026db0b" providerId="ADAL" clId="{B5BCDAA5-ABA9-4766-879F-7495700A2387}" dt="2022-09-03T11:02:39.234" v="63" actId="478"/>
          <ac:spMkLst>
            <pc:docMk/>
            <pc:sldMk cId="521303304" sldId="403"/>
            <ac:spMk id="4" creationId="{00000000-0000-0000-0000-000000000000}"/>
          </ac:spMkLst>
        </pc:spChg>
        <pc:picChg chg="del">
          <ac:chgData name="정승민" userId="27c543a4-548c-4fc9-964e-449d0026db0b" providerId="ADAL" clId="{B5BCDAA5-ABA9-4766-879F-7495700A2387}" dt="2022-09-03T11:01:58.440" v="50" actId="478"/>
          <ac:picMkLst>
            <pc:docMk/>
            <pc:sldMk cId="521303304" sldId="403"/>
            <ac:picMk id="2" creationId="{00000000-0000-0000-0000-000000000000}"/>
          </ac:picMkLst>
        </pc:picChg>
        <pc:picChg chg="mod">
          <ac:chgData name="정승민" userId="27c543a4-548c-4fc9-964e-449d0026db0b" providerId="ADAL" clId="{B5BCDAA5-ABA9-4766-879F-7495700A2387}" dt="2022-09-03T11:02:00.372" v="51" actId="1076"/>
          <ac:picMkLst>
            <pc:docMk/>
            <pc:sldMk cId="521303304" sldId="403"/>
            <ac:picMk id="6" creationId="{9165E402-AA90-4208-A1BB-1A0F287FEC11}"/>
          </ac:picMkLst>
        </pc:picChg>
        <pc:picChg chg="add mod">
          <ac:chgData name="정승민" userId="27c543a4-548c-4fc9-964e-449d0026db0b" providerId="ADAL" clId="{B5BCDAA5-ABA9-4766-879F-7495700A2387}" dt="2022-09-03T11:54:31.320" v="1518" actId="1076"/>
          <ac:picMkLst>
            <pc:docMk/>
            <pc:sldMk cId="521303304" sldId="403"/>
            <ac:picMk id="7" creationId="{3771ACCB-3A0B-4786-A71C-725151ADCC7A}"/>
          </ac:picMkLst>
        </pc:picChg>
        <pc:picChg chg="add mod">
          <ac:chgData name="정승민" userId="27c543a4-548c-4fc9-964e-449d0026db0b" providerId="ADAL" clId="{B5BCDAA5-ABA9-4766-879F-7495700A2387}" dt="2022-09-03T11:54:51.574" v="1573" actId="1076"/>
          <ac:picMkLst>
            <pc:docMk/>
            <pc:sldMk cId="521303304" sldId="403"/>
            <ac:picMk id="8" creationId="{A99CCCB2-FF51-470D-A45F-30419A413920}"/>
          </ac:picMkLst>
        </pc:picChg>
      </pc:sldChg>
      <pc:sldChg chg="del">
        <pc:chgData name="정승민" userId="27c543a4-548c-4fc9-964e-449d0026db0b" providerId="ADAL" clId="{B5BCDAA5-ABA9-4766-879F-7495700A2387}" dt="2022-09-03T11:02:46.344" v="64" actId="47"/>
        <pc:sldMkLst>
          <pc:docMk/>
          <pc:sldMk cId="680639132" sldId="404"/>
        </pc:sldMkLst>
      </pc:sldChg>
      <pc:sldChg chg="del">
        <pc:chgData name="정승민" userId="27c543a4-548c-4fc9-964e-449d0026db0b" providerId="ADAL" clId="{B5BCDAA5-ABA9-4766-879F-7495700A2387}" dt="2022-09-03T11:09:04.413" v="67" actId="47"/>
        <pc:sldMkLst>
          <pc:docMk/>
          <pc:sldMk cId="1106089401" sldId="405"/>
        </pc:sldMkLst>
      </pc:sldChg>
      <pc:sldChg chg="del">
        <pc:chgData name="정승민" userId="27c543a4-548c-4fc9-964e-449d0026db0b" providerId="ADAL" clId="{B5BCDAA5-ABA9-4766-879F-7495700A2387}" dt="2022-09-03T11:09:04.413" v="67" actId="47"/>
        <pc:sldMkLst>
          <pc:docMk/>
          <pc:sldMk cId="4159317692" sldId="406"/>
        </pc:sldMkLst>
      </pc:sldChg>
      <pc:sldChg chg="del">
        <pc:chgData name="정승민" userId="27c543a4-548c-4fc9-964e-449d0026db0b" providerId="ADAL" clId="{B5BCDAA5-ABA9-4766-879F-7495700A2387}" dt="2022-09-03T11:09:04.413" v="67" actId="47"/>
        <pc:sldMkLst>
          <pc:docMk/>
          <pc:sldMk cId="51985841" sldId="408"/>
        </pc:sldMkLst>
      </pc:sldChg>
      <pc:sldChg chg="del">
        <pc:chgData name="정승민" userId="27c543a4-548c-4fc9-964e-449d0026db0b" providerId="ADAL" clId="{B5BCDAA5-ABA9-4766-879F-7495700A2387}" dt="2022-09-03T11:09:04.413" v="67" actId="47"/>
        <pc:sldMkLst>
          <pc:docMk/>
          <pc:sldMk cId="3830247025" sldId="409"/>
        </pc:sldMkLst>
      </pc:sldChg>
      <pc:sldChg chg="del">
        <pc:chgData name="정승민" userId="27c543a4-548c-4fc9-964e-449d0026db0b" providerId="ADAL" clId="{B5BCDAA5-ABA9-4766-879F-7495700A2387}" dt="2022-09-03T11:09:04.413" v="67" actId="47"/>
        <pc:sldMkLst>
          <pc:docMk/>
          <pc:sldMk cId="2008211808" sldId="410"/>
        </pc:sldMkLst>
      </pc:sldChg>
      <pc:sldChg chg="del">
        <pc:chgData name="정승민" userId="27c543a4-548c-4fc9-964e-449d0026db0b" providerId="ADAL" clId="{B5BCDAA5-ABA9-4766-879F-7495700A2387}" dt="2022-09-03T11:09:04.413" v="67" actId="47"/>
        <pc:sldMkLst>
          <pc:docMk/>
          <pc:sldMk cId="1555837447" sldId="411"/>
        </pc:sldMkLst>
      </pc:sldChg>
      <pc:sldChg chg="addSp modSp mod">
        <pc:chgData name="정승민" userId="27c543a4-548c-4fc9-964e-449d0026db0b" providerId="ADAL" clId="{B5BCDAA5-ABA9-4766-879F-7495700A2387}" dt="2022-09-03T11:17:20.188" v="124" actId="1035"/>
        <pc:sldMkLst>
          <pc:docMk/>
          <pc:sldMk cId="1371383458" sldId="412"/>
        </pc:sldMkLst>
        <pc:spChg chg="mod">
          <ac:chgData name="정승민" userId="27c543a4-548c-4fc9-964e-449d0026db0b" providerId="ADAL" clId="{B5BCDAA5-ABA9-4766-879F-7495700A2387}" dt="2022-09-03T11:12:01.479" v="76" actId="20577"/>
          <ac:spMkLst>
            <pc:docMk/>
            <pc:sldMk cId="1371383458" sldId="412"/>
            <ac:spMk id="3" creationId="{00000000-0000-0000-0000-000000000000}"/>
          </ac:spMkLst>
        </pc:spChg>
        <pc:spChg chg="mod">
          <ac:chgData name="정승민" userId="27c543a4-548c-4fc9-964e-449d0026db0b" providerId="ADAL" clId="{B5BCDAA5-ABA9-4766-879F-7495700A2387}" dt="2022-09-03T11:11:48.232" v="71" actId="1076"/>
          <ac:spMkLst>
            <pc:docMk/>
            <pc:sldMk cId="1371383458" sldId="412"/>
            <ac:spMk id="5" creationId="{00000000-0000-0000-0000-000000000000}"/>
          </ac:spMkLst>
        </pc:spChg>
        <pc:spChg chg="add mod">
          <ac:chgData name="정승민" userId="27c543a4-548c-4fc9-964e-449d0026db0b" providerId="ADAL" clId="{B5BCDAA5-ABA9-4766-879F-7495700A2387}" dt="2022-09-03T11:15:39.174" v="92" actId="207"/>
          <ac:spMkLst>
            <pc:docMk/>
            <pc:sldMk cId="1371383458" sldId="412"/>
            <ac:spMk id="9" creationId="{FABB419B-309A-4233-8781-4EFE49F50AE3}"/>
          </ac:spMkLst>
        </pc:spChg>
        <pc:spChg chg="add mod">
          <ac:chgData name="정승민" userId="27c543a4-548c-4fc9-964e-449d0026db0b" providerId="ADAL" clId="{B5BCDAA5-ABA9-4766-879F-7495700A2387}" dt="2022-09-03T11:17:20.188" v="124" actId="1035"/>
          <ac:spMkLst>
            <pc:docMk/>
            <pc:sldMk cId="1371383458" sldId="412"/>
            <ac:spMk id="12" creationId="{58951097-7AF5-4C14-864C-27B8654C76D7}"/>
          </ac:spMkLst>
        </pc:spChg>
        <pc:picChg chg="mod">
          <ac:chgData name="정승민" userId="27c543a4-548c-4fc9-964e-449d0026db0b" providerId="ADAL" clId="{B5BCDAA5-ABA9-4766-879F-7495700A2387}" dt="2022-09-03T11:12:05.454" v="77" actId="1076"/>
          <ac:picMkLst>
            <pc:docMk/>
            <pc:sldMk cId="1371383458" sldId="412"/>
            <ac:picMk id="2" creationId="{00000000-0000-0000-0000-000000000000}"/>
          </ac:picMkLst>
        </pc:picChg>
        <pc:picChg chg="add mod">
          <ac:chgData name="정승민" userId="27c543a4-548c-4fc9-964e-449d0026db0b" providerId="ADAL" clId="{B5BCDAA5-ABA9-4766-879F-7495700A2387}" dt="2022-09-03T11:16:42.317" v="106" actId="1076"/>
          <ac:picMkLst>
            <pc:docMk/>
            <pc:sldMk cId="1371383458" sldId="412"/>
            <ac:picMk id="6" creationId="{AADF98C3-CC16-4F5B-9CC4-082399D12AAD}"/>
          </ac:picMkLst>
        </pc:picChg>
        <pc:picChg chg="add mod ord">
          <ac:chgData name="정승민" userId="27c543a4-548c-4fc9-964e-449d0026db0b" providerId="ADAL" clId="{B5BCDAA5-ABA9-4766-879F-7495700A2387}" dt="2022-09-03T11:17:08.164" v="108" actId="1076"/>
          <ac:picMkLst>
            <pc:docMk/>
            <pc:sldMk cId="1371383458" sldId="412"/>
            <ac:picMk id="8" creationId="{C23F1BE3-96CD-426F-AFE1-2EBD0D99F9C9}"/>
          </ac:picMkLst>
        </pc:picChg>
        <pc:picChg chg="add mod">
          <ac:chgData name="정승민" userId="27c543a4-548c-4fc9-964e-449d0026db0b" providerId="ADAL" clId="{B5BCDAA5-ABA9-4766-879F-7495700A2387}" dt="2022-09-03T11:17:08.164" v="108" actId="1076"/>
          <ac:picMkLst>
            <pc:docMk/>
            <pc:sldMk cId="1371383458" sldId="412"/>
            <ac:picMk id="11" creationId="{9EDDED1D-A766-4250-9F69-57B97BD8B2BA}"/>
          </ac:picMkLst>
        </pc:picChg>
      </pc:sldChg>
      <pc:sldChg chg="addSp delSp modSp mod">
        <pc:chgData name="정승민" userId="27c543a4-548c-4fc9-964e-449d0026db0b" providerId="ADAL" clId="{B5BCDAA5-ABA9-4766-879F-7495700A2387}" dt="2022-09-03T11:35:11.696" v="1051" actId="478"/>
        <pc:sldMkLst>
          <pc:docMk/>
          <pc:sldMk cId="3302029656" sldId="414"/>
        </pc:sldMkLst>
        <pc:picChg chg="add del mod">
          <ac:chgData name="정승민" userId="27c543a4-548c-4fc9-964e-449d0026db0b" providerId="ADAL" clId="{B5BCDAA5-ABA9-4766-879F-7495700A2387}" dt="2022-09-03T11:35:11.696" v="1051" actId="478"/>
          <ac:picMkLst>
            <pc:docMk/>
            <pc:sldMk cId="3302029656" sldId="414"/>
            <ac:picMk id="7" creationId="{A6B50F6C-3493-4F8A-B34D-E63B7F4B2942}"/>
          </ac:picMkLst>
        </pc:picChg>
      </pc:sldChg>
      <pc:sldChg chg="del">
        <pc:chgData name="정승민" userId="27c543a4-548c-4fc9-964e-449d0026db0b" providerId="ADAL" clId="{B5BCDAA5-ABA9-4766-879F-7495700A2387}" dt="2022-09-03T11:12:29.748" v="81" actId="47"/>
        <pc:sldMkLst>
          <pc:docMk/>
          <pc:sldMk cId="3343862838" sldId="415"/>
        </pc:sldMkLst>
      </pc:sldChg>
      <pc:sldChg chg="delSp del mod">
        <pc:chgData name="정승민" userId="27c543a4-548c-4fc9-964e-449d0026db0b" providerId="ADAL" clId="{B5BCDAA5-ABA9-4766-879F-7495700A2387}" dt="2022-09-03T11:35:20.246" v="1052" actId="47"/>
        <pc:sldMkLst>
          <pc:docMk/>
          <pc:sldMk cId="2285760102" sldId="416"/>
        </pc:sldMkLst>
        <pc:picChg chg="del">
          <ac:chgData name="정승민" userId="27c543a4-548c-4fc9-964e-449d0026db0b" providerId="ADAL" clId="{B5BCDAA5-ABA9-4766-879F-7495700A2387}" dt="2022-09-03T11:35:05.527" v="1048" actId="21"/>
          <ac:picMkLst>
            <pc:docMk/>
            <pc:sldMk cId="2285760102" sldId="416"/>
            <ac:picMk id="2" creationId="{00000000-0000-0000-0000-000000000000}"/>
          </ac:picMkLst>
        </pc:picChg>
      </pc:sldChg>
      <pc:sldChg chg="modSp mod">
        <pc:chgData name="정승민" userId="27c543a4-548c-4fc9-964e-449d0026db0b" providerId="ADAL" clId="{B5BCDAA5-ABA9-4766-879F-7495700A2387}" dt="2022-09-03T11:48:16.325" v="1497" actId="20577"/>
        <pc:sldMkLst>
          <pc:docMk/>
          <pc:sldMk cId="1027565971" sldId="417"/>
        </pc:sldMkLst>
        <pc:spChg chg="mod">
          <ac:chgData name="정승민" userId="27c543a4-548c-4fc9-964e-449d0026db0b" providerId="ADAL" clId="{B5BCDAA5-ABA9-4766-879F-7495700A2387}" dt="2022-09-03T11:36:54.449" v="1222"/>
          <ac:spMkLst>
            <pc:docMk/>
            <pc:sldMk cId="1027565971" sldId="417"/>
            <ac:spMk id="3" creationId="{00000000-0000-0000-0000-000000000000}"/>
          </ac:spMkLst>
        </pc:spChg>
        <pc:spChg chg="mod">
          <ac:chgData name="정승민" userId="27c543a4-548c-4fc9-964e-449d0026db0b" providerId="ADAL" clId="{B5BCDAA5-ABA9-4766-879F-7495700A2387}" dt="2022-09-03T11:37:09.253" v="1246" actId="20577"/>
          <ac:spMkLst>
            <pc:docMk/>
            <pc:sldMk cId="1027565971" sldId="417"/>
            <ac:spMk id="6" creationId="{7E318DEC-900B-4FA4-8E97-3ADB9257162E}"/>
          </ac:spMkLst>
        </pc:spChg>
        <pc:spChg chg="mod">
          <ac:chgData name="정승민" userId="27c543a4-548c-4fc9-964e-449d0026db0b" providerId="ADAL" clId="{B5BCDAA5-ABA9-4766-879F-7495700A2387}" dt="2022-09-03T11:48:16.325" v="1497" actId="20577"/>
          <ac:spMkLst>
            <pc:docMk/>
            <pc:sldMk cId="1027565971" sldId="417"/>
            <ac:spMk id="7" creationId="{EF737291-D1DB-463E-BAEC-32E2A84B31FC}"/>
          </ac:spMkLst>
        </pc:spChg>
        <pc:picChg chg="mod">
          <ac:chgData name="정승민" userId="27c543a4-548c-4fc9-964e-449d0026db0b" providerId="ADAL" clId="{B5BCDAA5-ABA9-4766-879F-7495700A2387}" dt="2022-09-03T11:37:30.136" v="1293" actId="14100"/>
          <ac:picMkLst>
            <pc:docMk/>
            <pc:sldMk cId="1027565971" sldId="417"/>
            <ac:picMk id="2" creationId="{00000000-0000-0000-0000-000000000000}"/>
          </ac:picMkLst>
        </pc:picChg>
      </pc:sldChg>
      <pc:sldChg chg="modSp mod">
        <pc:chgData name="정승민" userId="27c543a4-548c-4fc9-964e-449d0026db0b" providerId="ADAL" clId="{B5BCDAA5-ABA9-4766-879F-7495700A2387}" dt="2022-09-03T11:48:06.797" v="1496" actId="20577"/>
        <pc:sldMkLst>
          <pc:docMk/>
          <pc:sldMk cId="3396447681" sldId="418"/>
        </pc:sldMkLst>
        <pc:spChg chg="mod">
          <ac:chgData name="정승민" userId="27c543a4-548c-4fc9-964e-449d0026db0b" providerId="ADAL" clId="{B5BCDAA5-ABA9-4766-879F-7495700A2387}" dt="2022-09-03T11:48:06.797" v="1496" actId="20577"/>
          <ac:spMkLst>
            <pc:docMk/>
            <pc:sldMk cId="3396447681" sldId="418"/>
            <ac:spMk id="3" creationId="{00000000-0000-0000-0000-000000000000}"/>
          </ac:spMkLst>
        </pc:spChg>
      </pc:sldChg>
      <pc:sldChg chg="addSp delSp modSp mod ord">
        <pc:chgData name="정승민" userId="27c543a4-548c-4fc9-964e-449d0026db0b" providerId="ADAL" clId="{B5BCDAA5-ABA9-4766-879F-7495700A2387}" dt="2022-09-03T11:34:47.570" v="1047" actId="1076"/>
        <pc:sldMkLst>
          <pc:docMk/>
          <pc:sldMk cId="3215235886" sldId="422"/>
        </pc:sldMkLst>
        <pc:spChg chg="mod">
          <ac:chgData name="정승민" userId="27c543a4-548c-4fc9-964e-449d0026db0b" providerId="ADAL" clId="{B5BCDAA5-ABA9-4766-879F-7495700A2387}" dt="2022-09-03T11:19:59.810" v="141" actId="6549"/>
          <ac:spMkLst>
            <pc:docMk/>
            <pc:sldMk cId="3215235886" sldId="422"/>
            <ac:spMk id="3" creationId="{00000000-0000-0000-0000-000000000000}"/>
          </ac:spMkLst>
        </pc:spChg>
        <pc:spChg chg="del">
          <ac:chgData name="정승민" userId="27c543a4-548c-4fc9-964e-449d0026db0b" providerId="ADAL" clId="{B5BCDAA5-ABA9-4766-879F-7495700A2387}" dt="2022-09-03T11:25:29.496" v="411" actId="478"/>
          <ac:spMkLst>
            <pc:docMk/>
            <pc:sldMk cId="3215235886" sldId="422"/>
            <ac:spMk id="4" creationId="{00000000-0000-0000-0000-000000000000}"/>
          </ac:spMkLst>
        </pc:spChg>
        <pc:spChg chg="add mod">
          <ac:chgData name="정승민" userId="27c543a4-548c-4fc9-964e-449d0026db0b" providerId="ADAL" clId="{B5BCDAA5-ABA9-4766-879F-7495700A2387}" dt="2022-09-03T11:29:25.061" v="573" actId="1076"/>
          <ac:spMkLst>
            <pc:docMk/>
            <pc:sldMk cId="3215235886" sldId="422"/>
            <ac:spMk id="8" creationId="{356F4962-263E-4538-A80C-A6DD9555DC5D}"/>
          </ac:spMkLst>
        </pc:spChg>
        <pc:spChg chg="add mod">
          <ac:chgData name="정승민" userId="27c543a4-548c-4fc9-964e-449d0026db0b" providerId="ADAL" clId="{B5BCDAA5-ABA9-4766-879F-7495700A2387}" dt="2022-09-03T11:32:31.928" v="936" actId="20577"/>
          <ac:spMkLst>
            <pc:docMk/>
            <pc:sldMk cId="3215235886" sldId="422"/>
            <ac:spMk id="9" creationId="{1935E4BC-52A6-4090-9643-199F5A092179}"/>
          </ac:spMkLst>
        </pc:spChg>
        <pc:spChg chg="add del mod">
          <ac:chgData name="정승민" userId="27c543a4-548c-4fc9-964e-449d0026db0b" providerId="ADAL" clId="{B5BCDAA5-ABA9-4766-879F-7495700A2387}" dt="2022-09-03T11:27:11.807" v="422" actId="478"/>
          <ac:spMkLst>
            <pc:docMk/>
            <pc:sldMk cId="3215235886" sldId="422"/>
            <ac:spMk id="10" creationId="{0C13CF87-69E4-49DF-806F-1B787B8AABBD}"/>
          </ac:spMkLst>
        </pc:spChg>
        <pc:spChg chg="add mod">
          <ac:chgData name="정승민" userId="27c543a4-548c-4fc9-964e-449d0026db0b" providerId="ADAL" clId="{B5BCDAA5-ABA9-4766-879F-7495700A2387}" dt="2022-09-03T11:31:13.182" v="873" actId="1076"/>
          <ac:spMkLst>
            <pc:docMk/>
            <pc:sldMk cId="3215235886" sldId="422"/>
            <ac:spMk id="11" creationId="{21F0C240-897B-4FC7-A60A-C395A65CA19A}"/>
          </ac:spMkLst>
        </pc:spChg>
        <pc:spChg chg="add mod">
          <ac:chgData name="정승민" userId="27c543a4-548c-4fc9-964e-449d0026db0b" providerId="ADAL" clId="{B5BCDAA5-ABA9-4766-879F-7495700A2387}" dt="2022-09-03T11:31:19.182" v="878"/>
          <ac:spMkLst>
            <pc:docMk/>
            <pc:sldMk cId="3215235886" sldId="422"/>
            <ac:spMk id="12" creationId="{379C86C3-41F0-4442-BE82-C95F29B13106}"/>
          </ac:spMkLst>
        </pc:spChg>
        <pc:picChg chg="mod">
          <ac:chgData name="정승민" userId="27c543a4-548c-4fc9-964e-449d0026db0b" providerId="ADAL" clId="{B5BCDAA5-ABA9-4766-879F-7495700A2387}" dt="2022-09-03T11:34:47.570" v="1047" actId="1076"/>
          <ac:picMkLst>
            <pc:docMk/>
            <pc:sldMk cId="3215235886" sldId="422"/>
            <ac:picMk id="2" creationId="{00000000-0000-0000-0000-000000000000}"/>
          </ac:picMkLst>
        </pc:picChg>
        <pc:picChg chg="add mod">
          <ac:chgData name="정승민" userId="27c543a4-548c-4fc9-964e-449d0026db0b" providerId="ADAL" clId="{B5BCDAA5-ABA9-4766-879F-7495700A2387}" dt="2022-09-03T11:29:22.528" v="572" actId="1076"/>
          <ac:picMkLst>
            <pc:docMk/>
            <pc:sldMk cId="3215235886" sldId="422"/>
            <ac:picMk id="7" creationId="{08267E82-D247-4452-BF4F-A40841B0D264}"/>
          </ac:picMkLst>
        </pc:picChg>
      </pc:sldChg>
      <pc:sldChg chg="del">
        <pc:chgData name="정승민" userId="27c543a4-548c-4fc9-964e-449d0026db0b" providerId="ADAL" clId="{B5BCDAA5-ABA9-4766-879F-7495700A2387}" dt="2022-09-03T11:50:15.410" v="1498" actId="47"/>
        <pc:sldMkLst>
          <pc:docMk/>
          <pc:sldMk cId="4139107304" sldId="423"/>
        </pc:sldMkLst>
      </pc:sldChg>
      <pc:sldChg chg="del">
        <pc:chgData name="정승민" userId="27c543a4-548c-4fc9-964e-449d0026db0b" providerId="ADAL" clId="{B5BCDAA5-ABA9-4766-879F-7495700A2387}" dt="2022-09-03T11:51:08.565" v="1499" actId="47"/>
        <pc:sldMkLst>
          <pc:docMk/>
          <pc:sldMk cId="613268195" sldId="425"/>
        </pc:sldMkLst>
      </pc:sldChg>
      <pc:sldChg chg="del">
        <pc:chgData name="정승민" userId="27c543a4-548c-4fc9-964e-449d0026db0b" providerId="ADAL" clId="{B5BCDAA5-ABA9-4766-879F-7495700A2387}" dt="2022-09-03T11:51:10.349" v="1500" actId="47"/>
        <pc:sldMkLst>
          <pc:docMk/>
          <pc:sldMk cId="1283450469" sldId="426"/>
        </pc:sldMkLst>
      </pc:sldChg>
      <pc:sldChg chg="addSp delSp modSp mod">
        <pc:chgData name="정승민" userId="27c543a4-548c-4fc9-964e-449d0026db0b" providerId="ADAL" clId="{B5BCDAA5-ABA9-4766-879F-7495700A2387}" dt="2022-09-03T11:53:20.680" v="1516" actId="1076"/>
        <pc:sldMkLst>
          <pc:docMk/>
          <pc:sldMk cId="3461671644" sldId="428"/>
        </pc:sldMkLst>
        <pc:spChg chg="mod">
          <ac:chgData name="정승민" userId="27c543a4-548c-4fc9-964e-449d0026db0b" providerId="ADAL" clId="{B5BCDAA5-ABA9-4766-879F-7495700A2387}" dt="2022-09-03T11:52:56.981" v="1505" actId="1076"/>
          <ac:spMkLst>
            <pc:docMk/>
            <pc:sldMk cId="3461671644" sldId="428"/>
            <ac:spMk id="3" creationId="{00000000-0000-0000-0000-000000000000}"/>
          </ac:spMkLst>
        </pc:spChg>
        <pc:picChg chg="mod">
          <ac:chgData name="정승민" userId="27c543a4-548c-4fc9-964e-449d0026db0b" providerId="ADAL" clId="{B5BCDAA5-ABA9-4766-879F-7495700A2387}" dt="2022-09-03T11:52:59.786" v="1506" actId="1076"/>
          <ac:picMkLst>
            <pc:docMk/>
            <pc:sldMk cId="3461671644" sldId="428"/>
            <ac:picMk id="2" creationId="{00000000-0000-0000-0000-000000000000}"/>
          </ac:picMkLst>
        </pc:picChg>
        <pc:picChg chg="mod ord">
          <ac:chgData name="정승민" userId="27c543a4-548c-4fc9-964e-449d0026db0b" providerId="ADAL" clId="{B5BCDAA5-ABA9-4766-879F-7495700A2387}" dt="2022-09-03T11:53:20.680" v="1516" actId="1076"/>
          <ac:picMkLst>
            <pc:docMk/>
            <pc:sldMk cId="3461671644" sldId="428"/>
            <ac:picMk id="8" creationId="{00000000-0000-0000-0000-000000000000}"/>
          </ac:picMkLst>
        </pc:picChg>
        <pc:picChg chg="del">
          <ac:chgData name="정승민" userId="27c543a4-548c-4fc9-964e-449d0026db0b" providerId="ADAL" clId="{B5BCDAA5-ABA9-4766-879F-7495700A2387}" dt="2022-09-03T11:52:51.240" v="1503" actId="478"/>
          <ac:picMkLst>
            <pc:docMk/>
            <pc:sldMk cId="3461671644" sldId="428"/>
            <ac:picMk id="9" creationId="{00000000-0000-0000-0000-000000000000}"/>
          </ac:picMkLst>
        </pc:picChg>
        <pc:picChg chg="add mod">
          <ac:chgData name="정승민" userId="27c543a4-548c-4fc9-964e-449d0026db0b" providerId="ADAL" clId="{B5BCDAA5-ABA9-4766-879F-7495700A2387}" dt="2022-09-03T11:53:11.351" v="1513" actId="1076"/>
          <ac:picMkLst>
            <pc:docMk/>
            <pc:sldMk cId="3461671644" sldId="428"/>
            <ac:picMk id="10" creationId="{BEDB4BBD-97C0-466D-BD2A-2FC717C9B667}"/>
          </ac:picMkLst>
        </pc:picChg>
      </pc:sldChg>
      <pc:sldChg chg="modSp mod">
        <pc:chgData name="정승민" userId="27c543a4-548c-4fc9-964e-449d0026db0b" providerId="ADAL" clId="{B5BCDAA5-ABA9-4766-879F-7495700A2387}" dt="2022-09-03T12:02:37.148" v="1779" actId="20577"/>
        <pc:sldMkLst>
          <pc:docMk/>
          <pc:sldMk cId="4190156290" sldId="429"/>
        </pc:sldMkLst>
        <pc:spChg chg="mod">
          <ac:chgData name="정승민" userId="27c543a4-548c-4fc9-964e-449d0026db0b" providerId="ADAL" clId="{B5BCDAA5-ABA9-4766-879F-7495700A2387}" dt="2022-09-03T12:02:37.148" v="1779" actId="20577"/>
          <ac:spMkLst>
            <pc:docMk/>
            <pc:sldMk cId="4190156290" sldId="429"/>
            <ac:spMk id="3" creationId="{00000000-0000-0000-0000-000000000000}"/>
          </ac:spMkLst>
        </pc:spChg>
      </pc:sldChg>
      <pc:sldChg chg="addSp delSp modSp mod">
        <pc:chgData name="정승민" userId="27c543a4-548c-4fc9-964e-449d0026db0b" providerId="ADAL" clId="{B5BCDAA5-ABA9-4766-879F-7495700A2387}" dt="2022-09-03T11:59:02.467" v="1589" actId="1035"/>
        <pc:sldMkLst>
          <pc:docMk/>
          <pc:sldMk cId="3921310530" sldId="439"/>
        </pc:sldMkLst>
        <pc:spChg chg="mod">
          <ac:chgData name="정승민" userId="27c543a4-548c-4fc9-964e-449d0026db0b" providerId="ADAL" clId="{B5BCDAA5-ABA9-4766-879F-7495700A2387}" dt="2022-09-03T11:58:52.501" v="1584" actId="1076"/>
          <ac:spMkLst>
            <pc:docMk/>
            <pc:sldMk cId="3921310530" sldId="439"/>
            <ac:spMk id="3" creationId="{00000000-0000-0000-0000-000000000000}"/>
          </ac:spMkLst>
        </pc:spChg>
        <pc:spChg chg="mod">
          <ac:chgData name="정승민" userId="27c543a4-548c-4fc9-964e-449d0026db0b" providerId="ADAL" clId="{B5BCDAA5-ABA9-4766-879F-7495700A2387}" dt="2022-09-03T11:58:49.111" v="1583" actId="1076"/>
          <ac:spMkLst>
            <pc:docMk/>
            <pc:sldMk cId="3921310530" sldId="439"/>
            <ac:spMk id="5" creationId="{00000000-0000-0000-0000-000000000000}"/>
          </ac:spMkLst>
        </pc:spChg>
        <pc:spChg chg="add mod">
          <ac:chgData name="정승민" userId="27c543a4-548c-4fc9-964e-449d0026db0b" providerId="ADAL" clId="{B5BCDAA5-ABA9-4766-879F-7495700A2387}" dt="2022-09-03T11:58:56.124" v="1586" actId="1076"/>
          <ac:spMkLst>
            <pc:docMk/>
            <pc:sldMk cId="3921310530" sldId="439"/>
            <ac:spMk id="6" creationId="{06FF5553-847D-4B5C-B865-9BACD390A557}"/>
          </ac:spMkLst>
        </pc:spChg>
        <pc:picChg chg="add del mod">
          <ac:chgData name="정승민" userId="27c543a4-548c-4fc9-964e-449d0026db0b" providerId="ADAL" clId="{B5BCDAA5-ABA9-4766-879F-7495700A2387}" dt="2022-09-03T11:58:53.816" v="1585" actId="1076"/>
          <ac:picMkLst>
            <pc:docMk/>
            <pc:sldMk cId="3921310530" sldId="439"/>
            <ac:picMk id="2" creationId="{00000000-0000-0000-0000-000000000000}"/>
          </ac:picMkLst>
        </pc:picChg>
        <pc:picChg chg="add mod">
          <ac:chgData name="정승민" userId="27c543a4-548c-4fc9-964e-449d0026db0b" providerId="ADAL" clId="{B5BCDAA5-ABA9-4766-879F-7495700A2387}" dt="2022-09-03T11:59:02.467" v="1589" actId="1035"/>
          <ac:picMkLst>
            <pc:docMk/>
            <pc:sldMk cId="3921310530" sldId="439"/>
            <ac:picMk id="7" creationId="{C33A9F81-4844-49DC-ADB4-4B2D251ABF27}"/>
          </ac:picMkLst>
        </pc:picChg>
      </pc:sldChg>
      <pc:sldChg chg="del">
        <pc:chgData name="정승민" userId="27c543a4-548c-4fc9-964e-449d0026db0b" providerId="ADAL" clId="{B5BCDAA5-ABA9-4766-879F-7495700A2387}" dt="2022-09-03T11:59:03.454" v="1590" actId="47"/>
        <pc:sldMkLst>
          <pc:docMk/>
          <pc:sldMk cId="1260392516" sldId="440"/>
        </pc:sldMkLst>
      </pc:sldChg>
      <pc:sldChg chg="del">
        <pc:chgData name="정승민" userId="27c543a4-548c-4fc9-964e-449d0026db0b" providerId="ADAL" clId="{B5BCDAA5-ABA9-4766-879F-7495700A2387}" dt="2022-09-03T11:26:01.127" v="414" actId="47"/>
        <pc:sldMkLst>
          <pc:docMk/>
          <pc:sldMk cId="4051641043" sldId="445"/>
        </pc:sldMkLst>
      </pc:sldChg>
      <pc:sldChg chg="del">
        <pc:chgData name="정승민" userId="27c543a4-548c-4fc9-964e-449d0026db0b" providerId="ADAL" clId="{B5BCDAA5-ABA9-4766-879F-7495700A2387}" dt="2022-09-03T11:26:01.127" v="414" actId="47"/>
        <pc:sldMkLst>
          <pc:docMk/>
          <pc:sldMk cId="4166831026" sldId="446"/>
        </pc:sldMkLst>
      </pc:sldChg>
      <pc:sldChg chg="del">
        <pc:chgData name="정승민" userId="27c543a4-548c-4fc9-964e-449d0026db0b" providerId="ADAL" clId="{B5BCDAA5-ABA9-4766-879F-7495700A2387}" dt="2022-09-03T11:25:58.519" v="413" actId="47"/>
        <pc:sldMkLst>
          <pc:docMk/>
          <pc:sldMk cId="2817218550" sldId="447"/>
        </pc:sldMkLst>
      </pc:sldChg>
      <pc:sldChg chg="del">
        <pc:chgData name="정승민" userId="27c543a4-548c-4fc9-964e-449d0026db0b" providerId="ADAL" clId="{B5BCDAA5-ABA9-4766-879F-7495700A2387}" dt="2022-09-03T11:25:58.519" v="413" actId="47"/>
        <pc:sldMkLst>
          <pc:docMk/>
          <pc:sldMk cId="1732187511" sldId="448"/>
        </pc:sldMkLst>
      </pc:sldChg>
      <pc:sldChg chg="delSp del mod">
        <pc:chgData name="정승민" userId="27c543a4-548c-4fc9-964e-449d0026db0b" providerId="ADAL" clId="{B5BCDAA5-ABA9-4766-879F-7495700A2387}" dt="2022-09-03T10:06:44.389" v="14" actId="47"/>
        <pc:sldMkLst>
          <pc:docMk/>
          <pc:sldMk cId="214432270" sldId="451"/>
        </pc:sldMkLst>
        <pc:picChg chg="del">
          <ac:chgData name="정승민" userId="27c543a4-548c-4fc9-964e-449d0026db0b" providerId="ADAL" clId="{B5BCDAA5-ABA9-4766-879F-7495700A2387}" dt="2022-09-03T10:06:34.583" v="10" actId="21"/>
          <ac:picMkLst>
            <pc:docMk/>
            <pc:sldMk cId="214432270" sldId="451"/>
            <ac:picMk id="2" creationId="{00000000-0000-0000-0000-000000000000}"/>
          </ac:picMkLst>
        </pc:picChg>
      </pc:sldChg>
      <pc:sldChg chg="del">
        <pc:chgData name="정승민" userId="27c543a4-548c-4fc9-964e-449d0026db0b" providerId="ADAL" clId="{B5BCDAA5-ABA9-4766-879F-7495700A2387}" dt="2022-09-03T10:12:56.313" v="47" actId="47"/>
        <pc:sldMkLst>
          <pc:docMk/>
          <pc:sldMk cId="2150466358" sldId="452"/>
        </pc:sldMkLst>
      </pc:sldChg>
      <pc:sldChg chg="del">
        <pc:chgData name="정승민" userId="27c543a4-548c-4fc9-964e-449d0026db0b" providerId="ADAL" clId="{B5BCDAA5-ABA9-4766-879F-7495700A2387}" dt="2022-09-03T11:08:57.495" v="66" actId="47"/>
        <pc:sldMkLst>
          <pc:docMk/>
          <pc:sldMk cId="1255673634" sldId="453"/>
        </pc:sldMkLst>
      </pc:sldChg>
      <pc:sldChg chg="del">
        <pc:chgData name="정승민" userId="27c543a4-548c-4fc9-964e-449d0026db0b" providerId="ADAL" clId="{B5BCDAA5-ABA9-4766-879F-7495700A2387}" dt="2022-09-03T11:09:04.413" v="67" actId="47"/>
        <pc:sldMkLst>
          <pc:docMk/>
          <pc:sldMk cId="3777134724" sldId="454"/>
        </pc:sldMkLst>
      </pc:sldChg>
      <pc:sldChg chg="del">
        <pc:chgData name="정승민" userId="27c543a4-548c-4fc9-964e-449d0026db0b" providerId="ADAL" clId="{B5BCDAA5-ABA9-4766-879F-7495700A2387}" dt="2022-09-03T11:09:04.413" v="67" actId="47"/>
        <pc:sldMkLst>
          <pc:docMk/>
          <pc:sldMk cId="2301672530" sldId="455"/>
        </pc:sldMkLst>
      </pc:sldChg>
      <pc:sldChg chg="delSp del mod">
        <pc:chgData name="정승민" userId="27c543a4-548c-4fc9-964e-449d0026db0b" providerId="ADAL" clId="{B5BCDAA5-ABA9-4766-879F-7495700A2387}" dt="2022-09-03T11:12:13.150" v="80" actId="47"/>
        <pc:sldMkLst>
          <pc:docMk/>
          <pc:sldMk cId="942688919" sldId="457"/>
        </pc:sldMkLst>
        <pc:picChg chg="del">
          <ac:chgData name="정승민" userId="27c543a4-548c-4fc9-964e-449d0026db0b" providerId="ADAL" clId="{B5BCDAA5-ABA9-4766-879F-7495700A2387}" dt="2022-09-03T11:11:49.940" v="72" actId="21"/>
          <ac:picMkLst>
            <pc:docMk/>
            <pc:sldMk cId="942688919" sldId="457"/>
            <ac:picMk id="2" creationId="{00000000-0000-0000-0000-000000000000}"/>
          </ac:picMkLst>
        </pc:picChg>
      </pc:sldChg>
      <pc:sldChg chg="del">
        <pc:chgData name="정승민" userId="27c543a4-548c-4fc9-964e-449d0026db0b" providerId="ADAL" clId="{B5BCDAA5-ABA9-4766-879F-7495700A2387}" dt="2022-09-03T11:13:20.410" v="82" actId="47"/>
        <pc:sldMkLst>
          <pc:docMk/>
          <pc:sldMk cId="421683651" sldId="459"/>
        </pc:sldMkLst>
      </pc:sldChg>
      <pc:sldChg chg="delSp del mod">
        <pc:chgData name="정승민" userId="27c543a4-548c-4fc9-964e-449d0026db0b" providerId="ADAL" clId="{B5BCDAA5-ABA9-4766-879F-7495700A2387}" dt="2022-09-03T11:53:22.972" v="1517" actId="47"/>
        <pc:sldMkLst>
          <pc:docMk/>
          <pc:sldMk cId="3855622116" sldId="460"/>
        </pc:sldMkLst>
        <pc:picChg chg="del">
          <ac:chgData name="정승민" userId="27c543a4-548c-4fc9-964e-449d0026db0b" providerId="ADAL" clId="{B5BCDAA5-ABA9-4766-879F-7495700A2387}" dt="2022-09-03T11:52:48.808" v="1501" actId="21"/>
          <ac:picMkLst>
            <pc:docMk/>
            <pc:sldMk cId="3855622116" sldId="460"/>
            <ac:picMk id="2" creationId="{00000000-0000-0000-0000-000000000000}"/>
          </ac:picMkLst>
        </pc:picChg>
      </pc:sldChg>
      <pc:sldChg chg="del">
        <pc:chgData name="정승민" userId="27c543a4-548c-4fc9-964e-449d0026db0b" providerId="ADAL" clId="{B5BCDAA5-ABA9-4766-879F-7495700A2387}" dt="2022-09-03T11:26:32.259" v="418" actId="47"/>
        <pc:sldMkLst>
          <pc:docMk/>
          <pc:sldMk cId="3662881357" sldId="461"/>
        </pc:sldMkLst>
      </pc:sldChg>
      <pc:sldChg chg="del">
        <pc:chgData name="정승민" userId="27c543a4-548c-4fc9-964e-449d0026db0b" providerId="ADAL" clId="{B5BCDAA5-ABA9-4766-879F-7495700A2387}" dt="2022-09-03T11:25:58.519" v="413" actId="47"/>
        <pc:sldMkLst>
          <pc:docMk/>
          <pc:sldMk cId="1657814939" sldId="462"/>
        </pc:sldMkLst>
      </pc:sldChg>
    </pc:docChg>
  </pc:docChgLst>
  <pc:docChgLst>
    <pc:chgData name="정승민" userId="27c543a4-548c-4fc9-964e-449d0026db0b" providerId="ADAL" clId="{4C411BFB-3343-45AB-873C-080FC4443267}"/>
    <pc:docChg chg="modSld sldOrd">
      <pc:chgData name="정승민" userId="27c543a4-548c-4fc9-964e-449d0026db0b" providerId="ADAL" clId="{4C411BFB-3343-45AB-873C-080FC4443267}" dt="2022-09-05T04:19:31.477" v="4"/>
      <pc:docMkLst>
        <pc:docMk/>
      </pc:docMkLst>
      <pc:sldChg chg="modSp mod">
        <pc:chgData name="정승민" userId="27c543a4-548c-4fc9-964e-449d0026db0b" providerId="ADAL" clId="{4C411BFB-3343-45AB-873C-080FC4443267}" dt="2022-09-05T04:19:20.537" v="2"/>
        <pc:sldMkLst>
          <pc:docMk/>
          <pc:sldMk cId="2928842260" sldId="420"/>
        </pc:sldMkLst>
        <pc:spChg chg="mod">
          <ac:chgData name="정승민" userId="27c543a4-548c-4fc9-964e-449d0026db0b" providerId="ADAL" clId="{4C411BFB-3343-45AB-873C-080FC4443267}" dt="2022-09-05T04:19:20.537" v="2"/>
          <ac:spMkLst>
            <pc:docMk/>
            <pc:sldMk cId="2928842260" sldId="420"/>
            <ac:spMk id="3" creationId="{00000000-0000-0000-0000-000000000000}"/>
          </ac:spMkLst>
        </pc:spChg>
      </pc:sldChg>
      <pc:sldChg chg="ord">
        <pc:chgData name="정승민" userId="27c543a4-548c-4fc9-964e-449d0026db0b" providerId="ADAL" clId="{4C411BFB-3343-45AB-873C-080FC4443267}" dt="2022-09-05T04:19:31.477" v="4"/>
        <pc:sldMkLst>
          <pc:docMk/>
          <pc:sldMk cId="3215235886" sldId="422"/>
        </pc:sldMkLst>
      </pc:sldChg>
    </pc:docChg>
  </pc:docChgLst>
  <pc:docChgLst>
    <pc:chgData name="정승민" userId="27c543a4-548c-4fc9-964e-449d0026db0b" providerId="ADAL" clId="{09D697CC-A49D-465D-B85E-CFE718225F00}"/>
    <pc:docChg chg="undo custSel addSld delSld modSld sldOrd">
      <pc:chgData name="정승민" userId="27c543a4-548c-4fc9-964e-449d0026db0b" providerId="ADAL" clId="{09D697CC-A49D-465D-B85E-CFE718225F00}" dt="2022-09-21T05:48:57.822" v="3728"/>
      <pc:docMkLst>
        <pc:docMk/>
      </pc:docMkLst>
      <pc:sldChg chg="addSp delSp modSp mod">
        <pc:chgData name="정승민" userId="27c543a4-548c-4fc9-964e-449d0026db0b" providerId="ADAL" clId="{09D697CC-A49D-465D-B85E-CFE718225F00}" dt="2022-09-20T03:50:31.556" v="206"/>
        <pc:sldMkLst>
          <pc:docMk/>
          <pc:sldMk cId="2933454379" sldId="464"/>
        </pc:sldMkLst>
        <pc:spChg chg="mod">
          <ac:chgData name="정승민" userId="27c543a4-548c-4fc9-964e-449d0026db0b" providerId="ADAL" clId="{09D697CC-A49D-465D-B85E-CFE718225F00}" dt="2022-09-20T03:38:33.473" v="5" actId="20577"/>
          <ac:spMkLst>
            <pc:docMk/>
            <pc:sldMk cId="2933454379" sldId="464"/>
            <ac:spMk id="3" creationId="{00000000-0000-0000-0000-000000000000}"/>
          </ac:spMkLst>
        </pc:spChg>
        <pc:spChg chg="add del mod">
          <ac:chgData name="정승민" userId="27c543a4-548c-4fc9-964e-449d0026db0b" providerId="ADAL" clId="{09D697CC-A49D-465D-B85E-CFE718225F00}" dt="2022-09-20T03:50:31.556" v="206"/>
          <ac:spMkLst>
            <pc:docMk/>
            <pc:sldMk cId="2933454379" sldId="464"/>
            <ac:spMk id="5" creationId="{F4DCCC13-3B84-4FCB-B18B-02BDA09181DA}"/>
          </ac:spMkLst>
        </pc:spChg>
      </pc:sldChg>
      <pc:sldChg chg="addSp delSp modSp add del mod">
        <pc:chgData name="정승민" userId="27c543a4-548c-4fc9-964e-449d0026db0b" providerId="ADAL" clId="{09D697CC-A49D-465D-B85E-CFE718225F00}" dt="2022-09-21T02:38:02.733" v="3239" actId="20577"/>
        <pc:sldMkLst>
          <pc:docMk/>
          <pc:sldMk cId="1965291391" sldId="465"/>
        </pc:sldMkLst>
        <pc:spChg chg="add mod">
          <ac:chgData name="정승민" userId="27c543a4-548c-4fc9-964e-449d0026db0b" providerId="ADAL" clId="{09D697CC-A49D-465D-B85E-CFE718225F00}" dt="2022-09-20T08:42:39.932" v="3150" actId="20577"/>
          <ac:spMkLst>
            <pc:docMk/>
            <pc:sldMk cId="1965291391" sldId="465"/>
            <ac:spMk id="4" creationId="{38CF9160-B905-410C-9658-8195EDFBAEF8}"/>
          </ac:spMkLst>
        </pc:spChg>
        <pc:spChg chg="add mod">
          <ac:chgData name="정승민" userId="27c543a4-548c-4fc9-964e-449d0026db0b" providerId="ADAL" clId="{09D697CC-A49D-465D-B85E-CFE718225F00}" dt="2022-09-21T02:38:02.733" v="3239" actId="20577"/>
          <ac:spMkLst>
            <pc:docMk/>
            <pc:sldMk cId="1965291391" sldId="465"/>
            <ac:spMk id="5" creationId="{653129CD-C3FA-4D15-AD9F-077256EF78F3}"/>
          </ac:spMkLst>
        </pc:spChg>
        <pc:spChg chg="add mod">
          <ac:chgData name="정승민" userId="27c543a4-548c-4fc9-964e-449d0026db0b" providerId="ADAL" clId="{09D697CC-A49D-465D-B85E-CFE718225F00}" dt="2022-09-20T08:27:45.194" v="3130" actId="1036"/>
          <ac:spMkLst>
            <pc:docMk/>
            <pc:sldMk cId="1965291391" sldId="465"/>
            <ac:spMk id="7" creationId="{C89B6783-564B-49D5-8830-879B6C036EB7}"/>
          </ac:spMkLst>
        </pc:spChg>
        <pc:spChg chg="add mod">
          <ac:chgData name="정승민" userId="27c543a4-548c-4fc9-964e-449d0026db0b" providerId="ADAL" clId="{09D697CC-A49D-465D-B85E-CFE718225F00}" dt="2022-09-20T08:43:31.322" v="3177" actId="1076"/>
          <ac:spMkLst>
            <pc:docMk/>
            <pc:sldMk cId="1965291391" sldId="465"/>
            <ac:spMk id="8" creationId="{732C43CE-BE51-4F81-84A3-4DA6B6828AE2}"/>
          </ac:spMkLst>
        </pc:spChg>
        <pc:spChg chg="add mod">
          <ac:chgData name="정승민" userId="27c543a4-548c-4fc9-964e-449d0026db0b" providerId="ADAL" clId="{09D697CC-A49D-465D-B85E-CFE718225F00}" dt="2022-09-20T08:43:31.322" v="3177" actId="1076"/>
          <ac:spMkLst>
            <pc:docMk/>
            <pc:sldMk cId="1965291391" sldId="465"/>
            <ac:spMk id="9" creationId="{5DEA71D5-48A6-4A73-BFFB-C98DE58ACCD7}"/>
          </ac:spMkLst>
        </pc:spChg>
        <pc:spChg chg="add mod">
          <ac:chgData name="정승민" userId="27c543a4-548c-4fc9-964e-449d0026db0b" providerId="ADAL" clId="{09D697CC-A49D-465D-B85E-CFE718225F00}" dt="2022-09-20T08:43:31.322" v="3177" actId="1076"/>
          <ac:spMkLst>
            <pc:docMk/>
            <pc:sldMk cId="1965291391" sldId="465"/>
            <ac:spMk id="10" creationId="{C5039366-6C06-4A80-8F69-55B44B326D19}"/>
          </ac:spMkLst>
        </pc:spChg>
        <pc:spChg chg="add mod">
          <ac:chgData name="정승민" userId="27c543a4-548c-4fc9-964e-449d0026db0b" providerId="ADAL" clId="{09D697CC-A49D-465D-B85E-CFE718225F00}" dt="2022-09-20T08:43:31.322" v="3177" actId="1076"/>
          <ac:spMkLst>
            <pc:docMk/>
            <pc:sldMk cId="1965291391" sldId="465"/>
            <ac:spMk id="11" creationId="{70D7E897-C6DA-444F-A094-1DEF45D23617}"/>
          </ac:spMkLst>
        </pc:spChg>
        <pc:spChg chg="add mod">
          <ac:chgData name="정승민" userId="27c543a4-548c-4fc9-964e-449d0026db0b" providerId="ADAL" clId="{09D697CC-A49D-465D-B85E-CFE718225F00}" dt="2022-09-20T08:43:31.322" v="3177" actId="1076"/>
          <ac:spMkLst>
            <pc:docMk/>
            <pc:sldMk cId="1965291391" sldId="465"/>
            <ac:spMk id="12" creationId="{CDCDD053-BC27-49E0-B497-D922A0F89AA9}"/>
          </ac:spMkLst>
        </pc:spChg>
        <pc:spChg chg="add mod">
          <ac:chgData name="정승민" userId="27c543a4-548c-4fc9-964e-449d0026db0b" providerId="ADAL" clId="{09D697CC-A49D-465D-B85E-CFE718225F00}" dt="2022-09-20T08:43:31.322" v="3177" actId="1076"/>
          <ac:spMkLst>
            <pc:docMk/>
            <pc:sldMk cId="1965291391" sldId="465"/>
            <ac:spMk id="13" creationId="{BE3A17E4-924D-4222-B5FE-5E45DD3DA387}"/>
          </ac:spMkLst>
        </pc:spChg>
        <pc:picChg chg="del mod">
          <ac:chgData name="정승민" userId="27c543a4-548c-4fc9-964e-449d0026db0b" providerId="ADAL" clId="{09D697CC-A49D-465D-B85E-CFE718225F00}" dt="2022-09-20T03:46:27.661" v="10" actId="478"/>
          <ac:picMkLst>
            <pc:docMk/>
            <pc:sldMk cId="1965291391" sldId="465"/>
            <ac:picMk id="3" creationId="{14C54B75-B7C5-466F-A948-F5D9307FB795}"/>
          </ac:picMkLst>
        </pc:picChg>
      </pc:sldChg>
      <pc:sldChg chg="addSp delSp modSp mod ord">
        <pc:chgData name="정승민" userId="27c543a4-548c-4fc9-964e-449d0026db0b" providerId="ADAL" clId="{09D697CC-A49D-465D-B85E-CFE718225F00}" dt="2022-09-21T05:48:57.822" v="3728"/>
        <pc:sldMkLst>
          <pc:docMk/>
          <pc:sldMk cId="1416974684" sldId="466"/>
        </pc:sldMkLst>
        <pc:spChg chg="mod">
          <ac:chgData name="정승민" userId="27c543a4-548c-4fc9-964e-449d0026db0b" providerId="ADAL" clId="{09D697CC-A49D-465D-B85E-CFE718225F00}" dt="2022-09-21T05:48:57.822" v="3728"/>
          <ac:spMkLst>
            <pc:docMk/>
            <pc:sldMk cId="1416974684" sldId="466"/>
            <ac:spMk id="4" creationId="{2C2DA168-25C6-4236-A53C-AC65E934B754}"/>
          </ac:spMkLst>
        </pc:spChg>
        <pc:spChg chg="del">
          <ac:chgData name="정승민" userId="27c543a4-548c-4fc9-964e-449d0026db0b" providerId="ADAL" clId="{09D697CC-A49D-465D-B85E-CFE718225F00}" dt="2022-09-21T02:35:14.221" v="3213" actId="478"/>
          <ac:spMkLst>
            <pc:docMk/>
            <pc:sldMk cId="1416974684" sldId="466"/>
            <ac:spMk id="6" creationId="{7F5FEE37-3755-4DF8-A37E-ECFD1B71E710}"/>
          </ac:spMkLst>
        </pc:spChg>
        <pc:spChg chg="mod">
          <ac:chgData name="정승민" userId="27c543a4-548c-4fc9-964e-449d0026db0b" providerId="ADAL" clId="{09D697CC-A49D-465D-B85E-CFE718225F00}" dt="2022-09-20T08:15:11.870" v="2936" actId="1035"/>
          <ac:spMkLst>
            <pc:docMk/>
            <pc:sldMk cId="1416974684" sldId="466"/>
            <ac:spMk id="7" creationId="{B38A132C-DFBA-49B8-B610-4BD4FEA0826C}"/>
          </ac:spMkLst>
        </pc:spChg>
        <pc:spChg chg="mod">
          <ac:chgData name="정승민" userId="27c543a4-548c-4fc9-964e-449d0026db0b" providerId="ADAL" clId="{09D697CC-A49D-465D-B85E-CFE718225F00}" dt="2022-09-20T08:15:11.870" v="2936" actId="1035"/>
          <ac:spMkLst>
            <pc:docMk/>
            <pc:sldMk cId="1416974684" sldId="466"/>
            <ac:spMk id="8" creationId="{CCD84509-FADF-4231-B3AF-57887C670027}"/>
          </ac:spMkLst>
        </pc:spChg>
        <pc:spChg chg="del mod">
          <ac:chgData name="정승민" userId="27c543a4-548c-4fc9-964e-449d0026db0b" providerId="ADAL" clId="{09D697CC-A49D-465D-B85E-CFE718225F00}" dt="2022-09-20T07:35:31.896" v="1194" actId="478"/>
          <ac:spMkLst>
            <pc:docMk/>
            <pc:sldMk cId="1416974684" sldId="466"/>
            <ac:spMk id="9" creationId="{5ABC271E-3019-4F9E-8002-E71D17569E18}"/>
          </ac:spMkLst>
        </pc:spChg>
        <pc:spChg chg="del mod">
          <ac:chgData name="정승민" userId="27c543a4-548c-4fc9-964e-449d0026db0b" providerId="ADAL" clId="{09D697CC-A49D-465D-B85E-CFE718225F00}" dt="2022-09-20T07:35:31.896" v="1194" actId="478"/>
          <ac:spMkLst>
            <pc:docMk/>
            <pc:sldMk cId="1416974684" sldId="466"/>
            <ac:spMk id="10" creationId="{90B3B289-439F-4227-9165-543F3FF685DF}"/>
          </ac:spMkLst>
        </pc:spChg>
        <pc:spChg chg="add del mod">
          <ac:chgData name="정승민" userId="27c543a4-548c-4fc9-964e-449d0026db0b" providerId="ADAL" clId="{09D697CC-A49D-465D-B85E-CFE718225F00}" dt="2022-09-21T02:46:59.605" v="3535" actId="21"/>
          <ac:spMkLst>
            <pc:docMk/>
            <pc:sldMk cId="1416974684" sldId="466"/>
            <ac:spMk id="10" creationId="{E8A79765-B0F6-4B41-AC49-61096638236A}"/>
          </ac:spMkLst>
        </pc:spChg>
        <pc:spChg chg="add mod">
          <ac:chgData name="정승민" userId="27c543a4-548c-4fc9-964e-449d0026db0b" providerId="ADAL" clId="{09D697CC-A49D-465D-B85E-CFE718225F00}" dt="2022-09-20T08:15:15.524" v="2948" actId="1035"/>
          <ac:spMkLst>
            <pc:docMk/>
            <pc:sldMk cId="1416974684" sldId="466"/>
            <ac:spMk id="11" creationId="{0C2AFE6D-F85D-4D03-96EF-3FE2C181EDFB}"/>
          </ac:spMkLst>
        </pc:spChg>
        <pc:spChg chg="add mod">
          <ac:chgData name="정승민" userId="27c543a4-548c-4fc9-964e-449d0026db0b" providerId="ADAL" clId="{09D697CC-A49D-465D-B85E-CFE718225F00}" dt="2022-09-20T08:15:15.524" v="2948" actId="1035"/>
          <ac:spMkLst>
            <pc:docMk/>
            <pc:sldMk cId="1416974684" sldId="466"/>
            <ac:spMk id="12" creationId="{02F12A12-0802-469E-98E9-959EFA09E607}"/>
          </ac:spMkLst>
        </pc:spChg>
        <pc:spChg chg="add mod">
          <ac:chgData name="정승민" userId="27c543a4-548c-4fc9-964e-449d0026db0b" providerId="ADAL" clId="{09D697CC-A49D-465D-B85E-CFE718225F00}" dt="2022-09-20T08:15:21.002" v="2955" actId="1035"/>
          <ac:spMkLst>
            <pc:docMk/>
            <pc:sldMk cId="1416974684" sldId="466"/>
            <ac:spMk id="13" creationId="{47C1164C-7410-4405-8D3D-05E25CB07A38}"/>
          </ac:spMkLst>
        </pc:spChg>
        <pc:spChg chg="add mod">
          <ac:chgData name="정승민" userId="27c543a4-548c-4fc9-964e-449d0026db0b" providerId="ADAL" clId="{09D697CC-A49D-465D-B85E-CFE718225F00}" dt="2022-09-20T08:15:21.002" v="2955" actId="1035"/>
          <ac:spMkLst>
            <pc:docMk/>
            <pc:sldMk cId="1416974684" sldId="466"/>
            <ac:spMk id="14" creationId="{8643CE93-464E-4FD5-9087-8B1DBDA98680}"/>
          </ac:spMkLst>
        </pc:spChg>
        <pc:spChg chg="add del mod">
          <ac:chgData name="정승민" userId="27c543a4-548c-4fc9-964e-449d0026db0b" providerId="ADAL" clId="{09D697CC-A49D-465D-B85E-CFE718225F00}" dt="2022-09-21T02:48:14.869" v="3588" actId="21"/>
          <ac:spMkLst>
            <pc:docMk/>
            <pc:sldMk cId="1416974684" sldId="466"/>
            <ac:spMk id="15" creationId="{E103B92D-E0D0-4E8C-9BE5-E1FB978C05C8}"/>
          </ac:spMkLst>
        </pc:spChg>
        <pc:spChg chg="add mod">
          <ac:chgData name="정승민" userId="27c543a4-548c-4fc9-964e-449d0026db0b" providerId="ADAL" clId="{09D697CC-A49D-465D-B85E-CFE718225F00}" dt="2022-09-21T02:48:23.934" v="3593" actId="1076"/>
          <ac:spMkLst>
            <pc:docMk/>
            <pc:sldMk cId="1416974684" sldId="466"/>
            <ac:spMk id="16" creationId="{5E9862B9-1318-4508-836B-41329A45BCB2}"/>
          </ac:spMkLst>
        </pc:spChg>
        <pc:picChg chg="del">
          <ac:chgData name="정승민" userId="27c543a4-548c-4fc9-964e-449d0026db0b" providerId="ADAL" clId="{09D697CC-A49D-465D-B85E-CFE718225F00}" dt="2022-09-20T04:02:05.042" v="238" actId="478"/>
          <ac:picMkLst>
            <pc:docMk/>
            <pc:sldMk cId="1416974684" sldId="466"/>
            <ac:picMk id="3" creationId="{6B1A0EBA-EE51-49A9-89B4-AD3F12EBD2A5}"/>
          </ac:picMkLst>
        </pc:picChg>
      </pc:sldChg>
      <pc:sldChg chg="addSp delSp modSp mod ord">
        <pc:chgData name="정승민" userId="27c543a4-548c-4fc9-964e-449d0026db0b" providerId="ADAL" clId="{09D697CC-A49D-465D-B85E-CFE718225F00}" dt="2022-09-21T02:55:34.661" v="3718" actId="20577"/>
        <pc:sldMkLst>
          <pc:docMk/>
          <pc:sldMk cId="732897104" sldId="467"/>
        </pc:sldMkLst>
        <pc:spChg chg="mod">
          <ac:chgData name="정승민" userId="27c543a4-548c-4fc9-964e-449d0026db0b" providerId="ADAL" clId="{09D697CC-A49D-465D-B85E-CFE718225F00}" dt="2022-09-21T02:55:17.103" v="3708" actId="1076"/>
          <ac:spMkLst>
            <pc:docMk/>
            <pc:sldMk cId="732897104" sldId="467"/>
            <ac:spMk id="3" creationId="{F316B8DF-43AF-4035-88F5-9DD390E846A1}"/>
          </ac:spMkLst>
        </pc:spChg>
        <pc:spChg chg="del">
          <ac:chgData name="정승민" userId="27c543a4-548c-4fc9-964e-449d0026db0b" providerId="ADAL" clId="{09D697CC-A49D-465D-B85E-CFE718225F00}" dt="2022-09-21T02:35:11.934" v="3212" actId="21"/>
          <ac:spMkLst>
            <pc:docMk/>
            <pc:sldMk cId="732897104" sldId="467"/>
            <ac:spMk id="6" creationId="{4AD9E2DD-4685-44FD-BB70-4AD04A0B6793}"/>
          </ac:spMkLst>
        </pc:spChg>
        <pc:spChg chg="mod">
          <ac:chgData name="정승민" userId="27c543a4-548c-4fc9-964e-449d0026db0b" providerId="ADAL" clId="{09D697CC-A49D-465D-B85E-CFE718225F00}" dt="2022-09-21T02:55:19.061" v="3709" actId="1076"/>
          <ac:spMkLst>
            <pc:docMk/>
            <pc:sldMk cId="732897104" sldId="467"/>
            <ac:spMk id="7" creationId="{E203AD12-DF64-4666-9CD6-70C3084CBC98}"/>
          </ac:spMkLst>
        </pc:spChg>
        <pc:spChg chg="add del mod">
          <ac:chgData name="정승민" userId="27c543a4-548c-4fc9-964e-449d0026db0b" providerId="ADAL" clId="{09D697CC-A49D-465D-B85E-CFE718225F00}" dt="2022-09-21T02:47:02.733" v="3537" actId="21"/>
          <ac:spMkLst>
            <pc:docMk/>
            <pc:sldMk cId="732897104" sldId="467"/>
            <ac:spMk id="8" creationId="{EC126812-B7CC-4136-83D2-C51F2D35A65B}"/>
          </ac:spMkLst>
        </pc:spChg>
        <pc:spChg chg="mod">
          <ac:chgData name="정승민" userId="27c543a4-548c-4fc9-964e-449d0026db0b" providerId="ADAL" clId="{09D697CC-A49D-465D-B85E-CFE718225F00}" dt="2022-09-21T02:55:19.061" v="3709" actId="1076"/>
          <ac:spMkLst>
            <pc:docMk/>
            <pc:sldMk cId="732897104" sldId="467"/>
            <ac:spMk id="9" creationId="{0C56C4EF-CBD4-43E9-B8DF-B23BCB9ADA19}"/>
          </ac:spMkLst>
        </pc:spChg>
        <pc:spChg chg="add mod">
          <ac:chgData name="정승민" userId="27c543a4-548c-4fc9-964e-449d0026db0b" providerId="ADAL" clId="{09D697CC-A49D-465D-B85E-CFE718225F00}" dt="2022-09-21T02:55:12.716" v="3706" actId="1076"/>
          <ac:spMkLst>
            <pc:docMk/>
            <pc:sldMk cId="732897104" sldId="467"/>
            <ac:spMk id="10" creationId="{D66F1F81-81C6-4AF3-A59C-66F597EE54B1}"/>
          </ac:spMkLst>
        </pc:spChg>
        <pc:spChg chg="add mod">
          <ac:chgData name="정승민" userId="27c543a4-548c-4fc9-964e-449d0026db0b" providerId="ADAL" clId="{09D697CC-A49D-465D-B85E-CFE718225F00}" dt="2022-09-21T02:55:12.716" v="3706" actId="1076"/>
          <ac:spMkLst>
            <pc:docMk/>
            <pc:sldMk cId="732897104" sldId="467"/>
            <ac:spMk id="11" creationId="{D6BDE71F-1AFB-491E-86CE-0D5B2B6739C9}"/>
          </ac:spMkLst>
        </pc:spChg>
        <pc:spChg chg="add del mod">
          <ac:chgData name="정승민" userId="27c543a4-548c-4fc9-964e-449d0026db0b" providerId="ADAL" clId="{09D697CC-A49D-465D-B85E-CFE718225F00}" dt="2022-09-21T02:48:17.734" v="3590" actId="21"/>
          <ac:spMkLst>
            <pc:docMk/>
            <pc:sldMk cId="732897104" sldId="467"/>
            <ac:spMk id="12" creationId="{C19EF1C7-D34B-4661-842B-E3D11C8A5AE2}"/>
          </ac:spMkLst>
        </pc:spChg>
        <pc:spChg chg="add mod">
          <ac:chgData name="정승민" userId="27c543a4-548c-4fc9-964e-449d0026db0b" providerId="ADAL" clId="{09D697CC-A49D-465D-B85E-CFE718225F00}" dt="2022-09-21T02:48:21.824" v="3592" actId="1076"/>
          <ac:spMkLst>
            <pc:docMk/>
            <pc:sldMk cId="732897104" sldId="467"/>
            <ac:spMk id="13" creationId="{E550C10A-93E7-4E86-BC3C-72475A73F67A}"/>
          </ac:spMkLst>
        </pc:spChg>
        <pc:spChg chg="add mod">
          <ac:chgData name="정승민" userId="27c543a4-548c-4fc9-964e-449d0026db0b" providerId="ADAL" clId="{09D697CC-A49D-465D-B85E-CFE718225F00}" dt="2022-09-21T02:55:32.820" v="3716" actId="20577"/>
          <ac:spMkLst>
            <pc:docMk/>
            <pc:sldMk cId="732897104" sldId="467"/>
            <ac:spMk id="14" creationId="{C7C8EFA5-B9CD-40B5-BBA0-31C3B826158E}"/>
          </ac:spMkLst>
        </pc:spChg>
        <pc:spChg chg="add mod">
          <ac:chgData name="정승민" userId="27c543a4-548c-4fc9-964e-449d0026db0b" providerId="ADAL" clId="{09D697CC-A49D-465D-B85E-CFE718225F00}" dt="2022-09-21T02:55:34.661" v="3718" actId="20577"/>
          <ac:spMkLst>
            <pc:docMk/>
            <pc:sldMk cId="732897104" sldId="467"/>
            <ac:spMk id="15" creationId="{B969C1DA-86F9-4A10-B9C9-5DA65735BB80}"/>
          </ac:spMkLst>
        </pc:spChg>
        <pc:picChg chg="del">
          <ac:chgData name="정승민" userId="27c543a4-548c-4fc9-964e-449d0026db0b" providerId="ADAL" clId="{09D697CC-A49D-465D-B85E-CFE718225F00}" dt="2022-09-21T02:39:09.183" v="3276" actId="478"/>
          <ac:picMkLst>
            <pc:docMk/>
            <pc:sldMk cId="732897104" sldId="467"/>
            <ac:picMk id="4" creationId="{13BEE783-1AF6-44CC-B20F-DB5146EF60C2}"/>
          </ac:picMkLst>
        </pc:picChg>
      </pc:sldChg>
      <pc:sldChg chg="del">
        <pc:chgData name="정승민" userId="27c543a4-548c-4fc9-964e-449d0026db0b" providerId="ADAL" clId="{09D697CC-A49D-465D-B85E-CFE718225F00}" dt="2022-09-20T03:38:40.780" v="6" actId="47"/>
        <pc:sldMkLst>
          <pc:docMk/>
          <pc:sldMk cId="3699262185" sldId="468"/>
        </pc:sldMkLst>
      </pc:sldChg>
      <pc:sldChg chg="addSp delSp modSp add mod">
        <pc:chgData name="정승민" userId="27c543a4-548c-4fc9-964e-449d0026db0b" providerId="ADAL" clId="{09D697CC-A49D-465D-B85E-CFE718225F00}" dt="2022-09-20T08:24:02.017" v="3034" actId="20577"/>
        <pc:sldMkLst>
          <pc:docMk/>
          <pc:sldMk cId="2102583419" sldId="470"/>
        </pc:sldMkLst>
        <pc:spChg chg="del">
          <ac:chgData name="정승민" userId="27c543a4-548c-4fc9-964e-449d0026db0b" providerId="ADAL" clId="{09D697CC-A49D-465D-B85E-CFE718225F00}" dt="2022-09-20T03:50:34.299" v="208" actId="478"/>
          <ac:spMkLst>
            <pc:docMk/>
            <pc:sldMk cId="2102583419" sldId="470"/>
            <ac:spMk id="4" creationId="{38CF9160-B905-410C-9658-8195EDFBAEF8}"/>
          </ac:spMkLst>
        </pc:spChg>
        <pc:spChg chg="mod">
          <ac:chgData name="정승민" userId="27c543a4-548c-4fc9-964e-449d0026db0b" providerId="ADAL" clId="{09D697CC-A49D-465D-B85E-CFE718225F00}" dt="2022-09-20T03:52:53.174" v="222" actId="1076"/>
          <ac:spMkLst>
            <pc:docMk/>
            <pc:sldMk cId="2102583419" sldId="470"/>
            <ac:spMk id="6" creationId="{CA12A171-EA79-4164-9630-B1C4E0B46FAF}"/>
          </ac:spMkLst>
        </pc:spChg>
        <pc:spChg chg="add mod">
          <ac:chgData name="정승민" userId="27c543a4-548c-4fc9-964e-449d0026db0b" providerId="ADAL" clId="{09D697CC-A49D-465D-B85E-CFE718225F00}" dt="2022-09-20T03:53:01.306" v="237" actId="1036"/>
          <ac:spMkLst>
            <pc:docMk/>
            <pc:sldMk cId="2102583419" sldId="470"/>
            <ac:spMk id="7" creationId="{CC4BE870-0D18-48B1-9F05-9C8C0EC1BB36}"/>
          </ac:spMkLst>
        </pc:spChg>
        <pc:spChg chg="add mod">
          <ac:chgData name="정승민" userId="27c543a4-548c-4fc9-964e-449d0026db0b" providerId="ADAL" clId="{09D697CC-A49D-465D-B85E-CFE718225F00}" dt="2022-09-20T03:53:01.306" v="237" actId="1036"/>
          <ac:spMkLst>
            <pc:docMk/>
            <pc:sldMk cId="2102583419" sldId="470"/>
            <ac:spMk id="8" creationId="{7508B763-8F73-4EE3-AEF6-3FC515071E7C}"/>
          </ac:spMkLst>
        </pc:spChg>
        <pc:spChg chg="add mod">
          <ac:chgData name="정승민" userId="27c543a4-548c-4fc9-964e-449d0026db0b" providerId="ADAL" clId="{09D697CC-A49D-465D-B85E-CFE718225F00}" dt="2022-09-20T03:53:01.306" v="237" actId="1036"/>
          <ac:spMkLst>
            <pc:docMk/>
            <pc:sldMk cId="2102583419" sldId="470"/>
            <ac:spMk id="9" creationId="{AE844773-995A-420F-87BF-504107194572}"/>
          </ac:spMkLst>
        </pc:spChg>
        <pc:spChg chg="add mod">
          <ac:chgData name="정승민" userId="27c543a4-548c-4fc9-964e-449d0026db0b" providerId="ADAL" clId="{09D697CC-A49D-465D-B85E-CFE718225F00}" dt="2022-09-20T08:22:53.425" v="2958" actId="14100"/>
          <ac:spMkLst>
            <pc:docMk/>
            <pc:sldMk cId="2102583419" sldId="470"/>
            <ac:spMk id="10" creationId="{F4EC8260-3E88-4CAF-8826-EC5A99DFE935}"/>
          </ac:spMkLst>
        </pc:spChg>
        <pc:spChg chg="add mod">
          <ac:chgData name="정승민" userId="27c543a4-548c-4fc9-964e-449d0026db0b" providerId="ADAL" clId="{09D697CC-A49D-465D-B85E-CFE718225F00}" dt="2022-09-20T03:53:01.306" v="237" actId="1036"/>
          <ac:spMkLst>
            <pc:docMk/>
            <pc:sldMk cId="2102583419" sldId="470"/>
            <ac:spMk id="11" creationId="{65073D0B-5B89-450B-820E-5A4A8CEAD46A}"/>
          </ac:spMkLst>
        </pc:spChg>
        <pc:spChg chg="add mod">
          <ac:chgData name="정승민" userId="27c543a4-548c-4fc9-964e-449d0026db0b" providerId="ADAL" clId="{09D697CC-A49D-465D-B85E-CFE718225F00}" dt="2022-09-20T03:53:01.306" v="237" actId="1036"/>
          <ac:spMkLst>
            <pc:docMk/>
            <pc:sldMk cId="2102583419" sldId="470"/>
            <ac:spMk id="12" creationId="{223F841C-42A3-4C5B-99D5-2518BCDC1F16}"/>
          </ac:spMkLst>
        </pc:spChg>
        <pc:spChg chg="add mod">
          <ac:chgData name="정승민" userId="27c543a4-548c-4fc9-964e-449d0026db0b" providerId="ADAL" clId="{09D697CC-A49D-465D-B85E-CFE718225F00}" dt="2022-09-20T03:53:01.306" v="237" actId="1036"/>
          <ac:spMkLst>
            <pc:docMk/>
            <pc:sldMk cId="2102583419" sldId="470"/>
            <ac:spMk id="13" creationId="{C5FD84A4-7AC4-4D6B-8C0D-8FEA70BABA91}"/>
          </ac:spMkLst>
        </pc:spChg>
        <pc:spChg chg="add mod">
          <ac:chgData name="정승민" userId="27c543a4-548c-4fc9-964e-449d0026db0b" providerId="ADAL" clId="{09D697CC-A49D-465D-B85E-CFE718225F00}" dt="2022-09-20T08:23:23.399" v="2976" actId="1076"/>
          <ac:spMkLst>
            <pc:docMk/>
            <pc:sldMk cId="2102583419" sldId="470"/>
            <ac:spMk id="14" creationId="{F6F896AB-5141-477A-94C0-204917FF363D}"/>
          </ac:spMkLst>
        </pc:spChg>
        <pc:spChg chg="add mod">
          <ac:chgData name="정승민" userId="27c543a4-548c-4fc9-964e-449d0026db0b" providerId="ADAL" clId="{09D697CC-A49D-465D-B85E-CFE718225F00}" dt="2022-09-20T08:23:32.361" v="2992" actId="5793"/>
          <ac:spMkLst>
            <pc:docMk/>
            <pc:sldMk cId="2102583419" sldId="470"/>
            <ac:spMk id="15" creationId="{1A1B6691-DC34-43F4-81E3-1EDD61954B41}"/>
          </ac:spMkLst>
        </pc:spChg>
        <pc:spChg chg="add mod">
          <ac:chgData name="정승민" userId="27c543a4-548c-4fc9-964e-449d0026db0b" providerId="ADAL" clId="{09D697CC-A49D-465D-B85E-CFE718225F00}" dt="2022-09-20T03:50:44.859" v="219"/>
          <ac:spMkLst>
            <pc:docMk/>
            <pc:sldMk cId="2102583419" sldId="470"/>
            <ac:spMk id="17" creationId="{D1A6C20D-13AF-42E1-B921-5A80E5EAE0F1}"/>
          </ac:spMkLst>
        </pc:spChg>
        <pc:spChg chg="add mod">
          <ac:chgData name="정승민" userId="27c543a4-548c-4fc9-964e-449d0026db0b" providerId="ADAL" clId="{09D697CC-A49D-465D-B85E-CFE718225F00}" dt="2022-09-20T08:23:46.504" v="3014" actId="1076"/>
          <ac:spMkLst>
            <pc:docMk/>
            <pc:sldMk cId="2102583419" sldId="470"/>
            <ac:spMk id="18" creationId="{EB7452B1-9C50-4963-8F6F-86AA46A24C90}"/>
          </ac:spMkLst>
        </pc:spChg>
        <pc:spChg chg="add mod">
          <ac:chgData name="정승민" userId="27c543a4-548c-4fc9-964e-449d0026db0b" providerId="ADAL" clId="{09D697CC-A49D-465D-B85E-CFE718225F00}" dt="2022-09-20T08:24:02.017" v="3034" actId="20577"/>
          <ac:spMkLst>
            <pc:docMk/>
            <pc:sldMk cId="2102583419" sldId="470"/>
            <ac:spMk id="19" creationId="{4E792488-88C9-4836-AAE9-814BD3013859}"/>
          </ac:spMkLst>
        </pc:spChg>
        <pc:picChg chg="add mod">
          <ac:chgData name="정승민" userId="27c543a4-548c-4fc9-964e-449d0026db0b" providerId="ADAL" clId="{09D697CC-A49D-465D-B85E-CFE718225F00}" dt="2022-09-20T03:52:50.908" v="221" actId="1076"/>
          <ac:picMkLst>
            <pc:docMk/>
            <pc:sldMk cId="2102583419" sldId="470"/>
            <ac:picMk id="5" creationId="{810FCF71-D888-4A73-BEBE-FF135452AC27}"/>
          </ac:picMkLst>
        </pc:picChg>
        <pc:picChg chg="add mod">
          <ac:chgData name="정승민" userId="27c543a4-548c-4fc9-964e-449d0026db0b" providerId="ADAL" clId="{09D697CC-A49D-465D-B85E-CFE718225F00}" dt="2022-09-20T03:52:57.392" v="224" actId="1076"/>
          <ac:picMkLst>
            <pc:docMk/>
            <pc:sldMk cId="2102583419" sldId="470"/>
            <ac:picMk id="16" creationId="{615F21D0-6A01-467E-AC79-15883F78D467}"/>
          </ac:picMkLst>
        </pc:picChg>
      </pc:sldChg>
    </pc:docChg>
  </pc:docChgLst>
  <pc:docChgLst>
    <pc:chgData name="정승민" userId="27c543a4-548c-4fc9-964e-449d0026db0b" providerId="ADAL" clId="{DCDDFDB0-E765-4B50-8E70-79A805FC460F}"/>
    <pc:docChg chg="custSel addSld delSld modSld">
      <pc:chgData name="정승민" userId="27c543a4-548c-4fc9-964e-449d0026db0b" providerId="ADAL" clId="{DCDDFDB0-E765-4B50-8E70-79A805FC460F}" dt="2022-09-14T04:02:16.793" v="179" actId="1076"/>
      <pc:docMkLst>
        <pc:docMk/>
      </pc:docMkLst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25190376" sldId="302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1576385520" sldId="358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1066640101" sldId="359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4136882451" sldId="360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2103260736" sldId="389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2905797371" sldId="391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3463410424" sldId="393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1037712974" sldId="394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1791149464" sldId="395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3398499994" sldId="402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521303304" sldId="403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1371383458" sldId="412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941953253" sldId="413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3302029656" sldId="414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1027565971" sldId="417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3396447681" sldId="418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3499251394" sldId="419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2928842260" sldId="420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1075846705" sldId="421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3215235886" sldId="422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2837229719" sldId="424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2935806472" sldId="427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3461671644" sldId="428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4190156290" sldId="429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2467335350" sldId="430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2061419361" sldId="431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243731741" sldId="432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516356592" sldId="433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3453727091" sldId="434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3655295096" sldId="435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1474994275" sldId="436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188359860" sldId="437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1677973427" sldId="438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3921310530" sldId="439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2909966106" sldId="441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2295738422" sldId="442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3030693133" sldId="443"/>
        </pc:sldMkLst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50363974" sldId="444"/>
        </pc:sldMkLst>
      </pc:sldChg>
      <pc:sldChg chg="modSp mod">
        <pc:chgData name="정승민" userId="27c543a4-548c-4fc9-964e-449d0026db0b" providerId="ADAL" clId="{DCDDFDB0-E765-4B50-8E70-79A805FC460F}" dt="2022-09-13T06:20:01.725" v="34" actId="20577"/>
        <pc:sldMkLst>
          <pc:docMk/>
          <pc:sldMk cId="2933454379" sldId="464"/>
        </pc:sldMkLst>
        <pc:spChg chg="mod">
          <ac:chgData name="정승민" userId="27c543a4-548c-4fc9-964e-449d0026db0b" providerId="ADAL" clId="{DCDDFDB0-E765-4B50-8E70-79A805FC460F}" dt="2022-09-13T06:20:01.725" v="34" actId="20577"/>
          <ac:spMkLst>
            <pc:docMk/>
            <pc:sldMk cId="2933454379" sldId="464"/>
            <ac:spMk id="3" creationId="{00000000-0000-0000-0000-000000000000}"/>
          </ac:spMkLst>
        </pc:spChg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786168541" sldId="465"/>
        </pc:sldMkLst>
      </pc:sldChg>
      <pc:sldChg chg="addSp delSp modSp add mod">
        <pc:chgData name="정승민" userId="27c543a4-548c-4fc9-964e-449d0026db0b" providerId="ADAL" clId="{DCDDFDB0-E765-4B50-8E70-79A805FC460F}" dt="2022-09-13T06:24:51.950" v="81" actId="14100"/>
        <pc:sldMkLst>
          <pc:docMk/>
          <pc:sldMk cId="1965291391" sldId="465"/>
        </pc:sldMkLst>
        <pc:spChg chg="del">
          <ac:chgData name="정승민" userId="27c543a4-548c-4fc9-964e-449d0026db0b" providerId="ADAL" clId="{DCDDFDB0-E765-4B50-8E70-79A805FC460F}" dt="2022-09-13T06:23:59.615" v="38" actId="478"/>
          <ac:spMkLst>
            <pc:docMk/>
            <pc:sldMk cId="1965291391" sldId="465"/>
            <ac:spMk id="3" creationId="{00000000-0000-0000-0000-000000000000}"/>
          </ac:spMkLst>
        </pc:spChg>
        <pc:spChg chg="add del mod">
          <ac:chgData name="정승민" userId="27c543a4-548c-4fc9-964e-449d0026db0b" providerId="ADAL" clId="{DCDDFDB0-E765-4B50-8E70-79A805FC460F}" dt="2022-09-13T06:24:01.662" v="39" actId="478"/>
          <ac:spMkLst>
            <pc:docMk/>
            <pc:sldMk cId="1965291391" sldId="465"/>
            <ac:spMk id="5" creationId="{723A8B90-3AB4-4E08-9636-AC574E9F63AA}"/>
          </ac:spMkLst>
        </pc:spChg>
        <pc:spChg chg="add mod">
          <ac:chgData name="정승민" userId="27c543a4-548c-4fc9-964e-449d0026db0b" providerId="ADAL" clId="{DCDDFDB0-E765-4B50-8E70-79A805FC460F}" dt="2022-09-13T06:24:51.950" v="81" actId="14100"/>
          <ac:spMkLst>
            <pc:docMk/>
            <pc:sldMk cId="1965291391" sldId="465"/>
            <ac:spMk id="6" creationId="{CA12A171-EA79-4164-9630-B1C4E0B46FAF}"/>
          </ac:spMkLst>
        </pc:spChg>
        <pc:picChg chg="del">
          <ac:chgData name="정승민" userId="27c543a4-548c-4fc9-964e-449d0026db0b" providerId="ADAL" clId="{DCDDFDB0-E765-4B50-8E70-79A805FC460F}" dt="2022-09-13T06:23:58.482" v="37" actId="478"/>
          <ac:picMkLst>
            <pc:docMk/>
            <pc:sldMk cId="1965291391" sldId="465"/>
            <ac:picMk id="4" creationId="{F79A5A4D-CD89-4580-90DA-DA08725F3C96}"/>
          </ac:picMkLst>
        </pc:picChg>
      </pc:sldChg>
      <pc:sldChg chg="addSp delSp modSp add mod">
        <pc:chgData name="정승민" userId="27c543a4-548c-4fc9-964e-449d0026db0b" providerId="ADAL" clId="{DCDDFDB0-E765-4B50-8E70-79A805FC460F}" dt="2022-09-14T04:02:16.793" v="179" actId="1076"/>
        <pc:sldMkLst>
          <pc:docMk/>
          <pc:sldMk cId="1416974684" sldId="466"/>
        </pc:sldMkLst>
        <pc:spChg chg="del">
          <ac:chgData name="정승민" userId="27c543a4-548c-4fc9-964e-449d0026db0b" providerId="ADAL" clId="{DCDDFDB0-E765-4B50-8E70-79A805FC460F}" dt="2022-09-13T06:24:21.436" v="44" actId="478"/>
          <ac:spMkLst>
            <pc:docMk/>
            <pc:sldMk cId="1416974684" sldId="466"/>
            <ac:spMk id="3" creationId="{00000000-0000-0000-0000-000000000000}"/>
          </ac:spMkLst>
        </pc:spChg>
        <pc:spChg chg="add del mod">
          <ac:chgData name="정승민" userId="27c543a4-548c-4fc9-964e-449d0026db0b" providerId="ADAL" clId="{DCDDFDB0-E765-4B50-8E70-79A805FC460F}" dt="2022-09-13T06:24:55.558" v="83" actId="478"/>
          <ac:spMkLst>
            <pc:docMk/>
            <pc:sldMk cId="1416974684" sldId="466"/>
            <ac:spMk id="5" creationId="{DE919729-A0D5-496B-9FAC-CAB981B80279}"/>
          </ac:spMkLst>
        </pc:spChg>
        <pc:spChg chg="add mod">
          <ac:chgData name="정승민" userId="27c543a4-548c-4fc9-964e-449d0026db0b" providerId="ADAL" clId="{DCDDFDB0-E765-4B50-8E70-79A805FC460F}" dt="2022-09-13T06:26:32.492" v="94"/>
          <ac:spMkLst>
            <pc:docMk/>
            <pc:sldMk cId="1416974684" sldId="466"/>
            <ac:spMk id="6" creationId="{7F5FEE37-3755-4DF8-A37E-ECFD1B71E710}"/>
          </ac:spMkLst>
        </pc:spChg>
        <pc:spChg chg="mod">
          <ac:chgData name="정승민" userId="27c543a4-548c-4fc9-964e-449d0026db0b" providerId="ADAL" clId="{DCDDFDB0-E765-4B50-8E70-79A805FC460F}" dt="2022-09-14T04:02:13.395" v="177" actId="1076"/>
          <ac:spMkLst>
            <pc:docMk/>
            <pc:sldMk cId="1416974684" sldId="466"/>
            <ac:spMk id="7" creationId="{B38A132C-DFBA-49B8-B610-4BD4FEA0826C}"/>
          </ac:spMkLst>
        </pc:spChg>
        <pc:spChg chg="mod">
          <ac:chgData name="정승민" userId="27c543a4-548c-4fc9-964e-449d0026db0b" providerId="ADAL" clId="{DCDDFDB0-E765-4B50-8E70-79A805FC460F}" dt="2022-09-14T04:02:13.395" v="177" actId="1076"/>
          <ac:spMkLst>
            <pc:docMk/>
            <pc:sldMk cId="1416974684" sldId="466"/>
            <ac:spMk id="8" creationId="{CCD84509-FADF-4231-B3AF-57887C670027}"/>
          </ac:spMkLst>
        </pc:spChg>
        <pc:spChg chg="mod">
          <ac:chgData name="정승민" userId="27c543a4-548c-4fc9-964e-449d0026db0b" providerId="ADAL" clId="{DCDDFDB0-E765-4B50-8E70-79A805FC460F}" dt="2022-09-14T04:02:13.395" v="177" actId="1076"/>
          <ac:spMkLst>
            <pc:docMk/>
            <pc:sldMk cId="1416974684" sldId="466"/>
            <ac:spMk id="9" creationId="{5ABC271E-3019-4F9E-8002-E71D17569E18}"/>
          </ac:spMkLst>
        </pc:spChg>
        <pc:spChg chg="mod">
          <ac:chgData name="정승민" userId="27c543a4-548c-4fc9-964e-449d0026db0b" providerId="ADAL" clId="{DCDDFDB0-E765-4B50-8E70-79A805FC460F}" dt="2022-09-14T04:02:13.395" v="177" actId="1076"/>
          <ac:spMkLst>
            <pc:docMk/>
            <pc:sldMk cId="1416974684" sldId="466"/>
            <ac:spMk id="10" creationId="{90B3B289-439F-4227-9165-543F3FF685DF}"/>
          </ac:spMkLst>
        </pc:spChg>
        <pc:picChg chg="add mod">
          <ac:chgData name="정승민" userId="27c543a4-548c-4fc9-964e-449d0026db0b" providerId="ADAL" clId="{DCDDFDB0-E765-4B50-8E70-79A805FC460F}" dt="2022-09-14T04:02:16.793" v="179" actId="1076"/>
          <ac:picMkLst>
            <pc:docMk/>
            <pc:sldMk cId="1416974684" sldId="466"/>
            <ac:picMk id="3" creationId="{6B1A0EBA-EE51-49A9-89B4-AD3F12EBD2A5}"/>
          </ac:picMkLst>
        </pc:picChg>
        <pc:picChg chg="del mod">
          <ac:chgData name="정승민" userId="27c543a4-548c-4fc9-964e-449d0026db0b" providerId="ADAL" clId="{DCDDFDB0-E765-4B50-8E70-79A805FC460F}" dt="2022-09-13T06:24:20.265" v="43" actId="478"/>
          <ac:picMkLst>
            <pc:docMk/>
            <pc:sldMk cId="1416974684" sldId="466"/>
            <ac:picMk id="4" creationId="{F79A5A4D-CD89-4580-90DA-DA08725F3C96}"/>
          </ac:picMkLst>
        </pc:picChg>
      </pc:sldChg>
      <pc:sldChg chg="del">
        <pc:chgData name="정승민" userId="27c543a4-548c-4fc9-964e-449d0026db0b" providerId="ADAL" clId="{DCDDFDB0-E765-4B50-8E70-79A805FC460F}" dt="2022-09-13T06:23:54.509" v="35" actId="47"/>
        <pc:sldMkLst>
          <pc:docMk/>
          <pc:sldMk cId="2150952855" sldId="466"/>
        </pc:sldMkLst>
      </pc:sldChg>
      <pc:sldChg chg="addSp delSp modSp add mod">
        <pc:chgData name="정승민" userId="27c543a4-548c-4fc9-964e-449d0026db0b" providerId="ADAL" clId="{DCDDFDB0-E765-4B50-8E70-79A805FC460F}" dt="2022-09-13T06:26:35.751" v="103"/>
        <pc:sldMkLst>
          <pc:docMk/>
          <pc:sldMk cId="732897104" sldId="467"/>
        </pc:sldMkLst>
        <pc:spChg chg="del">
          <ac:chgData name="정승민" userId="27c543a4-548c-4fc9-964e-449d0026db0b" providerId="ADAL" clId="{DCDDFDB0-E765-4B50-8E70-79A805FC460F}" dt="2022-09-13T06:24:25.676" v="47" actId="21"/>
          <ac:spMkLst>
            <pc:docMk/>
            <pc:sldMk cId="732897104" sldId="467"/>
            <ac:spMk id="3" creationId="{00000000-0000-0000-0000-000000000000}"/>
          </ac:spMkLst>
        </pc:spChg>
        <pc:spChg chg="add del mod">
          <ac:chgData name="정승민" userId="27c543a4-548c-4fc9-964e-449d0026db0b" providerId="ADAL" clId="{DCDDFDB0-E765-4B50-8E70-79A805FC460F}" dt="2022-09-13T06:24:58.369" v="85" actId="478"/>
          <ac:spMkLst>
            <pc:docMk/>
            <pc:sldMk cId="732897104" sldId="467"/>
            <ac:spMk id="5" creationId="{E7F47928-86AB-4F0E-9113-519EB02F52E2}"/>
          </ac:spMkLst>
        </pc:spChg>
        <pc:spChg chg="add mod">
          <ac:chgData name="정승민" userId="27c543a4-548c-4fc9-964e-449d0026db0b" providerId="ADAL" clId="{DCDDFDB0-E765-4B50-8E70-79A805FC460F}" dt="2022-09-13T06:26:35.751" v="103"/>
          <ac:spMkLst>
            <pc:docMk/>
            <pc:sldMk cId="732897104" sldId="467"/>
            <ac:spMk id="6" creationId="{4AD9E2DD-4685-44FD-BB70-4AD04A0B6793}"/>
          </ac:spMkLst>
        </pc:spChg>
        <pc:picChg chg="del mod">
          <ac:chgData name="정승민" userId="27c543a4-548c-4fc9-964e-449d0026db0b" providerId="ADAL" clId="{DCDDFDB0-E765-4B50-8E70-79A805FC460F}" dt="2022-09-13T06:24:22.713" v="46" actId="478"/>
          <ac:picMkLst>
            <pc:docMk/>
            <pc:sldMk cId="732897104" sldId="467"/>
            <ac:picMk id="4" creationId="{F79A5A4D-CD89-4580-90DA-DA08725F3C96}"/>
          </ac:picMkLst>
        </pc:picChg>
      </pc:sldChg>
      <pc:sldChg chg="addSp delSp modSp add mod">
        <pc:chgData name="정승민" userId="27c543a4-548c-4fc9-964e-449d0026db0b" providerId="ADAL" clId="{DCDDFDB0-E765-4B50-8E70-79A805FC460F}" dt="2022-09-13T06:58:56.104" v="169" actId="20577"/>
        <pc:sldMkLst>
          <pc:docMk/>
          <pc:sldMk cId="3699262185" sldId="468"/>
        </pc:sldMkLst>
        <pc:spChg chg="add del mod">
          <ac:chgData name="정승민" userId="27c543a4-548c-4fc9-964e-449d0026db0b" providerId="ADAL" clId="{DCDDFDB0-E765-4B50-8E70-79A805FC460F}" dt="2022-09-13T06:26:45.327" v="106" actId="478"/>
          <ac:spMkLst>
            <pc:docMk/>
            <pc:sldMk cId="3699262185" sldId="468"/>
            <ac:spMk id="3" creationId="{BA7FA31E-FCA5-4981-BAA9-942F64AFED47}"/>
          </ac:spMkLst>
        </pc:spChg>
        <pc:spChg chg="add mod">
          <ac:chgData name="정승민" userId="27c543a4-548c-4fc9-964e-449d0026db0b" providerId="ADAL" clId="{DCDDFDB0-E765-4B50-8E70-79A805FC460F}" dt="2022-09-13T06:27:50.460" v="119" actId="1076"/>
          <ac:spMkLst>
            <pc:docMk/>
            <pc:sldMk cId="3699262185" sldId="468"/>
            <ac:spMk id="4" creationId="{0C5BBEF7-C2A5-451A-B74E-0F7FD954BE91}"/>
          </ac:spMkLst>
        </pc:spChg>
        <pc:spChg chg="del">
          <ac:chgData name="정승민" userId="27c543a4-548c-4fc9-964e-449d0026db0b" providerId="ADAL" clId="{DCDDFDB0-E765-4B50-8E70-79A805FC460F}" dt="2022-09-13T06:26:43.528" v="105" actId="478"/>
          <ac:spMkLst>
            <pc:docMk/>
            <pc:sldMk cId="3699262185" sldId="468"/>
            <ac:spMk id="6" creationId="{CA12A171-EA79-4164-9630-B1C4E0B46FAF}"/>
          </ac:spMkLst>
        </pc:spChg>
        <pc:spChg chg="add mod">
          <ac:chgData name="정승민" userId="27c543a4-548c-4fc9-964e-449d0026db0b" providerId="ADAL" clId="{DCDDFDB0-E765-4B50-8E70-79A805FC460F}" dt="2022-09-13T06:58:56.104" v="169" actId="20577"/>
          <ac:spMkLst>
            <pc:docMk/>
            <pc:sldMk cId="3699262185" sldId="468"/>
            <ac:spMk id="7" creationId="{553120D6-2C08-4A37-8DE6-724286F3929B}"/>
          </ac:spMkLst>
        </pc:spChg>
        <pc:picChg chg="add del mod">
          <ac:chgData name="정승민" userId="27c543a4-548c-4fc9-964e-449d0026db0b" providerId="ADAL" clId="{DCDDFDB0-E765-4B50-8E70-79A805FC460F}" dt="2022-09-13T06:27:04.214" v="109" actId="478"/>
          <ac:picMkLst>
            <pc:docMk/>
            <pc:sldMk cId="3699262185" sldId="468"/>
            <ac:picMk id="5" creationId="{6F4B82BB-BBE3-4153-ADC6-3F3652178A12}"/>
          </ac:picMkLst>
        </pc:picChg>
      </pc:sldChg>
    </pc:docChg>
  </pc:docChgLst>
  <pc:docChgLst>
    <pc:chgData name="정승민" userId="27c543a4-548c-4fc9-964e-449d0026db0b" providerId="ADAL" clId="{1F9ECA6D-3B37-44F8-9C7C-CE1EF9944DD7}"/>
    <pc:docChg chg="undo custSel addSld modSld">
      <pc:chgData name="정승민" userId="27c543a4-548c-4fc9-964e-449d0026db0b" providerId="ADAL" clId="{1F9ECA6D-3B37-44F8-9C7C-CE1EF9944DD7}" dt="2022-09-13T12:42:21.761" v="1826"/>
      <pc:docMkLst>
        <pc:docMk/>
      </pc:docMkLst>
      <pc:sldChg chg="addSp delSp modSp mod">
        <pc:chgData name="정승민" userId="27c543a4-548c-4fc9-964e-449d0026db0b" providerId="ADAL" clId="{1F9ECA6D-3B37-44F8-9C7C-CE1EF9944DD7}" dt="2022-09-13T12:23:21.356" v="1044" actId="1076"/>
        <pc:sldMkLst>
          <pc:docMk/>
          <pc:sldMk cId="1965291391" sldId="465"/>
        </pc:sldMkLst>
        <pc:spChg chg="add del mod">
          <ac:chgData name="정승민" userId="27c543a4-548c-4fc9-964e-449d0026db0b" providerId="ADAL" clId="{1F9ECA6D-3B37-44F8-9C7C-CE1EF9944DD7}" dt="2022-09-13T12:22:22.375" v="1030" actId="21"/>
          <ac:spMkLst>
            <pc:docMk/>
            <pc:sldMk cId="1965291391" sldId="465"/>
            <ac:spMk id="2" creationId="{348F54AE-C14D-494F-8A43-3D43CE1922CF}"/>
          </ac:spMkLst>
        </pc:spChg>
        <pc:spChg chg="add del mod">
          <ac:chgData name="정승민" userId="27c543a4-548c-4fc9-964e-449d0026db0b" providerId="ADAL" clId="{1F9ECA6D-3B37-44F8-9C7C-CE1EF9944DD7}" dt="2022-09-13T12:23:15.117" v="1041" actId="478"/>
          <ac:spMkLst>
            <pc:docMk/>
            <pc:sldMk cId="1965291391" sldId="465"/>
            <ac:spMk id="5" creationId="{E8B88062-638B-4324-87E5-90E5F36F55C1}"/>
          </ac:spMkLst>
        </pc:spChg>
        <pc:picChg chg="add mod ord modCrop">
          <ac:chgData name="정승민" userId="27c543a4-548c-4fc9-964e-449d0026db0b" providerId="ADAL" clId="{1F9ECA6D-3B37-44F8-9C7C-CE1EF9944DD7}" dt="2022-09-13T12:23:21.356" v="1044" actId="1076"/>
          <ac:picMkLst>
            <pc:docMk/>
            <pc:sldMk cId="1965291391" sldId="465"/>
            <ac:picMk id="3" creationId="{14C54B75-B7C5-466F-A948-F5D9307FB795}"/>
          </ac:picMkLst>
        </pc:picChg>
      </pc:sldChg>
      <pc:sldChg chg="addSp delSp modSp mod">
        <pc:chgData name="정승민" userId="27c543a4-548c-4fc9-964e-449d0026db0b" providerId="ADAL" clId="{1F9ECA6D-3B37-44F8-9C7C-CE1EF9944DD7}" dt="2022-09-13T12:33:26.448" v="1423"/>
        <pc:sldMkLst>
          <pc:docMk/>
          <pc:sldMk cId="1416974684" sldId="466"/>
        </pc:sldMkLst>
        <pc:spChg chg="add del">
          <ac:chgData name="정승민" userId="27c543a4-548c-4fc9-964e-449d0026db0b" providerId="ADAL" clId="{1F9ECA6D-3B37-44F8-9C7C-CE1EF9944DD7}" dt="2022-09-13T12:29:59.122" v="1202"/>
          <ac:spMkLst>
            <pc:docMk/>
            <pc:sldMk cId="1416974684" sldId="466"/>
            <ac:spMk id="2" creationId="{E25785BF-8C24-42F7-AA35-DD409F90F7D3}"/>
          </ac:spMkLst>
        </pc:spChg>
        <pc:spChg chg="add del mod">
          <ac:chgData name="정승민" userId="27c543a4-548c-4fc9-964e-449d0026db0b" providerId="ADAL" clId="{1F9ECA6D-3B37-44F8-9C7C-CE1EF9944DD7}" dt="2022-09-13T12:27:21.240" v="1183" actId="478"/>
          <ac:spMkLst>
            <pc:docMk/>
            <pc:sldMk cId="1416974684" sldId="466"/>
            <ac:spMk id="3" creationId="{580CA784-8615-441E-A37B-32966F9A92F0}"/>
          </ac:spMkLst>
        </pc:spChg>
        <pc:spChg chg="add mod">
          <ac:chgData name="정승민" userId="27c543a4-548c-4fc9-964e-449d0026db0b" providerId="ADAL" clId="{1F9ECA6D-3B37-44F8-9C7C-CE1EF9944DD7}" dt="2022-09-13T12:33:26.448" v="1423"/>
          <ac:spMkLst>
            <pc:docMk/>
            <pc:sldMk cId="1416974684" sldId="466"/>
            <ac:spMk id="4" creationId="{2C2DA168-25C6-4236-A53C-AC65E934B754}"/>
          </ac:spMkLst>
        </pc:spChg>
        <pc:spChg chg="add mod">
          <ac:chgData name="정승민" userId="27c543a4-548c-4fc9-964e-449d0026db0b" providerId="ADAL" clId="{1F9ECA6D-3B37-44F8-9C7C-CE1EF9944DD7}" dt="2022-09-13T12:31:38.761" v="1359" actId="20577"/>
          <ac:spMkLst>
            <pc:docMk/>
            <pc:sldMk cId="1416974684" sldId="466"/>
            <ac:spMk id="7" creationId="{B38A132C-DFBA-49B8-B610-4BD4FEA0826C}"/>
          </ac:spMkLst>
        </pc:spChg>
        <pc:spChg chg="add mod">
          <ac:chgData name="정승민" userId="27c543a4-548c-4fc9-964e-449d0026db0b" providerId="ADAL" clId="{1F9ECA6D-3B37-44F8-9C7C-CE1EF9944DD7}" dt="2022-09-13T12:31:42.624" v="1363" actId="20577"/>
          <ac:spMkLst>
            <pc:docMk/>
            <pc:sldMk cId="1416974684" sldId="466"/>
            <ac:spMk id="8" creationId="{CCD84509-FADF-4231-B3AF-57887C670027}"/>
          </ac:spMkLst>
        </pc:spChg>
        <pc:spChg chg="add mod">
          <ac:chgData name="정승민" userId="27c543a4-548c-4fc9-964e-449d0026db0b" providerId="ADAL" clId="{1F9ECA6D-3B37-44F8-9C7C-CE1EF9944DD7}" dt="2022-09-13T12:31:53.129" v="1376" actId="20577"/>
          <ac:spMkLst>
            <pc:docMk/>
            <pc:sldMk cId="1416974684" sldId="466"/>
            <ac:spMk id="9" creationId="{5ABC271E-3019-4F9E-8002-E71D17569E18}"/>
          </ac:spMkLst>
        </pc:spChg>
        <pc:spChg chg="add mod">
          <ac:chgData name="정승민" userId="27c543a4-548c-4fc9-964e-449d0026db0b" providerId="ADAL" clId="{1F9ECA6D-3B37-44F8-9C7C-CE1EF9944DD7}" dt="2022-09-13T12:32:00.299" v="1381" actId="20577"/>
          <ac:spMkLst>
            <pc:docMk/>
            <pc:sldMk cId="1416974684" sldId="466"/>
            <ac:spMk id="10" creationId="{90B3B289-439F-4227-9165-543F3FF685DF}"/>
          </ac:spMkLst>
        </pc:spChg>
        <pc:picChg chg="add del mod">
          <ac:chgData name="정승민" userId="27c543a4-548c-4fc9-964e-449d0026db0b" providerId="ADAL" clId="{1F9ECA6D-3B37-44F8-9C7C-CE1EF9944DD7}" dt="2022-09-13T12:29:10.843" v="1186" actId="478"/>
          <ac:picMkLst>
            <pc:docMk/>
            <pc:sldMk cId="1416974684" sldId="466"/>
            <ac:picMk id="5" creationId="{4BA9AEDE-68A2-41CC-8985-619406062704}"/>
          </ac:picMkLst>
        </pc:picChg>
      </pc:sldChg>
      <pc:sldChg chg="addSp delSp modSp mod">
        <pc:chgData name="정승민" userId="27c543a4-548c-4fc9-964e-449d0026db0b" providerId="ADAL" clId="{1F9ECA6D-3B37-44F8-9C7C-CE1EF9944DD7}" dt="2022-09-13T12:29:45.323" v="1199" actId="207"/>
        <pc:sldMkLst>
          <pc:docMk/>
          <pc:sldMk cId="732897104" sldId="467"/>
        </pc:sldMkLst>
        <pc:spChg chg="add mod">
          <ac:chgData name="정승민" userId="27c543a4-548c-4fc9-964e-449d0026db0b" providerId="ADAL" clId="{1F9ECA6D-3B37-44F8-9C7C-CE1EF9944DD7}" dt="2022-09-13T12:25:09.438" v="1066" actId="14100"/>
          <ac:spMkLst>
            <pc:docMk/>
            <pc:sldMk cId="732897104" sldId="467"/>
            <ac:spMk id="3" creationId="{F316B8DF-43AF-4035-88F5-9DD390E846A1}"/>
          </ac:spMkLst>
        </pc:spChg>
        <pc:spChg chg="add mod">
          <ac:chgData name="정승민" userId="27c543a4-548c-4fc9-964e-449d0026db0b" providerId="ADAL" clId="{1F9ECA6D-3B37-44F8-9C7C-CE1EF9944DD7}" dt="2022-09-13T12:29:45.323" v="1199" actId="207"/>
          <ac:spMkLst>
            <pc:docMk/>
            <pc:sldMk cId="732897104" sldId="467"/>
            <ac:spMk id="7" creationId="{E203AD12-DF64-4666-9CD6-70C3084CBC98}"/>
          </ac:spMkLst>
        </pc:spChg>
        <pc:spChg chg="add del mod">
          <ac:chgData name="정승민" userId="27c543a4-548c-4fc9-964e-449d0026db0b" providerId="ADAL" clId="{1F9ECA6D-3B37-44F8-9C7C-CE1EF9944DD7}" dt="2022-09-13T12:26:22.193" v="1144" actId="478"/>
          <ac:spMkLst>
            <pc:docMk/>
            <pc:sldMk cId="732897104" sldId="467"/>
            <ac:spMk id="8" creationId="{E406B840-2DB9-4F99-B34A-F1119978B3AB}"/>
          </ac:spMkLst>
        </pc:spChg>
        <pc:spChg chg="add mod">
          <ac:chgData name="정승민" userId="27c543a4-548c-4fc9-964e-449d0026db0b" providerId="ADAL" clId="{1F9ECA6D-3B37-44F8-9C7C-CE1EF9944DD7}" dt="2022-09-13T12:26:55.670" v="1182" actId="20577"/>
          <ac:spMkLst>
            <pc:docMk/>
            <pc:sldMk cId="732897104" sldId="467"/>
            <ac:spMk id="9" creationId="{0C56C4EF-CBD4-43E9-B8DF-B23BCB9ADA19}"/>
          </ac:spMkLst>
        </pc:spChg>
        <pc:picChg chg="add mod">
          <ac:chgData name="정승민" userId="27c543a4-548c-4fc9-964e-449d0026db0b" providerId="ADAL" clId="{1F9ECA6D-3B37-44F8-9C7C-CE1EF9944DD7}" dt="2022-09-13T12:24:36.873" v="1052" actId="1076"/>
          <ac:picMkLst>
            <pc:docMk/>
            <pc:sldMk cId="732897104" sldId="467"/>
            <ac:picMk id="4" creationId="{13BEE783-1AF6-44CC-B20F-DB5146EF60C2}"/>
          </ac:picMkLst>
        </pc:picChg>
      </pc:sldChg>
      <pc:sldChg chg="modSp mod">
        <pc:chgData name="정승민" userId="27c543a4-548c-4fc9-964e-449d0026db0b" providerId="ADAL" clId="{1F9ECA6D-3B37-44F8-9C7C-CE1EF9944DD7}" dt="2022-09-13T11:57:21.324" v="1017" actId="14100"/>
        <pc:sldMkLst>
          <pc:docMk/>
          <pc:sldMk cId="3699262185" sldId="468"/>
        </pc:sldMkLst>
        <pc:spChg chg="mod">
          <ac:chgData name="정승민" userId="27c543a4-548c-4fc9-964e-449d0026db0b" providerId="ADAL" clId="{1F9ECA6D-3B37-44F8-9C7C-CE1EF9944DD7}" dt="2022-09-13T11:57:21.324" v="1017" actId="14100"/>
          <ac:spMkLst>
            <pc:docMk/>
            <pc:sldMk cId="3699262185" sldId="468"/>
            <ac:spMk id="7" creationId="{553120D6-2C08-4A37-8DE6-724286F3929B}"/>
          </ac:spMkLst>
        </pc:spChg>
      </pc:sldChg>
      <pc:sldChg chg="modSp add mod">
        <pc:chgData name="정승민" userId="27c543a4-548c-4fc9-964e-449d0026db0b" providerId="ADAL" clId="{1F9ECA6D-3B37-44F8-9C7C-CE1EF9944DD7}" dt="2022-09-13T12:42:21.761" v="1826"/>
        <pc:sldMkLst>
          <pc:docMk/>
          <pc:sldMk cId="1313586742" sldId="469"/>
        </pc:sldMkLst>
        <pc:spChg chg="mod">
          <ac:chgData name="정승민" userId="27c543a4-548c-4fc9-964e-449d0026db0b" providerId="ADAL" clId="{1F9ECA6D-3B37-44F8-9C7C-CE1EF9944DD7}" dt="2022-09-13T12:42:21.761" v="1826"/>
          <ac:spMkLst>
            <pc:docMk/>
            <pc:sldMk cId="1313586742" sldId="469"/>
            <ac:spMk id="7" creationId="{553120D6-2C08-4A37-8DE6-724286F3929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F56AF-C2C5-4C39-9D63-08E813A88668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A2C62-9E03-4859-9EA3-ACC568E3E8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03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A2C62-9E03-4859-9EA3-ACC568E3E81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55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3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5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4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3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7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E555-41BD-4F42-BACD-260A3D2E8810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79A5A4D-CD89-4580-90DA-DA08725F3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2" b="1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41858" y="1122362"/>
            <a:ext cx="4036333" cy="1709849"/>
          </a:xfrm>
        </p:spPr>
        <p:txBody>
          <a:bodyPr anchor="b">
            <a:normAutofit/>
          </a:bodyPr>
          <a:lstStyle/>
          <a:p>
            <a:r>
              <a:rPr lang="ko-KR" altLang="en-US" sz="2800" b="1"/>
              <a:t>실습 </a:t>
            </a:r>
            <a:r>
              <a:rPr lang="en-US" altLang="ko-KR" sz="2800" b="1"/>
              <a:t>7</a:t>
            </a:r>
          </a:p>
          <a:p>
            <a:r>
              <a:rPr lang="en-US" altLang="ko-KR" sz="2800" b="1"/>
              <a:t>(22.11.16)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3345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4F06AE2-88FE-4B52-9506-562B8176EFCC}"/>
              </a:ext>
            </a:extLst>
          </p:cNvPr>
          <p:cNvSpPr/>
          <p:nvPr/>
        </p:nvSpPr>
        <p:spPr>
          <a:xfrm>
            <a:off x="530735" y="633048"/>
            <a:ext cx="11081505" cy="3133257"/>
          </a:xfrm>
          <a:prstGeom prst="rect">
            <a:avLst/>
          </a:prstGeom>
          <a:solidFill>
            <a:srgbClr val="EE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ko-KR" altLang="en-US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승완이는 취업에 성공했으나 재수없게도 제주도지사로 발령이 나서 제주도의 건강통계를 정리하는 업무를 맡게 되었다</a:t>
            </a:r>
            <a:r>
              <a:rPr lang="en-US" altLang="ko-KR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US" altLang="ko-KR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“</a:t>
            </a:r>
            <a:r>
              <a:rPr lang="ko-KR" altLang="en-US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제주도</a:t>
            </a:r>
            <a:r>
              <a:rPr lang="en-US" altLang="ko-KR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_</a:t>
            </a:r>
            <a:r>
              <a:rPr lang="ko-KR" altLang="en-US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건강통계</a:t>
            </a:r>
            <a:r>
              <a:rPr lang="en-US" altLang="ko-KR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.csv” </a:t>
            </a:r>
            <a:r>
              <a:rPr lang="ko-KR" altLang="en-US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파일을 불러오고 불러온 파일내의 항목인 지역</a:t>
            </a:r>
            <a:r>
              <a:rPr lang="en-US" altLang="ko-KR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해당연도</a:t>
            </a:r>
            <a:r>
              <a:rPr lang="en-US" altLang="ko-KR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비만율</a:t>
            </a:r>
            <a:r>
              <a:rPr lang="en-US" altLang="ko-KR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스트레스</a:t>
            </a:r>
            <a:r>
              <a:rPr lang="en-US" altLang="ko-KR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고혈압 진단</a:t>
            </a:r>
            <a:r>
              <a:rPr lang="en-US" altLang="ko-KR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당뇨병 진단 중 </a:t>
            </a:r>
            <a:r>
              <a:rPr lang="ko-KR" altLang="en-US" b="1">
                <a:solidFill>
                  <a:schemeClr val="tx1"/>
                </a:solidFill>
                <a:latin typeface="Open Sans" panose="020B0606030504020204" pitchFamily="34" charset="0"/>
              </a:rPr>
              <a:t>비만율</a:t>
            </a:r>
            <a:r>
              <a:rPr lang="ko-KR" altLang="en-US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만을 리스트에 저장하라</a:t>
            </a:r>
            <a:r>
              <a:rPr lang="en-US" altLang="ko-KR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그 후</a:t>
            </a:r>
            <a:r>
              <a:rPr lang="en-US" altLang="ko-KR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</a:t>
            </a:r>
            <a:r>
              <a:rPr lang="ko-KR" altLang="en-US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이를 </a:t>
            </a:r>
            <a:r>
              <a:rPr lang="en-US" altLang="ko-KR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numpy array</a:t>
            </a:r>
            <a:r>
              <a:rPr lang="ko-KR" altLang="en-US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로 바꾸어 출력하고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데이터 타입</a:t>
            </a:r>
            <a:r>
              <a:rPr lang="ko-KR" altLang="en-US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도 출력하라</a:t>
            </a:r>
            <a:r>
              <a:rPr lang="en-US" altLang="ko-KR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(“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비만율</a:t>
            </a:r>
            <a:r>
              <a:rPr lang="en-US" altLang="ko-KR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” </a:t>
            </a:r>
            <a:r>
              <a:rPr lang="ko-KR" altLang="en-US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이라는 문자열은 제외한다</a:t>
            </a:r>
            <a:r>
              <a:rPr lang="en-US" altLang="ko-KR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.)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C9E2F0F-55E5-41C1-ADC1-2B3D1129E2B9}"/>
              </a:ext>
            </a:extLst>
          </p:cNvPr>
          <p:cNvSpPr/>
          <p:nvPr/>
        </p:nvSpPr>
        <p:spPr>
          <a:xfrm>
            <a:off x="5379523" y="2654446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3D9C61D-C647-4854-AEA5-E4B4001241C3}"/>
              </a:ext>
            </a:extLst>
          </p:cNvPr>
          <p:cNvGrpSpPr/>
          <p:nvPr/>
        </p:nvGrpSpPr>
        <p:grpSpPr>
          <a:xfrm>
            <a:off x="1080654" y="2218859"/>
            <a:ext cx="3748950" cy="4154648"/>
            <a:chOff x="1080654" y="2218859"/>
            <a:chExt cx="3748950" cy="415464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4066EE6-356B-464B-89AA-B7951A14F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0654" y="2218859"/>
              <a:ext cx="3748950" cy="415464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D858F48-74D2-4B08-8C5A-EBDBF3D12451}"/>
                </a:ext>
              </a:extLst>
            </p:cNvPr>
            <p:cNvSpPr/>
            <p:nvPr/>
          </p:nvSpPr>
          <p:spPr>
            <a:xfrm>
              <a:off x="2346746" y="2366788"/>
              <a:ext cx="505157" cy="40011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CD3D27-381C-4443-9090-3C89DBA40FBA}"/>
              </a:ext>
            </a:extLst>
          </p:cNvPr>
          <p:cNvSpPr/>
          <p:nvPr/>
        </p:nvSpPr>
        <p:spPr>
          <a:xfrm>
            <a:off x="6737517" y="2218859"/>
            <a:ext cx="4420427" cy="1355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altLang="ko-KR" sz="1600">
                <a:solidFill>
                  <a:schemeClr val="tx1"/>
                </a:solidFill>
                <a:latin typeface="Open Sans" panose="020B0606030504020204" pitchFamily="34" charset="0"/>
              </a:rPr>
              <a:t>[31.7 31.5 31.1 31.  35.1 36.6 40.  37.6 25.1 22.  24.1 23.3 21.3 17.7 23.2 16.3 20.9 26.5 20.1 21.  26.6 22.3 19.8 24. ]</a:t>
            </a:r>
          </a:p>
          <a:p>
            <a:pPr algn="l"/>
            <a:r>
              <a:rPr lang="en-US" altLang="ko-KR" sz="1600">
                <a:solidFill>
                  <a:schemeClr val="tx1"/>
                </a:solidFill>
                <a:latin typeface="Open Sans" panose="020B0606030504020204" pitchFamily="34" charset="0"/>
              </a:rPr>
              <a:t>&lt;class 'numpy.ndarray'&gt;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8ABAADB5-79A1-41C5-839E-788790ACE4AD}"/>
              </a:ext>
            </a:extLst>
          </p:cNvPr>
          <p:cNvSpPr txBox="1">
            <a:spLocks/>
          </p:cNvSpPr>
          <p:nvPr/>
        </p:nvSpPr>
        <p:spPr>
          <a:xfrm>
            <a:off x="105706" y="42156"/>
            <a:ext cx="2180493" cy="549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/>
              <a:t>기본 문제</a:t>
            </a:r>
            <a:endParaRPr lang="ko-KR" altLang="en-US" sz="28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D1533B-4572-4CD6-83DA-58C874EAAAC9}"/>
              </a:ext>
            </a:extLst>
          </p:cNvPr>
          <p:cNvSpPr/>
          <p:nvPr/>
        </p:nvSpPr>
        <p:spPr>
          <a:xfrm>
            <a:off x="6293984" y="3997461"/>
            <a:ext cx="5318256" cy="1598602"/>
          </a:xfrm>
          <a:prstGeom prst="rect">
            <a:avLst/>
          </a:prstGeom>
          <a:solidFill>
            <a:srgbClr val="EE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ko-KR" altLang="en-US" b="1">
                <a:solidFill>
                  <a:schemeClr val="tx1"/>
                </a:solidFill>
                <a:latin typeface="Open Sans" panose="020B0606030504020204" pitchFamily="34" charset="0"/>
              </a:rPr>
              <a:t>출력 예시 </a:t>
            </a:r>
            <a:r>
              <a:rPr lang="en-US" altLang="ko-KR" b="1">
                <a:solidFill>
                  <a:schemeClr val="tx1"/>
                </a:solidFill>
                <a:latin typeface="Open Sans" panose="020B0606030504020204" pitchFamily="34" charset="0"/>
              </a:rPr>
              <a:t>1</a:t>
            </a:r>
            <a:endParaRPr lang="en-US" altLang="ko-KR" sz="1800">
              <a:solidFill>
                <a:srgbClr val="2E75B6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altLang="ko-KR">
                <a:solidFill>
                  <a:srgbClr val="2E75B6"/>
                </a:solidFill>
                <a:latin typeface="Open Sans" panose="020B0606030504020204" pitchFamily="34" charset="0"/>
              </a:rPr>
              <a:t>[31.7 31.5 31.1 31.  35.1 36.6 40.  37.6 25.1 22.  24.1 23.3 21.3 17.7 23.2 16.3 20.9 26.5 20.1 21.  26.6 22.3 19.8 24. ]</a:t>
            </a:r>
          </a:p>
          <a:p>
            <a:pPr algn="l"/>
            <a:r>
              <a:rPr lang="en-US" altLang="ko-KR">
                <a:solidFill>
                  <a:srgbClr val="2E75B6"/>
                </a:solidFill>
                <a:latin typeface="Open Sans" panose="020B0606030504020204" pitchFamily="34" charset="0"/>
              </a:rPr>
              <a:t>&lt;class 'numpy.ndarray'&gt;</a:t>
            </a:r>
          </a:p>
          <a:p>
            <a:pPr algn="l"/>
            <a:endParaRPr lang="en-US" altLang="ko-KR" sz="1800">
              <a:solidFill>
                <a:srgbClr val="2E75B6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2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4F06AE2-88FE-4B52-9506-562B8176EFCC}"/>
              </a:ext>
            </a:extLst>
          </p:cNvPr>
          <p:cNvSpPr/>
          <p:nvPr/>
        </p:nvSpPr>
        <p:spPr>
          <a:xfrm>
            <a:off x="1805527" y="805695"/>
            <a:ext cx="8655721" cy="2698439"/>
          </a:xfrm>
          <a:prstGeom prst="rect">
            <a:avLst/>
          </a:prstGeom>
          <a:solidFill>
            <a:srgbClr val="EE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우선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넘파이 어레이로 바꾼</a:t>
            </a:r>
            <a:r>
              <a:rPr lang="ko-KR" altLang="en-US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ko-KR" altLang="en-US" b="1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비만율 </a:t>
            </a:r>
            <a:r>
              <a:rPr lang="ko-KR" altLang="en-US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데이터를 열이 </a:t>
            </a:r>
            <a:r>
              <a:rPr lang="en-US" altLang="ko-KR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4</a:t>
            </a:r>
            <a:r>
              <a:rPr lang="ko-KR" altLang="en-US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열인 </a:t>
            </a:r>
            <a:r>
              <a:rPr lang="en-US" altLang="ko-KR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ko-KR" altLang="en-US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차원 어레이로 만들어 출력하라</a:t>
            </a:r>
            <a:r>
              <a:rPr lang="en-US" altLang="ko-KR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그 다음</a:t>
            </a:r>
            <a:r>
              <a:rPr lang="en-US" altLang="ko-KR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네모 표시된 가운데 부분만 출력하라</a:t>
            </a:r>
            <a:r>
              <a:rPr lang="en-US" altLang="ko-KR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  <a:endParaRPr lang="en-US" altLang="ko-KR" b="1" i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93585646-86D4-49A5-B4DA-8AD0BC712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706" y="42156"/>
            <a:ext cx="2180493" cy="549920"/>
          </a:xfrm>
        </p:spPr>
        <p:txBody>
          <a:bodyPr anchor="b">
            <a:normAutofit/>
          </a:bodyPr>
          <a:lstStyle/>
          <a:p>
            <a:r>
              <a:rPr lang="ko-KR" altLang="en-US" sz="2800" b="1"/>
              <a:t>심화 문제</a:t>
            </a:r>
            <a:endParaRPr lang="ko-KR" altLang="en-US" sz="28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9C8F54-4743-4120-9C4A-C91EA35984C0}"/>
              </a:ext>
            </a:extLst>
          </p:cNvPr>
          <p:cNvSpPr/>
          <p:nvPr/>
        </p:nvSpPr>
        <p:spPr>
          <a:xfrm>
            <a:off x="5016224" y="1508800"/>
            <a:ext cx="2527097" cy="1803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[[31.7 31.5 31.1 31. 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 [35.1 36.6 40.  37.6]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 [25.1 22.  24.1 23.3]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 [21.3 17.7 23.2 16.3]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 [20.9 26.5 20.1 21. 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 [26.6 22.3 19.8 24. ]]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C28EA8-EA49-4829-AD39-345D46680C07}"/>
              </a:ext>
            </a:extLst>
          </p:cNvPr>
          <p:cNvSpPr/>
          <p:nvPr/>
        </p:nvSpPr>
        <p:spPr>
          <a:xfrm>
            <a:off x="8297326" y="1912365"/>
            <a:ext cx="1476002" cy="1214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altLang="ko-KR" sz="1600">
                <a:solidFill>
                  <a:schemeClr val="tx1"/>
                </a:solidFill>
                <a:latin typeface="Open Sans" panose="020B0606030504020204" pitchFamily="34" charset="0"/>
              </a:rPr>
              <a:t>[[36.6 40. ]</a:t>
            </a:r>
          </a:p>
          <a:p>
            <a:pPr algn="l"/>
            <a:r>
              <a:rPr lang="en-US" altLang="ko-KR" sz="1600">
                <a:solidFill>
                  <a:schemeClr val="tx1"/>
                </a:solidFill>
                <a:latin typeface="Open Sans" panose="020B0606030504020204" pitchFamily="34" charset="0"/>
              </a:rPr>
              <a:t> [22.  24.1]</a:t>
            </a:r>
          </a:p>
          <a:p>
            <a:pPr algn="l"/>
            <a:r>
              <a:rPr lang="en-US" altLang="ko-KR" sz="1600">
                <a:solidFill>
                  <a:schemeClr val="tx1"/>
                </a:solidFill>
                <a:latin typeface="Open Sans" panose="020B0606030504020204" pitchFamily="34" charset="0"/>
              </a:rPr>
              <a:t> [17.7 23.2]</a:t>
            </a:r>
          </a:p>
          <a:p>
            <a:pPr algn="l"/>
            <a:r>
              <a:rPr lang="en-US" altLang="ko-KR" sz="1600">
                <a:solidFill>
                  <a:schemeClr val="tx1"/>
                </a:solidFill>
                <a:latin typeface="Open Sans" panose="020B0606030504020204" pitchFamily="34" charset="0"/>
              </a:rPr>
              <a:t> [26.5 20.1]]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435DDB-2A3F-4387-8962-7931BA370113}"/>
              </a:ext>
            </a:extLst>
          </p:cNvPr>
          <p:cNvSpPr/>
          <p:nvPr/>
        </p:nvSpPr>
        <p:spPr>
          <a:xfrm>
            <a:off x="5746002" y="1821607"/>
            <a:ext cx="953258" cy="108145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4EAB15-9E4F-4D91-8F6C-D119C2B2E293}"/>
              </a:ext>
            </a:extLst>
          </p:cNvPr>
          <p:cNvSpPr/>
          <p:nvPr/>
        </p:nvSpPr>
        <p:spPr>
          <a:xfrm>
            <a:off x="1809850" y="3561903"/>
            <a:ext cx="4286150" cy="3139433"/>
          </a:xfrm>
          <a:prstGeom prst="rect">
            <a:avLst/>
          </a:prstGeom>
          <a:solidFill>
            <a:srgbClr val="EE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ko-KR" altLang="en-US" b="1">
                <a:solidFill>
                  <a:schemeClr val="tx1"/>
                </a:solidFill>
                <a:latin typeface="Open Sans" panose="020B0606030504020204" pitchFamily="34" charset="0"/>
              </a:rPr>
              <a:t>입력 예시 </a:t>
            </a:r>
            <a:r>
              <a:rPr lang="en-US" altLang="ko-KR" b="1">
                <a:solidFill>
                  <a:schemeClr val="tx1"/>
                </a:solidFill>
                <a:latin typeface="Open Sans" panose="020B0606030504020204" pitchFamily="34" charset="0"/>
              </a:rPr>
              <a:t>1</a:t>
            </a:r>
          </a:p>
          <a:p>
            <a:pPr algn="just"/>
            <a:endParaRPr lang="en-US" altLang="ko-KR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algn="just"/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입력은 없습니다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.</a:t>
            </a:r>
            <a:endParaRPr lang="en-US" altLang="ko-KR">
              <a:solidFill>
                <a:srgbClr val="2E75B6"/>
              </a:solidFill>
              <a:latin typeface="Open Sans" panose="020B0606030504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469A06-466E-4084-A522-E395489A1053}"/>
              </a:ext>
            </a:extLst>
          </p:cNvPr>
          <p:cNvSpPr/>
          <p:nvPr/>
        </p:nvSpPr>
        <p:spPr>
          <a:xfrm>
            <a:off x="6279773" y="3561904"/>
            <a:ext cx="4181475" cy="3139433"/>
          </a:xfrm>
          <a:prstGeom prst="rect">
            <a:avLst/>
          </a:prstGeom>
          <a:solidFill>
            <a:srgbClr val="EE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ko-KR" altLang="en-US" b="1">
                <a:solidFill>
                  <a:schemeClr val="tx1"/>
                </a:solidFill>
                <a:latin typeface="Open Sans" panose="020B0606030504020204" pitchFamily="34" charset="0"/>
              </a:rPr>
              <a:t>출력 예시 </a:t>
            </a:r>
            <a:r>
              <a:rPr lang="en-US" altLang="ko-KR" b="1">
                <a:solidFill>
                  <a:schemeClr val="tx1"/>
                </a:solidFill>
                <a:latin typeface="Open Sans" panose="020B0606030504020204" pitchFamily="34" charset="0"/>
              </a:rPr>
              <a:t>1</a:t>
            </a:r>
            <a:endParaRPr lang="en-US" altLang="ko-KR" sz="1800">
              <a:solidFill>
                <a:srgbClr val="2E75B6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altLang="ko-KR">
                <a:solidFill>
                  <a:srgbClr val="2E75B6"/>
                </a:solidFill>
                <a:latin typeface="Open Sans" panose="020B0606030504020204" pitchFamily="34" charset="0"/>
              </a:rPr>
              <a:t>[[31.7 31.5 31.1 31. ]</a:t>
            </a:r>
          </a:p>
          <a:p>
            <a:pPr algn="l"/>
            <a:r>
              <a:rPr lang="en-US" altLang="ko-KR">
                <a:solidFill>
                  <a:srgbClr val="2E75B6"/>
                </a:solidFill>
                <a:latin typeface="Open Sans" panose="020B0606030504020204" pitchFamily="34" charset="0"/>
              </a:rPr>
              <a:t> [35.1 36.6 40.  37.6]</a:t>
            </a:r>
          </a:p>
          <a:p>
            <a:pPr algn="l"/>
            <a:r>
              <a:rPr lang="en-US" altLang="ko-KR">
                <a:solidFill>
                  <a:srgbClr val="2E75B6"/>
                </a:solidFill>
                <a:latin typeface="Open Sans" panose="020B0606030504020204" pitchFamily="34" charset="0"/>
              </a:rPr>
              <a:t> [25.1 22.  24.1 23.3]</a:t>
            </a:r>
          </a:p>
          <a:p>
            <a:pPr algn="l"/>
            <a:r>
              <a:rPr lang="en-US" altLang="ko-KR">
                <a:solidFill>
                  <a:srgbClr val="2E75B6"/>
                </a:solidFill>
                <a:latin typeface="Open Sans" panose="020B0606030504020204" pitchFamily="34" charset="0"/>
              </a:rPr>
              <a:t> [21.3 17.7 23.2 16.3]</a:t>
            </a:r>
          </a:p>
          <a:p>
            <a:pPr algn="l"/>
            <a:r>
              <a:rPr lang="en-US" altLang="ko-KR">
                <a:solidFill>
                  <a:srgbClr val="2E75B6"/>
                </a:solidFill>
                <a:latin typeface="Open Sans" panose="020B0606030504020204" pitchFamily="34" charset="0"/>
              </a:rPr>
              <a:t> [20.9 26.5 20.1 21. ]</a:t>
            </a:r>
          </a:p>
          <a:p>
            <a:pPr algn="l"/>
            <a:r>
              <a:rPr lang="en-US" altLang="ko-KR">
                <a:solidFill>
                  <a:srgbClr val="2E75B6"/>
                </a:solidFill>
                <a:latin typeface="Open Sans" panose="020B0606030504020204" pitchFamily="34" charset="0"/>
              </a:rPr>
              <a:t> [26.6 22.3 19.8 24. ]]</a:t>
            </a:r>
          </a:p>
          <a:p>
            <a:pPr algn="l"/>
            <a:r>
              <a:rPr lang="en-US" altLang="ko-KR">
                <a:solidFill>
                  <a:srgbClr val="2E75B6"/>
                </a:solidFill>
                <a:latin typeface="Open Sans" panose="020B0606030504020204" pitchFamily="34" charset="0"/>
              </a:rPr>
              <a:t>[[36.6 40. ]</a:t>
            </a:r>
          </a:p>
          <a:p>
            <a:pPr algn="l"/>
            <a:r>
              <a:rPr lang="en-US" altLang="ko-KR">
                <a:solidFill>
                  <a:srgbClr val="2E75B6"/>
                </a:solidFill>
                <a:latin typeface="Open Sans" panose="020B0606030504020204" pitchFamily="34" charset="0"/>
              </a:rPr>
              <a:t> [22.  24.1]</a:t>
            </a:r>
          </a:p>
          <a:p>
            <a:pPr algn="l"/>
            <a:r>
              <a:rPr lang="en-US" altLang="ko-KR">
                <a:solidFill>
                  <a:srgbClr val="2E75B6"/>
                </a:solidFill>
                <a:latin typeface="Open Sans" panose="020B0606030504020204" pitchFamily="34" charset="0"/>
              </a:rPr>
              <a:t> [17.7 23.2]</a:t>
            </a:r>
          </a:p>
          <a:p>
            <a:pPr algn="l"/>
            <a:r>
              <a:rPr lang="en-US" altLang="ko-KR">
                <a:solidFill>
                  <a:srgbClr val="2E75B6"/>
                </a:solidFill>
                <a:latin typeface="Open Sans" panose="020B0606030504020204" pitchFamily="34" charset="0"/>
              </a:rPr>
              <a:t> [26.5 20.1]]</a:t>
            </a:r>
          </a:p>
          <a:p>
            <a:pPr algn="l"/>
            <a:endParaRPr lang="en-US" altLang="ko-KR" sz="1800">
              <a:solidFill>
                <a:srgbClr val="2E75B6"/>
              </a:solidFill>
              <a:latin typeface="Open Sans" panose="020B0606030504020204" pitchFamily="34" charset="0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9B678599-1423-4DF1-9835-8CC1A3893750}"/>
              </a:ext>
            </a:extLst>
          </p:cNvPr>
          <p:cNvSpPr/>
          <p:nvPr/>
        </p:nvSpPr>
        <p:spPr>
          <a:xfrm>
            <a:off x="7478987" y="2181023"/>
            <a:ext cx="870029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1276A7-09C2-495A-9C2A-595BC959A9CF}"/>
              </a:ext>
            </a:extLst>
          </p:cNvPr>
          <p:cNvSpPr/>
          <p:nvPr/>
        </p:nvSpPr>
        <p:spPr>
          <a:xfrm>
            <a:off x="1948107" y="1508801"/>
            <a:ext cx="2052659" cy="1803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altLang="ko-KR" sz="1600">
                <a:solidFill>
                  <a:schemeClr val="tx1"/>
                </a:solidFill>
                <a:latin typeface="Open Sans" panose="020B0606030504020204" pitchFamily="34" charset="0"/>
              </a:rPr>
              <a:t>[31.7 31.5 31.1 31.  35.1 36.6 40.  37.6 25.1 22.  24.1 23.3 21.3 17.7 23.2 16.3 20.9 26.5 20.1 21.  26.6 22.3 19.8 24. ]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C9E2F0F-55E5-41C1-ADC1-2B3D1129E2B9}"/>
              </a:ext>
            </a:extLst>
          </p:cNvPr>
          <p:cNvSpPr/>
          <p:nvPr/>
        </p:nvSpPr>
        <p:spPr>
          <a:xfrm>
            <a:off x="3947181" y="2181023"/>
            <a:ext cx="1110901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7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4F06AE2-88FE-4B52-9506-562B8176EFCC}"/>
              </a:ext>
            </a:extLst>
          </p:cNvPr>
          <p:cNvSpPr/>
          <p:nvPr/>
        </p:nvSpPr>
        <p:spPr>
          <a:xfrm>
            <a:off x="530735" y="633048"/>
            <a:ext cx="11081505" cy="4514449"/>
          </a:xfrm>
          <a:prstGeom prst="rect">
            <a:avLst/>
          </a:prstGeom>
          <a:solidFill>
            <a:srgbClr val="EE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altLang="ko-KR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“</a:t>
            </a:r>
            <a:r>
              <a:rPr lang="ko-KR" altLang="en-US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제주도</a:t>
            </a:r>
            <a:r>
              <a:rPr lang="en-US" altLang="ko-KR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_</a:t>
            </a:r>
            <a:r>
              <a:rPr lang="ko-KR" altLang="en-US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건강통계</a:t>
            </a:r>
            <a:r>
              <a:rPr lang="en-US" altLang="ko-KR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.csv” </a:t>
            </a:r>
            <a:r>
              <a:rPr lang="ko-KR" altLang="en-US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에서 </a:t>
            </a:r>
            <a:r>
              <a:rPr lang="ko-KR" altLang="en-US" b="1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해당연도</a:t>
            </a:r>
            <a:r>
              <a:rPr lang="ko-KR" altLang="en-US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를 추가로 불러오고 </a:t>
            </a:r>
            <a:r>
              <a:rPr lang="en-US" altLang="ko-KR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4</a:t>
            </a:r>
            <a:r>
              <a:rPr lang="ko-KR" altLang="en-US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열을 가지는 </a:t>
            </a:r>
            <a:r>
              <a:rPr lang="en-US" altLang="ko-KR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ko-KR" altLang="en-US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차원 어레이로 만들어라</a:t>
            </a:r>
            <a:r>
              <a:rPr lang="en-US" altLang="ko-KR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그 후</a:t>
            </a:r>
            <a:r>
              <a:rPr lang="en-US" altLang="ko-KR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1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해당연도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가 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2015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를 초과하면 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True,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그렇지 않으면 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False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가 담긴 어레이를 출력하라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.</a:t>
            </a:r>
            <a:r>
              <a:rPr lang="en-US" altLang="ko-KR" b="1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ko-KR" altLang="en-US" b="1">
                <a:solidFill>
                  <a:schemeClr val="tx1"/>
                </a:solidFill>
                <a:latin typeface="Open Sans" panose="020B0606030504020204" pitchFamily="34" charset="0"/>
              </a:rPr>
              <a:t>비만율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에는 평균이 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10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이고 표준편차 값이 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2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인 정규분포를 가지는 비만율 어레이와 같은 크기의 난수 어레이를 더해서 출력하라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.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이론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7, 43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페이지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)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93585646-86D4-49A5-B4DA-8AD0BC712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706" y="42156"/>
            <a:ext cx="2180493" cy="549920"/>
          </a:xfrm>
        </p:spPr>
        <p:txBody>
          <a:bodyPr anchor="b">
            <a:normAutofit/>
          </a:bodyPr>
          <a:lstStyle/>
          <a:p>
            <a:r>
              <a:rPr lang="ko-KR" altLang="en-US" sz="2800" b="1"/>
              <a:t>도전 문제</a:t>
            </a:r>
            <a:endParaRPr lang="ko-KR" altLang="en-US" sz="2800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C9E2F0F-55E5-41C1-ADC1-2B3D1129E2B9}"/>
              </a:ext>
            </a:extLst>
          </p:cNvPr>
          <p:cNvSpPr/>
          <p:nvPr/>
        </p:nvSpPr>
        <p:spPr>
          <a:xfrm>
            <a:off x="4418871" y="2893998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9C8F54-4743-4120-9C4A-C91EA35984C0}"/>
              </a:ext>
            </a:extLst>
          </p:cNvPr>
          <p:cNvSpPr/>
          <p:nvPr/>
        </p:nvSpPr>
        <p:spPr>
          <a:xfrm>
            <a:off x="1319816" y="1788694"/>
            <a:ext cx="2897290" cy="3280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altLang="ko-KR" sz="1600">
                <a:solidFill>
                  <a:schemeClr val="tx1"/>
                </a:solidFill>
                <a:latin typeface="Open Sans" panose="020B0606030504020204" pitchFamily="34" charset="0"/>
              </a:rPr>
              <a:t>[[2014 2015 2016 2017] </a:t>
            </a:r>
          </a:p>
          <a:p>
            <a:pPr algn="l"/>
            <a:r>
              <a:rPr lang="en-US" altLang="ko-KR" sz="1600">
                <a:solidFill>
                  <a:schemeClr val="tx1"/>
                </a:solidFill>
                <a:latin typeface="Open Sans" panose="020B0606030504020204" pitchFamily="34" charset="0"/>
              </a:rPr>
              <a:t> [2014 2015 2016 2017] </a:t>
            </a:r>
          </a:p>
          <a:p>
            <a:pPr algn="l"/>
            <a:r>
              <a:rPr lang="en-US" altLang="ko-KR" sz="1600">
                <a:solidFill>
                  <a:schemeClr val="tx1"/>
                </a:solidFill>
                <a:latin typeface="Open Sans" panose="020B0606030504020204" pitchFamily="34" charset="0"/>
              </a:rPr>
              <a:t> [2014 2015 2016 2017] </a:t>
            </a:r>
          </a:p>
          <a:p>
            <a:pPr algn="l"/>
            <a:r>
              <a:rPr lang="en-US" altLang="ko-KR" sz="1600">
                <a:solidFill>
                  <a:schemeClr val="tx1"/>
                </a:solidFill>
                <a:latin typeface="Open Sans" panose="020B0606030504020204" pitchFamily="34" charset="0"/>
              </a:rPr>
              <a:t> [2014 2015 2016 2017] </a:t>
            </a:r>
          </a:p>
          <a:p>
            <a:pPr algn="l"/>
            <a:r>
              <a:rPr lang="en-US" altLang="ko-KR" sz="1600">
                <a:solidFill>
                  <a:schemeClr val="tx1"/>
                </a:solidFill>
                <a:latin typeface="Open Sans" panose="020B0606030504020204" pitchFamily="34" charset="0"/>
              </a:rPr>
              <a:t> [2014 2015 2016 2017] </a:t>
            </a:r>
          </a:p>
          <a:p>
            <a:pPr algn="l"/>
            <a:r>
              <a:rPr lang="en-US" altLang="ko-KR" sz="1600">
                <a:solidFill>
                  <a:schemeClr val="tx1"/>
                </a:solidFill>
                <a:latin typeface="Open Sans" panose="020B0606030504020204" pitchFamily="34" charset="0"/>
              </a:rPr>
              <a:t> [2014 2015 2016 2017]]</a:t>
            </a:r>
          </a:p>
          <a:p>
            <a:pPr algn="l"/>
            <a:endParaRPr lang="en-US" altLang="ko-KR" sz="160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altLang="ko-KR" sz="1600">
                <a:solidFill>
                  <a:schemeClr val="tx1"/>
                </a:solidFill>
                <a:latin typeface="Open Sans" panose="020B0606030504020204" pitchFamily="34" charset="0"/>
              </a:rPr>
              <a:t>[[31.7 31.5 31.1 31. ]</a:t>
            </a:r>
          </a:p>
          <a:p>
            <a:pPr algn="l"/>
            <a:r>
              <a:rPr lang="en-US" altLang="ko-KR" sz="1600">
                <a:solidFill>
                  <a:schemeClr val="tx1"/>
                </a:solidFill>
                <a:latin typeface="Open Sans" panose="020B0606030504020204" pitchFamily="34" charset="0"/>
              </a:rPr>
              <a:t> [35.1 36.6 40.  37.6]</a:t>
            </a:r>
          </a:p>
          <a:p>
            <a:pPr algn="l"/>
            <a:r>
              <a:rPr lang="en-US" altLang="ko-KR" sz="1600">
                <a:solidFill>
                  <a:schemeClr val="tx1"/>
                </a:solidFill>
                <a:latin typeface="Open Sans" panose="020B0606030504020204" pitchFamily="34" charset="0"/>
              </a:rPr>
              <a:t> [25.1 22.  24.1 23.3]</a:t>
            </a:r>
          </a:p>
          <a:p>
            <a:pPr algn="l"/>
            <a:r>
              <a:rPr lang="en-US" altLang="ko-KR" sz="1600">
                <a:solidFill>
                  <a:schemeClr val="tx1"/>
                </a:solidFill>
                <a:latin typeface="Open Sans" panose="020B0606030504020204" pitchFamily="34" charset="0"/>
              </a:rPr>
              <a:t> [21.3 17.7 23.2 16.3]</a:t>
            </a:r>
          </a:p>
          <a:p>
            <a:pPr algn="l"/>
            <a:r>
              <a:rPr lang="en-US" altLang="ko-KR" sz="1600">
                <a:solidFill>
                  <a:schemeClr val="tx1"/>
                </a:solidFill>
                <a:latin typeface="Open Sans" panose="020B0606030504020204" pitchFamily="34" charset="0"/>
              </a:rPr>
              <a:t> [20.9 26.5 20.1 21. ]</a:t>
            </a:r>
          </a:p>
          <a:p>
            <a:pPr algn="l"/>
            <a:r>
              <a:rPr lang="en-US" altLang="ko-KR" sz="1600">
                <a:solidFill>
                  <a:schemeClr val="tx1"/>
                </a:solidFill>
                <a:latin typeface="Open Sans" panose="020B0606030504020204" pitchFamily="34" charset="0"/>
              </a:rPr>
              <a:t> [26.6 22.3 19.8 24. ]]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124691-167C-44CC-86A5-80EB3E17FCA7}"/>
              </a:ext>
            </a:extLst>
          </p:cNvPr>
          <p:cNvSpPr/>
          <p:nvPr/>
        </p:nvSpPr>
        <p:spPr>
          <a:xfrm>
            <a:off x="5638483" y="1640166"/>
            <a:ext cx="5454427" cy="343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da-DK" altLang="ko-KR" sz="1600">
                <a:solidFill>
                  <a:schemeClr val="tx1"/>
                </a:solidFill>
                <a:latin typeface="Open Sans" panose="020B0606030504020204" pitchFamily="34" charset="0"/>
              </a:rPr>
              <a:t>[[False False  True  True]</a:t>
            </a:r>
          </a:p>
          <a:p>
            <a:pPr algn="l"/>
            <a:r>
              <a:rPr lang="da-DK" altLang="ko-KR" sz="1600">
                <a:solidFill>
                  <a:schemeClr val="tx1"/>
                </a:solidFill>
                <a:latin typeface="Open Sans" panose="020B0606030504020204" pitchFamily="34" charset="0"/>
              </a:rPr>
              <a:t> [False False  True  True]</a:t>
            </a:r>
          </a:p>
          <a:p>
            <a:pPr algn="l"/>
            <a:r>
              <a:rPr lang="da-DK" altLang="ko-KR" sz="1600">
                <a:solidFill>
                  <a:schemeClr val="tx1"/>
                </a:solidFill>
                <a:latin typeface="Open Sans" panose="020B0606030504020204" pitchFamily="34" charset="0"/>
              </a:rPr>
              <a:t> [False False  True  True]</a:t>
            </a:r>
          </a:p>
          <a:p>
            <a:pPr algn="l"/>
            <a:r>
              <a:rPr lang="da-DK" altLang="ko-KR" sz="1600">
                <a:solidFill>
                  <a:schemeClr val="tx1"/>
                </a:solidFill>
                <a:latin typeface="Open Sans" panose="020B0606030504020204" pitchFamily="34" charset="0"/>
              </a:rPr>
              <a:t> [False False  True  True]</a:t>
            </a:r>
          </a:p>
          <a:p>
            <a:pPr algn="l"/>
            <a:r>
              <a:rPr lang="da-DK" altLang="ko-KR" sz="1600">
                <a:solidFill>
                  <a:schemeClr val="tx1"/>
                </a:solidFill>
                <a:latin typeface="Open Sans" panose="020B0606030504020204" pitchFamily="34" charset="0"/>
              </a:rPr>
              <a:t> [False False  True  True]</a:t>
            </a:r>
          </a:p>
          <a:p>
            <a:pPr algn="l"/>
            <a:r>
              <a:rPr lang="da-DK" altLang="ko-KR" sz="1600">
                <a:solidFill>
                  <a:schemeClr val="tx1"/>
                </a:solidFill>
                <a:latin typeface="Open Sans" panose="020B0606030504020204" pitchFamily="34" charset="0"/>
              </a:rPr>
              <a:t> [False False  True  True]]</a:t>
            </a:r>
          </a:p>
          <a:p>
            <a:pPr algn="l"/>
            <a:endParaRPr lang="en-US" altLang="ko-KR" sz="160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altLang="ko-KR" sz="1600">
                <a:solidFill>
                  <a:schemeClr val="tx1"/>
                </a:solidFill>
                <a:latin typeface="Open Sans" panose="020B0606030504020204" pitchFamily="34" charset="0"/>
              </a:rPr>
              <a:t>[[41.3125587  44.12467202 41.94403955 41.75590141]</a:t>
            </a:r>
          </a:p>
          <a:p>
            <a:pPr algn="l"/>
            <a:r>
              <a:rPr lang="en-US" altLang="ko-KR" sz="1600">
                <a:solidFill>
                  <a:schemeClr val="tx1"/>
                </a:solidFill>
                <a:latin typeface="Open Sans" panose="020B0606030504020204" pitchFamily="34" charset="0"/>
              </a:rPr>
              <a:t> [44.88570625 47.79111829 51.12439351 47.52088291]</a:t>
            </a:r>
          </a:p>
          <a:p>
            <a:pPr algn="l"/>
            <a:r>
              <a:rPr lang="en-US" altLang="ko-KR" sz="1600">
                <a:solidFill>
                  <a:schemeClr val="tx1"/>
                </a:solidFill>
                <a:latin typeface="Open Sans" panose="020B0606030504020204" pitchFamily="34" charset="0"/>
              </a:rPr>
              <a:t> [36.2538767  32.98270409 31.57473092 36.07109519]</a:t>
            </a:r>
          </a:p>
          <a:p>
            <a:pPr algn="l"/>
            <a:r>
              <a:rPr lang="en-US" altLang="ko-KR" sz="1600">
                <a:solidFill>
                  <a:schemeClr val="tx1"/>
                </a:solidFill>
                <a:latin typeface="Open Sans" panose="020B0606030504020204" pitchFamily="34" charset="0"/>
              </a:rPr>
              <a:t> [28.93700143 27.62657111 31.02173007 26.01913772]</a:t>
            </a:r>
          </a:p>
          <a:p>
            <a:pPr algn="l"/>
            <a:r>
              <a:rPr lang="en-US" altLang="ko-KR" sz="1600">
                <a:solidFill>
                  <a:schemeClr val="tx1"/>
                </a:solidFill>
                <a:latin typeface="Open Sans" panose="020B0606030504020204" pitchFamily="34" charset="0"/>
              </a:rPr>
              <a:t> [28.65928625 35.08422248 28.53229085 33.04727737]</a:t>
            </a:r>
          </a:p>
          <a:p>
            <a:pPr algn="l"/>
            <a:r>
              <a:rPr lang="en-US" altLang="ko-KR" sz="1600">
                <a:solidFill>
                  <a:schemeClr val="tx1"/>
                </a:solidFill>
                <a:latin typeface="Open Sans" panose="020B0606030504020204" pitchFamily="34" charset="0"/>
              </a:rPr>
              <a:t> [37.47610947 32.78896871 31.5464087  36.72043085]]</a:t>
            </a:r>
          </a:p>
        </p:txBody>
      </p:sp>
    </p:spTree>
    <p:extLst>
      <p:ext uri="{BB962C8B-B14F-4D97-AF65-F5344CB8AC3E}">
        <p14:creationId xmlns:p14="http://schemas.microsoft.com/office/powerpoint/2010/main" val="258171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BED9ED9E-19AB-4960-8DBA-90787620D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726" y="1171334"/>
            <a:ext cx="5483276" cy="1054811"/>
          </a:xfrm>
          <a:prstGeom prst="rect">
            <a:avLst/>
          </a:prstGeom>
        </p:spPr>
      </p:pic>
      <p:sp>
        <p:nvSpPr>
          <p:cNvPr id="18" name="부제목 2">
            <a:extLst>
              <a:ext uri="{FF2B5EF4-FFF2-40B4-BE49-F238E27FC236}">
                <a16:creationId xmlns:a16="http://schemas.microsoft.com/office/drawing/2014/main" id="{02D27387-30DD-4AFC-9A1B-8B51ADC87698}"/>
              </a:ext>
            </a:extLst>
          </p:cNvPr>
          <p:cNvSpPr txBox="1">
            <a:spLocks/>
          </p:cNvSpPr>
          <p:nvPr/>
        </p:nvSpPr>
        <p:spPr>
          <a:xfrm>
            <a:off x="159858" y="50163"/>
            <a:ext cx="2180493" cy="549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/>
              <a:t>넘파이 설치</a:t>
            </a:r>
            <a:endParaRPr lang="ko-KR" altLang="en-US" sz="2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F94497-8020-48FA-8AAB-11622BA81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40" y="874382"/>
            <a:ext cx="5483275" cy="41011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115F3324-53F0-42F5-A989-530388F1E662}"/>
              </a:ext>
            </a:extLst>
          </p:cNvPr>
          <p:cNvSpPr/>
          <p:nvPr/>
        </p:nvSpPr>
        <p:spPr>
          <a:xfrm>
            <a:off x="4698402" y="1385444"/>
            <a:ext cx="1397598" cy="840701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D96CEE-CD1A-4980-A8F7-254421D91BB5}"/>
              </a:ext>
            </a:extLst>
          </p:cNvPr>
          <p:cNvSpPr/>
          <p:nvPr/>
        </p:nvSpPr>
        <p:spPr>
          <a:xfrm>
            <a:off x="1534657" y="5224957"/>
            <a:ext cx="10352543" cy="1476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Open Sans" panose="020B0606030504020204" pitchFamily="34" charset="0"/>
              </a:rPr>
              <a:t>검색창에서 </a:t>
            </a:r>
            <a:r>
              <a:rPr lang="en-US" altLang="ko-KR" sz="2000">
                <a:solidFill>
                  <a:schemeClr val="tx1"/>
                </a:solidFill>
                <a:latin typeface="Open Sans" panose="020B0606030504020204" pitchFamily="34" charset="0"/>
              </a:rPr>
              <a:t>cmd</a:t>
            </a:r>
            <a:r>
              <a:rPr lang="ko-KR" altLang="en-US" sz="2000">
                <a:solidFill>
                  <a:schemeClr val="tx1"/>
                </a:solidFill>
                <a:latin typeface="Open Sans" panose="020B0606030504020204" pitchFamily="34" charset="0"/>
              </a:rPr>
              <a:t>를 검색해 </a:t>
            </a:r>
            <a:r>
              <a:rPr lang="en-US" altLang="ko-KR" sz="2000">
                <a:solidFill>
                  <a:schemeClr val="tx1"/>
                </a:solidFill>
                <a:latin typeface="Open Sans" panose="020B0606030504020204" pitchFamily="34" charset="0"/>
              </a:rPr>
              <a:t>“</a:t>
            </a:r>
            <a:r>
              <a:rPr lang="ko-KR" altLang="en-US" sz="2000">
                <a:solidFill>
                  <a:schemeClr val="tx1"/>
                </a:solidFill>
                <a:latin typeface="Open Sans" panose="020B0606030504020204" pitchFamily="34" charset="0"/>
              </a:rPr>
              <a:t>명령 프롬프트</a:t>
            </a:r>
            <a:r>
              <a:rPr lang="en-US" altLang="ko-KR" sz="2000">
                <a:solidFill>
                  <a:schemeClr val="tx1"/>
                </a:solidFill>
                <a:latin typeface="Open Sans" panose="020B0606030504020204" pitchFamily="34" charset="0"/>
              </a:rPr>
              <a:t>” </a:t>
            </a:r>
            <a:r>
              <a:rPr lang="ko-KR" altLang="en-US" sz="2000">
                <a:solidFill>
                  <a:schemeClr val="tx1"/>
                </a:solidFill>
                <a:latin typeface="Open Sans" panose="020B0606030504020204" pitchFamily="34" charset="0"/>
              </a:rPr>
              <a:t>실행 후</a:t>
            </a:r>
            <a:r>
              <a:rPr lang="en-US" altLang="ko-KR" sz="200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  <a:r>
              <a:rPr lang="ko-KR" altLang="en-US" sz="2000">
                <a:solidFill>
                  <a:schemeClr val="tx1"/>
                </a:solidFill>
                <a:latin typeface="Open Sans" panose="020B0606030504020204" pitchFamily="34" charset="0"/>
              </a:rPr>
              <a:t>커맨드 창에 </a:t>
            </a:r>
            <a:r>
              <a:rPr lang="en-US" altLang="ko-KR" sz="2000">
                <a:solidFill>
                  <a:schemeClr val="tx1"/>
                </a:solidFill>
                <a:latin typeface="Open Sans" panose="020B0606030504020204" pitchFamily="34" charset="0"/>
              </a:rPr>
              <a:t>“</a:t>
            </a:r>
            <a:r>
              <a:rPr lang="en-US" altLang="ko-KR" sz="2000" b="1">
                <a:solidFill>
                  <a:schemeClr val="tx1"/>
                </a:solidFill>
                <a:latin typeface="Open Sans" panose="020B0606030504020204" pitchFamily="34" charset="0"/>
              </a:rPr>
              <a:t>pip install numpy</a:t>
            </a:r>
            <a:r>
              <a:rPr lang="en-US" altLang="ko-KR" sz="2000">
                <a:solidFill>
                  <a:schemeClr val="tx1"/>
                </a:solidFill>
                <a:latin typeface="Open Sans" panose="020B0606030504020204" pitchFamily="34" charset="0"/>
              </a:rPr>
              <a:t>” </a:t>
            </a:r>
            <a:r>
              <a:rPr lang="ko-KR" altLang="en-US" sz="2000">
                <a:solidFill>
                  <a:schemeClr val="tx1"/>
                </a:solidFill>
                <a:latin typeface="Open Sans" panose="020B0606030504020204" pitchFamily="34" charset="0"/>
              </a:rPr>
              <a:t>입력</a:t>
            </a:r>
            <a:endParaRPr lang="en-US" altLang="ko-KR" sz="200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algn="l"/>
            <a:endParaRPr lang="en-US" altLang="ko-KR" sz="200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Open Sans" panose="020B0606030504020204" pitchFamily="34" charset="0"/>
              </a:rPr>
              <a:t>Successfully installed numpy</a:t>
            </a:r>
            <a:r>
              <a:rPr lang="ko-KR" altLang="en-US" sz="2000">
                <a:solidFill>
                  <a:schemeClr val="tx1"/>
                </a:solidFill>
                <a:latin typeface="Open Sans" panose="020B0606030504020204" pitchFamily="34" charset="0"/>
              </a:rPr>
              <a:t>라는 메시지가 뜨면 설치 성공한 것</a:t>
            </a:r>
            <a:r>
              <a:rPr lang="en-US" altLang="ko-KR" sz="2000">
                <a:solidFill>
                  <a:schemeClr val="tx1"/>
                </a:solidFill>
                <a:latin typeface="Open Sans" panose="020B0606030504020204" pitchFamily="34" charset="0"/>
              </a:rPr>
              <a:t>. </a:t>
            </a:r>
            <a:r>
              <a:rPr lang="ko-KR" altLang="en-US" sz="2000">
                <a:solidFill>
                  <a:schemeClr val="tx1"/>
                </a:solidFill>
                <a:latin typeface="Open Sans" panose="020B0606030504020204" pitchFamily="34" charset="0"/>
              </a:rPr>
              <a:t>이제 </a:t>
            </a:r>
            <a:r>
              <a:rPr lang="en-US" altLang="ko-KR" sz="2000">
                <a:solidFill>
                  <a:schemeClr val="tx1"/>
                </a:solidFill>
                <a:latin typeface="Open Sans" panose="020B0606030504020204" pitchFamily="34" charset="0"/>
              </a:rPr>
              <a:t>python</a:t>
            </a:r>
            <a:r>
              <a:rPr lang="ko-KR" altLang="en-US" sz="2000">
                <a:solidFill>
                  <a:schemeClr val="tx1"/>
                </a:solidFill>
                <a:latin typeface="Open Sans" panose="020B0606030504020204" pitchFamily="34" charset="0"/>
              </a:rPr>
              <a:t>에서 </a:t>
            </a:r>
            <a:endParaRPr lang="en-US" altLang="ko-KR" sz="200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algn="l"/>
            <a:r>
              <a:rPr lang="ko-KR" altLang="en-US" sz="2000">
                <a:solidFill>
                  <a:schemeClr val="tx1"/>
                </a:solidFill>
                <a:latin typeface="Open Sans" panose="020B0606030504020204" pitchFamily="34" charset="0"/>
              </a:rPr>
              <a:t>넘파이를 사용할 수 있다</a:t>
            </a:r>
            <a:r>
              <a:rPr lang="en-US" altLang="ko-KR" sz="2000">
                <a:solidFill>
                  <a:schemeClr val="tx1"/>
                </a:solidFill>
                <a:latin typeface="Open Sans" panose="020B0606030504020204" pitchFamily="34" charset="0"/>
              </a:rPr>
              <a:t>.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49FD2690-6139-4966-BD71-E85BEE2FD642}"/>
              </a:ext>
            </a:extLst>
          </p:cNvPr>
          <p:cNvSpPr/>
          <p:nvPr/>
        </p:nvSpPr>
        <p:spPr>
          <a:xfrm rot="5400000">
            <a:off x="8340013" y="2364440"/>
            <a:ext cx="913673" cy="840701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371C86F-B4A6-4AC0-8F59-1FDFCAFD6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683" y="3429000"/>
            <a:ext cx="3178332" cy="126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7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>
            <a:extLst>
              <a:ext uri="{FF2B5EF4-FFF2-40B4-BE49-F238E27FC236}">
                <a16:creationId xmlns:a16="http://schemas.microsoft.com/office/drawing/2014/main" id="{02D27387-30DD-4AFC-9A1B-8B51ADC87698}"/>
              </a:ext>
            </a:extLst>
          </p:cNvPr>
          <p:cNvSpPr txBox="1">
            <a:spLocks/>
          </p:cNvSpPr>
          <p:nvPr/>
        </p:nvSpPr>
        <p:spPr>
          <a:xfrm>
            <a:off x="159858" y="50163"/>
            <a:ext cx="2180493" cy="549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/>
              <a:t>넘파이 설치</a:t>
            </a:r>
            <a:endParaRPr lang="ko-KR" altLang="en-US" sz="28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D96CEE-CD1A-4980-A8F7-254421D91BB5}"/>
              </a:ext>
            </a:extLst>
          </p:cNvPr>
          <p:cNvSpPr/>
          <p:nvPr/>
        </p:nvSpPr>
        <p:spPr>
          <a:xfrm>
            <a:off x="80069" y="585156"/>
            <a:ext cx="5608178" cy="1173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‘pip’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은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는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)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내부 또는 외부 명령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실행할 수 있는 프로그램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또는 배치 파일이 아닙니다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.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라는 오류가 발생한다면 설치 시 </a:t>
            </a:r>
            <a:r>
              <a:rPr lang="en-US" altLang="ko-KR" b="1">
                <a:solidFill>
                  <a:schemeClr val="tx1"/>
                </a:solidFill>
                <a:latin typeface="Open Sans" panose="020B0606030504020204" pitchFamily="34" charset="0"/>
              </a:rPr>
              <a:t>Add Python 3.x to PATH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를 체크하지 않은 것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.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수동으로 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PATH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에 추가해야 한다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E455F9-690A-48C2-A427-8C2CD73E4270}"/>
              </a:ext>
            </a:extLst>
          </p:cNvPr>
          <p:cNvGrpSpPr/>
          <p:nvPr/>
        </p:nvGrpSpPr>
        <p:grpSpPr>
          <a:xfrm>
            <a:off x="104934" y="1758462"/>
            <a:ext cx="3802048" cy="2320912"/>
            <a:chOff x="159858" y="2737612"/>
            <a:chExt cx="5988431" cy="373352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D72E061-6099-42E7-BA37-4B6911EEC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858" y="2737612"/>
              <a:ext cx="5988431" cy="3733528"/>
            </a:xfrm>
            <a:prstGeom prst="rect">
              <a:avLst/>
            </a:prstGeom>
          </p:spPr>
        </p:pic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99B6B0BD-6637-43E1-BF73-E0E9CD542EDB}"/>
                </a:ext>
              </a:extLst>
            </p:cNvPr>
            <p:cNvSpPr/>
            <p:nvPr/>
          </p:nvSpPr>
          <p:spPr>
            <a:xfrm rot="10800000">
              <a:off x="3467032" y="6069956"/>
              <a:ext cx="1150382" cy="401182"/>
            </a:xfrm>
            <a:prstGeom prst="rightArrow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D7C5149-0C30-4DC0-A49B-7433FB390966}"/>
              </a:ext>
            </a:extLst>
          </p:cNvPr>
          <p:cNvCxnSpPr/>
          <p:nvPr/>
        </p:nvCxnSpPr>
        <p:spPr>
          <a:xfrm>
            <a:off x="6048111" y="196628"/>
            <a:ext cx="0" cy="64647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60DB12-D594-4F17-83FF-CB7952D483C3}"/>
              </a:ext>
            </a:extLst>
          </p:cNvPr>
          <p:cNvSpPr/>
          <p:nvPr/>
        </p:nvSpPr>
        <p:spPr>
          <a:xfrm>
            <a:off x="6337608" y="196628"/>
            <a:ext cx="5608178" cy="739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Open Sans" panose="020B0606030504020204" pitchFamily="34" charset="0"/>
              </a:rPr>
              <a:t>2. pip</a:t>
            </a:r>
            <a:r>
              <a:rPr lang="ko-KR" altLang="en-US" sz="2000">
                <a:solidFill>
                  <a:schemeClr val="tx1"/>
                </a:solidFill>
                <a:latin typeface="Open Sans" panose="020B0606030504020204" pitchFamily="34" charset="0"/>
              </a:rPr>
              <a:t>의 경로를 복사하고 검색창에 </a:t>
            </a:r>
            <a:r>
              <a:rPr lang="ko-KR" altLang="en-US" sz="2000" b="1">
                <a:solidFill>
                  <a:schemeClr val="tx1"/>
                </a:solidFill>
                <a:latin typeface="Open Sans" panose="020B0606030504020204" pitchFamily="34" charset="0"/>
              </a:rPr>
              <a:t>시스템 환경 변수 편집</a:t>
            </a:r>
            <a:r>
              <a:rPr lang="ko-KR" altLang="en-US" sz="2000">
                <a:solidFill>
                  <a:schemeClr val="tx1"/>
                </a:solidFill>
                <a:latin typeface="Open Sans" panose="020B0606030504020204" pitchFamily="34" charset="0"/>
              </a:rPr>
              <a:t> 검색해 실행하고 </a:t>
            </a:r>
            <a:r>
              <a:rPr lang="en-US" altLang="ko-KR" sz="2000">
                <a:solidFill>
                  <a:schemeClr val="tx1"/>
                </a:solidFill>
                <a:latin typeface="Open Sans" panose="020B0606030504020204" pitchFamily="34" charset="0"/>
              </a:rPr>
              <a:t>“</a:t>
            </a:r>
            <a:r>
              <a:rPr lang="ko-KR" altLang="en-US" sz="2000">
                <a:solidFill>
                  <a:schemeClr val="tx1"/>
                </a:solidFill>
                <a:latin typeface="Open Sans" panose="020B0606030504020204" pitchFamily="34" charset="0"/>
              </a:rPr>
              <a:t>환경변수</a:t>
            </a:r>
            <a:r>
              <a:rPr lang="en-US" altLang="ko-KR" sz="2000">
                <a:solidFill>
                  <a:schemeClr val="tx1"/>
                </a:solidFill>
                <a:latin typeface="Open Sans" panose="020B0606030504020204" pitchFamily="34" charset="0"/>
              </a:rPr>
              <a:t>” </a:t>
            </a:r>
            <a:r>
              <a:rPr lang="ko-KR" altLang="en-US" sz="2000">
                <a:solidFill>
                  <a:schemeClr val="tx1"/>
                </a:solidFill>
                <a:latin typeface="Open Sans" panose="020B0606030504020204" pitchFamily="34" charset="0"/>
              </a:rPr>
              <a:t>클릭</a:t>
            </a:r>
            <a:endParaRPr lang="en-US" altLang="ko-KR" sz="200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7FD2FA-E18D-401F-A1D9-F31E7BDDE0D5}"/>
              </a:ext>
            </a:extLst>
          </p:cNvPr>
          <p:cNvSpPr/>
          <p:nvPr/>
        </p:nvSpPr>
        <p:spPr>
          <a:xfrm>
            <a:off x="130942" y="4348196"/>
            <a:ext cx="5608178" cy="1039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Open Sans" panose="020B0606030504020204" pitchFamily="34" charset="0"/>
              </a:rPr>
              <a:t>1. </a:t>
            </a:r>
            <a:r>
              <a:rPr lang="ko-KR" altLang="en-US" sz="2000">
                <a:solidFill>
                  <a:schemeClr val="tx1"/>
                </a:solidFill>
                <a:latin typeface="Open Sans" panose="020B0606030504020204" pitchFamily="34" charset="0"/>
              </a:rPr>
              <a:t>일반적으로 </a:t>
            </a:r>
            <a:r>
              <a:rPr lang="en-US" altLang="ko-KR" sz="2000">
                <a:solidFill>
                  <a:schemeClr val="tx1"/>
                </a:solidFill>
                <a:latin typeface="Open Sans" panose="020B0606030504020204" pitchFamily="34" charset="0"/>
              </a:rPr>
              <a:t>pip</a:t>
            </a:r>
            <a:r>
              <a:rPr lang="ko-KR" altLang="en-US" sz="2000">
                <a:solidFill>
                  <a:schemeClr val="tx1"/>
                </a:solidFill>
                <a:latin typeface="Open Sans" panose="020B0606030504020204" pitchFamily="34" charset="0"/>
              </a:rPr>
              <a:t>는 다음과 같은 경로에 있다</a:t>
            </a:r>
            <a:r>
              <a:rPr lang="en-US" altLang="ko-KR" sz="2000">
                <a:solidFill>
                  <a:schemeClr val="tx1"/>
                </a:solidFill>
                <a:latin typeface="Open Sans" panose="020B0606030504020204" pitchFamily="34" charset="0"/>
              </a:rPr>
              <a:t>.</a:t>
            </a:r>
            <a:r>
              <a:rPr lang="ko-KR" altLang="en-US" sz="200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Open Sans" panose="020B0606030504020204" pitchFamily="34" charset="0"/>
              </a:rPr>
              <a:t>C:\Users\</a:t>
            </a:r>
            <a:r>
              <a:rPr lang="en-US" altLang="ko-KR" sz="2000" b="1">
                <a:solidFill>
                  <a:schemeClr val="tx1"/>
                </a:solidFill>
                <a:latin typeface="Open Sans" panose="020B0606030504020204" pitchFamily="34" charset="0"/>
              </a:rPr>
              <a:t>[name]</a:t>
            </a:r>
            <a:r>
              <a:rPr lang="en-US" altLang="ko-KR" sz="2000">
                <a:solidFill>
                  <a:schemeClr val="tx1"/>
                </a:solidFill>
                <a:latin typeface="Open Sans" panose="020B0606030504020204" pitchFamily="34" charset="0"/>
              </a:rPr>
              <a:t>\AppData\Local\Programs\Python\Python</a:t>
            </a:r>
            <a:r>
              <a:rPr lang="en-US" altLang="ko-KR" sz="2000" b="1">
                <a:solidFill>
                  <a:schemeClr val="tx1"/>
                </a:solidFill>
                <a:latin typeface="Open Sans" panose="020B0606030504020204" pitchFamily="34" charset="0"/>
              </a:rPr>
              <a:t>[version,310]</a:t>
            </a:r>
            <a:r>
              <a:rPr lang="en-US" altLang="ko-KR" sz="2000">
                <a:solidFill>
                  <a:schemeClr val="tx1"/>
                </a:solidFill>
                <a:latin typeface="Open Sans" panose="020B0606030504020204" pitchFamily="34" charset="0"/>
              </a:rPr>
              <a:t>\Scripts</a:t>
            </a:r>
            <a:r>
              <a:rPr lang="ko-KR" altLang="en-US" sz="200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  <a:endParaRPr lang="en-US" altLang="ko-KR" sz="200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FC35A7-BC5E-4DF4-BAD1-9C95687981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640"/>
          <a:stretch/>
        </p:blipFill>
        <p:spPr>
          <a:xfrm>
            <a:off x="159858" y="5506575"/>
            <a:ext cx="5598757" cy="13012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2D6BB6-30FE-4A53-B243-8AA500139C5B}"/>
              </a:ext>
            </a:extLst>
          </p:cNvPr>
          <p:cNvSpPr/>
          <p:nvPr/>
        </p:nvSpPr>
        <p:spPr>
          <a:xfrm>
            <a:off x="2827927" y="2851905"/>
            <a:ext cx="2732608" cy="903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굉장히 귀찮으니</a:t>
            </a:r>
            <a:endParaRPr lang="en-US" altLang="ko-KR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algn="l"/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다음부터는 꼭 체크 </a:t>
            </a:r>
            <a:endParaRPr lang="en-US" altLang="ko-KR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algn="l"/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하고 설치하세요</a:t>
            </a:r>
            <a:r>
              <a:rPr lang="en-US" altLang="ko-KR">
                <a:solidFill>
                  <a:schemeClr val="tx1"/>
                </a:solidFill>
                <a:latin typeface="Open Sans" panose="020B0606030504020204" pitchFamily="34" charset="0"/>
              </a:rPr>
              <a:t>… 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ㅜㅜ</a:t>
            </a:r>
            <a:endParaRPr lang="en-US" altLang="ko-KR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D9B500E-A24E-4C64-9370-CED602C11EA0}"/>
              </a:ext>
            </a:extLst>
          </p:cNvPr>
          <p:cNvGrpSpPr/>
          <p:nvPr/>
        </p:nvGrpSpPr>
        <p:grpSpPr>
          <a:xfrm>
            <a:off x="6955432" y="936227"/>
            <a:ext cx="4411519" cy="2526295"/>
            <a:chOff x="6874606" y="1054305"/>
            <a:chExt cx="4411519" cy="252629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19ABA2D-91FE-4C88-A387-2282C18DD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74606" y="1054305"/>
              <a:ext cx="4411519" cy="252629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F813DE6-B29F-4933-A16C-9721EDCAE222}"/>
                </a:ext>
              </a:extLst>
            </p:cNvPr>
            <p:cNvSpPr/>
            <p:nvPr/>
          </p:nvSpPr>
          <p:spPr>
            <a:xfrm>
              <a:off x="8189241" y="3037343"/>
              <a:ext cx="860443" cy="21741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C11115A6-D28F-493E-BF2C-7DB2578A8C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716" y="4017893"/>
            <a:ext cx="5975587" cy="2840107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553F88-3B05-40BA-B671-D9FD5190537C}"/>
              </a:ext>
            </a:extLst>
          </p:cNvPr>
          <p:cNvSpPr/>
          <p:nvPr/>
        </p:nvSpPr>
        <p:spPr>
          <a:xfrm>
            <a:off x="6357103" y="3429000"/>
            <a:ext cx="5608178" cy="73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Open Sans" panose="020B0606030504020204" pitchFamily="34" charset="0"/>
              </a:rPr>
              <a:t>3. </a:t>
            </a:r>
            <a:r>
              <a:rPr lang="ko-KR" altLang="en-US" sz="2000">
                <a:solidFill>
                  <a:schemeClr val="tx1"/>
                </a:solidFill>
                <a:latin typeface="Open Sans" panose="020B0606030504020204" pitchFamily="34" charset="0"/>
              </a:rPr>
              <a:t>변수의 </a:t>
            </a:r>
            <a:r>
              <a:rPr lang="en-US" altLang="ko-KR" sz="2000">
                <a:solidFill>
                  <a:schemeClr val="tx1"/>
                </a:solidFill>
                <a:latin typeface="Open Sans" panose="020B0606030504020204" pitchFamily="34" charset="0"/>
              </a:rPr>
              <a:t>Path</a:t>
            </a:r>
            <a:r>
              <a:rPr lang="ko-KR" altLang="en-US" sz="2000">
                <a:solidFill>
                  <a:schemeClr val="tx1"/>
                </a:solidFill>
                <a:latin typeface="Open Sans" panose="020B0606030504020204" pitchFamily="34" charset="0"/>
              </a:rPr>
              <a:t>를 선택하고 </a:t>
            </a:r>
            <a:r>
              <a:rPr lang="en-US" altLang="ko-KR" sz="2000">
                <a:solidFill>
                  <a:schemeClr val="tx1"/>
                </a:solidFill>
                <a:latin typeface="Open Sans" panose="020B0606030504020204" pitchFamily="34" charset="0"/>
              </a:rPr>
              <a:t>“</a:t>
            </a:r>
            <a:r>
              <a:rPr lang="ko-KR" altLang="en-US" sz="2000">
                <a:solidFill>
                  <a:schemeClr val="tx1"/>
                </a:solidFill>
                <a:latin typeface="Open Sans" panose="020B0606030504020204" pitchFamily="34" charset="0"/>
              </a:rPr>
              <a:t>편집</a:t>
            </a:r>
            <a:r>
              <a:rPr lang="en-US" altLang="ko-KR" sz="2000">
                <a:solidFill>
                  <a:schemeClr val="tx1"/>
                </a:solidFill>
                <a:latin typeface="Open Sans" panose="020B0606030504020204" pitchFamily="34" charset="0"/>
              </a:rPr>
              <a:t>“ </a:t>
            </a:r>
            <a:r>
              <a:rPr lang="ko-KR" altLang="en-US" sz="2000">
                <a:solidFill>
                  <a:schemeClr val="tx1"/>
                </a:solidFill>
                <a:latin typeface="Open Sans" panose="020B0606030504020204" pitchFamily="34" charset="0"/>
              </a:rPr>
              <a:t>클릭 </a:t>
            </a:r>
            <a:r>
              <a:rPr lang="en-US" altLang="ko-KR" sz="2000">
                <a:solidFill>
                  <a:schemeClr val="tx1"/>
                </a:solidFill>
                <a:latin typeface="Open Sans" panose="020B0606030504020204" pitchFamily="34" charset="0"/>
              </a:rPr>
              <a:t>-&gt; </a:t>
            </a:r>
            <a:r>
              <a:rPr lang="ko-KR" altLang="en-US" sz="2000">
                <a:solidFill>
                  <a:schemeClr val="tx1"/>
                </a:solidFill>
                <a:latin typeface="Open Sans" panose="020B0606030504020204" pitchFamily="34" charset="0"/>
              </a:rPr>
              <a:t>새로 만들기를 눌러 복사한 경로 붙여넣기</a:t>
            </a:r>
            <a:endParaRPr lang="en-US" altLang="ko-KR" sz="200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E1ECCE-7CC7-4316-AAA3-30A58FFE7BC8}"/>
              </a:ext>
            </a:extLst>
          </p:cNvPr>
          <p:cNvSpPr/>
          <p:nvPr/>
        </p:nvSpPr>
        <p:spPr>
          <a:xfrm>
            <a:off x="6276468" y="4589812"/>
            <a:ext cx="1993599" cy="13415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32DE38C-4977-427F-8856-6B850EC73CB9}"/>
              </a:ext>
            </a:extLst>
          </p:cNvPr>
          <p:cNvSpPr/>
          <p:nvPr/>
        </p:nvSpPr>
        <p:spPr>
          <a:xfrm>
            <a:off x="7453281" y="5132501"/>
            <a:ext cx="526937" cy="19315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BD5B4A1-76F7-43A7-AA2E-763897A48C49}"/>
              </a:ext>
            </a:extLst>
          </p:cNvPr>
          <p:cNvSpPr/>
          <p:nvPr/>
        </p:nvSpPr>
        <p:spPr>
          <a:xfrm>
            <a:off x="11534121" y="4282630"/>
            <a:ext cx="526937" cy="19315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9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5BBEF7-C2A5-451A-B74E-0F7FD954BE91}"/>
              </a:ext>
            </a:extLst>
          </p:cNvPr>
          <p:cNvSpPr/>
          <p:nvPr/>
        </p:nvSpPr>
        <p:spPr>
          <a:xfrm>
            <a:off x="1079991" y="655299"/>
            <a:ext cx="9796894" cy="5444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53120D6-2C08-4A37-8DE6-724286F3929B}"/>
              </a:ext>
            </a:extLst>
          </p:cNvPr>
          <p:cNvSpPr txBox="1">
            <a:spLocks/>
          </p:cNvSpPr>
          <p:nvPr/>
        </p:nvSpPr>
        <p:spPr>
          <a:xfrm>
            <a:off x="1185807" y="811666"/>
            <a:ext cx="9639921" cy="528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/>
              <a:t>과제 제출 주의사항</a:t>
            </a:r>
            <a:endParaRPr lang="en-US" altLang="ko-KR" b="1"/>
          </a:p>
          <a:p>
            <a:pPr marL="0" indent="0" algn="ctr">
              <a:buNone/>
            </a:pPr>
            <a:endParaRPr lang="en-US" altLang="ko-KR" b="1"/>
          </a:p>
          <a:p>
            <a:pPr marL="0" indent="0" algn="just">
              <a:buNone/>
            </a:pPr>
            <a:r>
              <a:rPr lang="ko-KR" altLang="en-US" sz="2400" b="1"/>
              <a:t>파일명</a:t>
            </a:r>
            <a:r>
              <a:rPr lang="en-US" altLang="ko-KR" sz="2400" b="1"/>
              <a:t>: (</a:t>
            </a:r>
            <a:r>
              <a:rPr lang="ko-KR" altLang="en-US" sz="2400" b="1"/>
              <a:t>학번</a:t>
            </a:r>
            <a:r>
              <a:rPr lang="en-US" altLang="ko-KR" sz="2400" b="1"/>
              <a:t>)_(</a:t>
            </a:r>
            <a:r>
              <a:rPr lang="ko-KR" altLang="en-US" sz="2400" b="1"/>
              <a:t>이름</a:t>
            </a:r>
            <a:r>
              <a:rPr lang="en-US" altLang="ko-KR" sz="2400" b="1"/>
              <a:t>)_(</a:t>
            </a:r>
            <a:r>
              <a:rPr lang="ko-KR" altLang="en-US" sz="2400" b="1"/>
              <a:t>문제</a:t>
            </a:r>
            <a:r>
              <a:rPr lang="en-US" altLang="ko-KR" sz="2400" b="1"/>
              <a:t>).py</a:t>
            </a:r>
          </a:p>
          <a:p>
            <a:pPr marL="0" indent="0" algn="just">
              <a:buNone/>
            </a:pPr>
            <a:r>
              <a:rPr lang="en-US" altLang="ko-KR" sz="2400"/>
              <a:t>20221234_</a:t>
            </a:r>
            <a:r>
              <a:rPr lang="ko-KR" altLang="en-US" sz="2400"/>
              <a:t>정승민</a:t>
            </a:r>
            <a:r>
              <a:rPr lang="en-US" altLang="ko-KR" sz="2400"/>
              <a:t>_</a:t>
            </a:r>
            <a:r>
              <a:rPr lang="ko-KR" altLang="en-US" sz="2400"/>
              <a:t>기본</a:t>
            </a:r>
            <a:r>
              <a:rPr lang="en-US" altLang="ko-KR" sz="2400"/>
              <a:t>.py</a:t>
            </a:r>
          </a:p>
          <a:p>
            <a:pPr marL="0" indent="0" algn="just">
              <a:buNone/>
            </a:pPr>
            <a:r>
              <a:rPr lang="en-US" altLang="ko-KR" sz="2400"/>
              <a:t>20221234_</a:t>
            </a:r>
            <a:r>
              <a:rPr lang="ko-KR" altLang="en-US" sz="2400"/>
              <a:t>정승민</a:t>
            </a:r>
            <a:r>
              <a:rPr lang="en-US" altLang="ko-KR" sz="2400"/>
              <a:t>_</a:t>
            </a:r>
            <a:r>
              <a:rPr lang="ko-KR" altLang="en-US" sz="2400"/>
              <a:t>심화</a:t>
            </a:r>
            <a:r>
              <a:rPr lang="en-US" altLang="ko-KR" sz="2400"/>
              <a:t>.py</a:t>
            </a:r>
          </a:p>
          <a:p>
            <a:pPr marL="0" indent="0" algn="just">
              <a:buNone/>
            </a:pPr>
            <a:r>
              <a:rPr lang="en-US" altLang="ko-KR" sz="2400"/>
              <a:t>20221234_</a:t>
            </a:r>
            <a:r>
              <a:rPr lang="ko-KR" altLang="en-US" sz="2400"/>
              <a:t>정승민</a:t>
            </a:r>
            <a:r>
              <a:rPr lang="en-US" altLang="ko-KR" sz="2400"/>
              <a:t>_</a:t>
            </a:r>
            <a:r>
              <a:rPr lang="ko-KR" altLang="en-US" sz="2400"/>
              <a:t>도전</a:t>
            </a:r>
            <a:r>
              <a:rPr lang="en-US" altLang="ko-KR" sz="2400"/>
              <a:t>.py</a:t>
            </a:r>
          </a:p>
          <a:p>
            <a:pPr marL="0" indent="0" algn="just">
              <a:buNone/>
            </a:pPr>
            <a:endParaRPr lang="en-US" altLang="ko-KR" sz="2400"/>
          </a:p>
          <a:p>
            <a:pPr marL="0" indent="0" algn="just">
              <a:buNone/>
            </a:pPr>
            <a:endParaRPr lang="en-US" altLang="ko-KR" sz="2400"/>
          </a:p>
          <a:p>
            <a:pPr marL="0" indent="0" algn="just">
              <a:buNone/>
            </a:pPr>
            <a:endParaRPr lang="en-US" altLang="ko-KR" sz="2400"/>
          </a:p>
          <a:p>
            <a:pPr marL="0" indent="0" algn="just">
              <a:buNone/>
            </a:pPr>
            <a:r>
              <a:rPr lang="en-US" altLang="ko-KR" sz="1600"/>
              <a:t>* </a:t>
            </a:r>
            <a:r>
              <a:rPr lang="ko-KR" altLang="en-US" sz="1600"/>
              <a:t>만약</a:t>
            </a:r>
            <a:r>
              <a:rPr lang="en-US" altLang="ko-KR" sz="1600"/>
              <a:t>, </a:t>
            </a:r>
            <a:r>
              <a:rPr lang="ko-KR" altLang="en-US" sz="1600"/>
              <a:t>모든 파일 제출 안될 시 파일을 압축해서 제출 가능</a:t>
            </a:r>
            <a:endParaRPr lang="en-US" altLang="ko-KR" sz="1600"/>
          </a:p>
          <a:p>
            <a:pPr marL="0" indent="0" algn="just">
              <a:buNone/>
            </a:pP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31358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788</Words>
  <Application>Microsoft Office PowerPoint</Application>
  <PresentationFormat>와이드스크린</PresentationFormat>
  <Paragraphs>89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Open Sans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박동규</dc:creator>
  <cp:lastModifiedBy>정승민</cp:lastModifiedBy>
  <cp:revision>31</cp:revision>
  <dcterms:created xsi:type="dcterms:W3CDTF">2020-12-20T10:09:21Z</dcterms:created>
  <dcterms:modified xsi:type="dcterms:W3CDTF">2022-11-16T05:38:19Z</dcterms:modified>
</cp:coreProperties>
</file>