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</p:sldIdLst>
  <p:sldSz cx="21599525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117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239775" y="7369753"/>
            <a:ext cx="11373376" cy="31457485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974" y="3360053"/>
            <a:ext cx="14538372" cy="19680297"/>
          </a:xfrm>
        </p:spPr>
        <p:txBody>
          <a:bodyPr anchor="b">
            <a:normAutofit/>
          </a:bodyPr>
          <a:lstStyle>
            <a:lvl1pPr algn="l">
              <a:defRPr sz="10394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972" y="24213699"/>
            <a:ext cx="11702695" cy="12053507"/>
          </a:xfrm>
        </p:spPr>
        <p:txBody>
          <a:bodyPr anchor="t">
            <a:normAutofit/>
          </a:bodyPr>
          <a:lstStyle>
            <a:lvl1pPr marL="0" indent="0" algn="l">
              <a:buNone/>
              <a:defRPr sz="4724">
                <a:solidFill>
                  <a:schemeClr val="bg2">
                    <a:lumMod val="75000"/>
                  </a:schemeClr>
                </a:solidFill>
              </a:defRPr>
            </a:lvl1pPr>
            <a:lvl2pPr marL="107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3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9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79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59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39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C4F6-189E-4C0E-A3BE-4699C4F11E40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E423-C08D-45CE-889B-DA87D442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37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74" y="28320418"/>
            <a:ext cx="15483597" cy="960014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259973" y="3360049"/>
            <a:ext cx="19079580" cy="19680291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3780"/>
            </a:lvl2pPr>
            <a:lvl3pPr marL="2159996" indent="0">
              <a:buNone/>
              <a:defRPr sz="3780"/>
            </a:lvl3pPr>
            <a:lvl4pPr marL="3239994" indent="0">
              <a:buNone/>
              <a:defRPr sz="3780"/>
            </a:lvl4pPr>
            <a:lvl5pPr marL="4319991" indent="0">
              <a:buNone/>
              <a:defRPr sz="3780"/>
            </a:lvl5pPr>
            <a:lvl6pPr marL="5399989" indent="0">
              <a:buNone/>
              <a:defRPr sz="3780"/>
            </a:lvl6pPr>
            <a:lvl7pPr marL="6479987" indent="0">
              <a:buNone/>
              <a:defRPr sz="3780"/>
            </a:lvl7pPr>
            <a:lvl8pPr marL="7559985" indent="0">
              <a:buNone/>
              <a:defRPr sz="3780"/>
            </a:lvl8pPr>
            <a:lvl9pPr marL="8639983" indent="0">
              <a:buNone/>
              <a:defRPr sz="378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799965" y="24213693"/>
            <a:ext cx="17199619" cy="2880043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780"/>
            </a:lvl1pPr>
            <a:lvl2pPr marL="1079998" indent="0">
              <a:buFontTx/>
              <a:buNone/>
              <a:defRPr/>
            </a:lvl2pPr>
            <a:lvl3pPr marL="2159996" indent="0">
              <a:buFontTx/>
              <a:buNone/>
              <a:defRPr/>
            </a:lvl3pPr>
            <a:lvl4pPr marL="3239994" indent="0">
              <a:buFontTx/>
              <a:buNone/>
              <a:defRPr/>
            </a:lvl4pPr>
            <a:lvl5pPr marL="431999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C4F6-189E-4C0E-A3BE-4699C4F11E40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E423-C08D-45CE-889B-DA87D442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28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73" y="3360050"/>
            <a:ext cx="19079580" cy="18240269"/>
          </a:xfrm>
        </p:spPr>
        <p:txBody>
          <a:bodyPr anchor="ctr">
            <a:normAutofit/>
          </a:bodyPr>
          <a:lstStyle>
            <a:lvl1pPr algn="l">
              <a:defRPr sz="6614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72" y="25920383"/>
            <a:ext cx="15078925" cy="12000177"/>
          </a:xfrm>
        </p:spPr>
        <p:txBody>
          <a:bodyPr anchor="ctr">
            <a:normAutofit/>
          </a:bodyPr>
          <a:lstStyle>
            <a:lvl1pPr marL="0" indent="0" algn="l">
              <a:buNone/>
              <a:defRPr sz="4252">
                <a:solidFill>
                  <a:schemeClr val="bg2">
                    <a:lumMod val="75000"/>
                  </a:schemeClr>
                </a:solidFill>
              </a:defRPr>
            </a:lvl1pPr>
            <a:lvl2pPr marL="107999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C4F6-189E-4C0E-A3BE-4699C4F11E40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E423-C08D-45CE-889B-DA87D442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247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672" y="3360050"/>
            <a:ext cx="16203865" cy="18240269"/>
          </a:xfrm>
        </p:spPr>
        <p:txBody>
          <a:bodyPr anchor="ctr">
            <a:normAutofit/>
          </a:bodyPr>
          <a:lstStyle>
            <a:lvl1pPr algn="l">
              <a:defRPr sz="6614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9946" y="21600319"/>
            <a:ext cx="15123605" cy="3040045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079998" indent="0">
              <a:buFontTx/>
              <a:buNone/>
              <a:defRPr/>
            </a:lvl2pPr>
            <a:lvl3pPr marL="2159996" indent="0">
              <a:buFontTx/>
              <a:buNone/>
              <a:defRPr/>
            </a:lvl3pPr>
            <a:lvl4pPr marL="3239994" indent="0">
              <a:buFontTx/>
              <a:buNone/>
              <a:defRPr/>
            </a:lvl4pPr>
            <a:lvl5pPr marL="431999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73" y="27093754"/>
            <a:ext cx="15076112" cy="10826806"/>
          </a:xfrm>
        </p:spPr>
        <p:txBody>
          <a:bodyPr anchor="ctr">
            <a:normAutofit/>
          </a:bodyPr>
          <a:lstStyle>
            <a:lvl1pPr marL="0" indent="0" algn="l">
              <a:buNone/>
              <a:defRPr sz="4724">
                <a:solidFill>
                  <a:schemeClr val="bg2">
                    <a:lumMod val="75000"/>
                  </a:schemeClr>
                </a:solidFill>
              </a:defRPr>
            </a:lvl1pPr>
            <a:lvl2pPr marL="107999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C4F6-189E-4C0E-A3BE-4699C4F11E40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E423-C08D-45CE-889B-DA87D442BA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9989" y="4476438"/>
            <a:ext cx="1080257" cy="3683683"/>
          </a:xfrm>
          <a:prstGeom prst="rect">
            <a:avLst/>
          </a:prstGeom>
        </p:spPr>
        <p:txBody>
          <a:bodyPr vert="horz" lIns="215995" tIns="107998" rIns="215995" bIns="107998" rtlCol="0" anchor="ctr">
            <a:noAutofit/>
          </a:bodyPr>
          <a:lstStyle/>
          <a:p>
            <a:pPr lvl="0"/>
            <a:r>
              <a:rPr lang="en-US" sz="188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79602" y="17440264"/>
            <a:ext cx="1080257" cy="3683683"/>
          </a:xfrm>
          <a:prstGeom prst="rect">
            <a:avLst/>
          </a:prstGeom>
        </p:spPr>
        <p:txBody>
          <a:bodyPr vert="horz" lIns="215995" tIns="107998" rIns="215995" bIns="107998" rtlCol="0" anchor="ctr">
            <a:noAutofit/>
          </a:bodyPr>
          <a:lstStyle/>
          <a:p>
            <a:pPr lvl="0" algn="r"/>
            <a:r>
              <a:rPr lang="en-US" sz="188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157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73" y="21600319"/>
            <a:ext cx="15076112" cy="10692441"/>
          </a:xfrm>
        </p:spPr>
        <p:txBody>
          <a:bodyPr anchor="b">
            <a:normAutofit/>
          </a:bodyPr>
          <a:lstStyle>
            <a:lvl1pPr algn="l">
              <a:defRPr sz="6614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72" y="32334213"/>
            <a:ext cx="15078925" cy="5586344"/>
          </a:xfrm>
        </p:spPr>
        <p:txBody>
          <a:bodyPr anchor="t">
            <a:normAutofit/>
          </a:bodyPr>
          <a:lstStyle>
            <a:lvl1pPr marL="0" indent="0" algn="l">
              <a:buNone/>
              <a:defRPr sz="4252">
                <a:solidFill>
                  <a:schemeClr val="bg2">
                    <a:lumMod val="75000"/>
                  </a:schemeClr>
                </a:solidFill>
              </a:defRPr>
            </a:lvl1pPr>
            <a:lvl2pPr marL="107999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C4F6-189E-4C0E-A3BE-4699C4F11E40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E423-C08D-45CE-889B-DA87D442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31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673" y="3360050"/>
            <a:ext cx="16203863" cy="18240269"/>
          </a:xfrm>
        </p:spPr>
        <p:txBody>
          <a:bodyPr anchor="ctr">
            <a:normAutofit/>
          </a:bodyPr>
          <a:lstStyle>
            <a:lvl1pPr algn="l">
              <a:defRPr sz="6614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9973" y="24480361"/>
            <a:ext cx="15076112" cy="661342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72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72" y="31200461"/>
            <a:ext cx="15076109" cy="6720099"/>
          </a:xfrm>
        </p:spPr>
        <p:txBody>
          <a:bodyPr anchor="t">
            <a:normAutofit/>
          </a:bodyPr>
          <a:lstStyle>
            <a:lvl1pPr marL="0" indent="0" algn="l">
              <a:buNone/>
              <a:defRPr sz="4252">
                <a:solidFill>
                  <a:schemeClr val="bg2">
                    <a:lumMod val="75000"/>
                  </a:schemeClr>
                </a:solidFill>
              </a:defRPr>
            </a:lvl1pPr>
            <a:lvl2pPr marL="107999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C4F6-189E-4C0E-A3BE-4699C4F11E40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E423-C08D-45CE-889B-DA87D442BA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9989" y="4476438"/>
            <a:ext cx="1080257" cy="3683683"/>
          </a:xfrm>
          <a:prstGeom prst="rect">
            <a:avLst/>
          </a:prstGeom>
        </p:spPr>
        <p:txBody>
          <a:bodyPr vert="horz" lIns="215995" tIns="107998" rIns="215995" bIns="107998" rtlCol="0" anchor="ctr">
            <a:noAutofit/>
          </a:bodyPr>
          <a:lstStyle/>
          <a:p>
            <a:pPr lvl="0"/>
            <a:r>
              <a:rPr lang="en-US" sz="188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79602" y="17440264"/>
            <a:ext cx="1080257" cy="3683683"/>
          </a:xfrm>
          <a:prstGeom prst="rect">
            <a:avLst/>
          </a:prstGeom>
        </p:spPr>
        <p:txBody>
          <a:bodyPr vert="horz" lIns="215995" tIns="107998" rIns="215995" bIns="107998" rtlCol="0" anchor="ctr">
            <a:noAutofit/>
          </a:bodyPr>
          <a:lstStyle/>
          <a:p>
            <a:pPr lvl="0" algn="r"/>
            <a:r>
              <a:rPr lang="en-US" sz="188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408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72" y="3360050"/>
            <a:ext cx="17776754" cy="1824026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14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9973" y="24747036"/>
            <a:ext cx="15076112" cy="528007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72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72" y="30027124"/>
            <a:ext cx="15076109" cy="7893439"/>
          </a:xfrm>
        </p:spPr>
        <p:txBody>
          <a:bodyPr anchor="t">
            <a:normAutofit/>
          </a:bodyPr>
          <a:lstStyle>
            <a:lvl1pPr marL="0" indent="0" algn="l">
              <a:buNone/>
              <a:defRPr sz="4252">
                <a:solidFill>
                  <a:schemeClr val="bg2">
                    <a:lumMod val="75000"/>
                  </a:schemeClr>
                </a:solidFill>
              </a:defRPr>
            </a:lvl1pPr>
            <a:lvl2pPr marL="107999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C4F6-189E-4C0E-A3BE-4699C4F11E40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E423-C08D-45CE-889B-DA87D442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96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74" y="28320418"/>
            <a:ext cx="15483597" cy="9600142"/>
          </a:xfrm>
        </p:spPr>
        <p:txBody>
          <a:bodyPr>
            <a:normAutofit/>
          </a:bodyPr>
          <a:lstStyle>
            <a:lvl1pPr algn="l">
              <a:defRPr sz="661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9974" y="3360056"/>
            <a:ext cx="15483597" cy="23733705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C4F6-189E-4C0E-A3BE-4699C4F11E40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E423-C08D-45CE-889B-DA87D442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41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854" y="3360050"/>
            <a:ext cx="4828699" cy="27840411"/>
          </a:xfrm>
        </p:spPr>
        <p:txBody>
          <a:bodyPr vert="eaVert">
            <a:normAutofit/>
          </a:bodyPr>
          <a:lstStyle>
            <a:lvl1pPr>
              <a:defRPr sz="661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9972" y="3360050"/>
            <a:ext cx="13818622" cy="3456051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C4F6-189E-4C0E-A3BE-4699C4F11E40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E423-C08D-45CE-889B-DA87D442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65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74" y="28320418"/>
            <a:ext cx="15483597" cy="960014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974" y="3360050"/>
            <a:ext cx="15483597" cy="23733705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C4F6-189E-4C0E-A3BE-4699C4F11E40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E423-C08D-45CE-889B-DA87D442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9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72" y="12480181"/>
            <a:ext cx="15123608" cy="14613551"/>
          </a:xfrm>
        </p:spPr>
        <p:txBody>
          <a:bodyPr anchor="b">
            <a:normAutofit/>
          </a:bodyPr>
          <a:lstStyle>
            <a:lvl1pPr algn="l">
              <a:defRPr sz="7559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74" y="28267085"/>
            <a:ext cx="15123605" cy="9653478"/>
          </a:xfrm>
        </p:spPr>
        <p:txBody>
          <a:bodyPr anchor="t">
            <a:normAutofit/>
          </a:bodyPr>
          <a:lstStyle>
            <a:lvl1pPr marL="0" indent="0" algn="l">
              <a:buNone/>
              <a:defRPr sz="4252">
                <a:solidFill>
                  <a:schemeClr val="bg2">
                    <a:lumMod val="75000"/>
                  </a:schemeClr>
                </a:solidFill>
              </a:defRPr>
            </a:lvl1pPr>
            <a:lvl2pPr marL="107999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C4F6-189E-4C0E-A3BE-4699C4F11E40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E423-C08D-45CE-889B-DA87D442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74" y="28320418"/>
            <a:ext cx="15483597" cy="9600142"/>
          </a:xfrm>
        </p:spPr>
        <p:txBody>
          <a:bodyPr>
            <a:normAutofit/>
          </a:bodyPr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1259973" y="3360053"/>
            <a:ext cx="9330426" cy="23733686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11013212" y="3360049"/>
            <a:ext cx="9326341" cy="2368035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C4F6-189E-4C0E-A3BE-4699C4F11E40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E423-C08D-45CE-889B-DA87D442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61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74" y="28320418"/>
            <a:ext cx="15483597" cy="9600142"/>
          </a:xfrm>
        </p:spPr>
        <p:txBody>
          <a:bodyPr>
            <a:normAutofit/>
          </a:bodyPr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63" y="3360049"/>
            <a:ext cx="8779805" cy="3840057"/>
          </a:xfrm>
        </p:spPr>
        <p:txBody>
          <a:bodyPr anchor="b">
            <a:noAutofit/>
          </a:bodyPr>
          <a:lstStyle>
            <a:lvl1pPr marL="0" indent="0">
              <a:buNone/>
              <a:defRPr sz="5669" b="0" cap="all">
                <a:solidFill>
                  <a:schemeClr val="tx1"/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971" y="7200110"/>
            <a:ext cx="9319796" cy="1989362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68290" y="3570056"/>
            <a:ext cx="8891264" cy="3630050"/>
          </a:xfrm>
        </p:spPr>
        <p:txBody>
          <a:bodyPr anchor="b">
            <a:noAutofit/>
          </a:bodyPr>
          <a:lstStyle>
            <a:lvl1pPr marL="0" indent="0">
              <a:buNone/>
              <a:defRPr sz="5669" b="0" cap="all">
                <a:solidFill>
                  <a:schemeClr val="tx1"/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13212" y="7200106"/>
            <a:ext cx="9346342" cy="1984029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C4F6-189E-4C0E-A3BE-4699C4F11E40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E423-C08D-45CE-889B-DA87D442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40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74" y="28320418"/>
            <a:ext cx="15483597" cy="9600142"/>
          </a:xfrm>
        </p:spPr>
        <p:txBody>
          <a:bodyPr>
            <a:normAutofit/>
          </a:bodyPr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C4F6-189E-4C0E-A3BE-4699C4F11E40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E423-C08D-45CE-889B-DA87D442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99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C4F6-189E-4C0E-A3BE-4699C4F11E40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E423-C08D-45CE-889B-DA87D442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17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9719" y="3360050"/>
            <a:ext cx="7559834" cy="9600142"/>
          </a:xfrm>
        </p:spPr>
        <p:txBody>
          <a:bodyPr anchor="b">
            <a:normAutofit/>
          </a:bodyPr>
          <a:lstStyle>
            <a:lvl1pPr algn="l">
              <a:defRPr sz="4724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971" y="3360050"/>
            <a:ext cx="10485017" cy="3456051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9719" y="13920221"/>
            <a:ext cx="7559834" cy="13173530"/>
          </a:xfrm>
        </p:spPr>
        <p:txBody>
          <a:bodyPr anchor="t">
            <a:normAutofit/>
          </a:bodyPr>
          <a:lstStyle>
            <a:lvl1pPr marL="0" indent="0">
              <a:buNone/>
              <a:defRPr sz="3780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C4F6-189E-4C0E-A3BE-4699C4F11E40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E423-C08D-45CE-889B-DA87D442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3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9766" y="9120135"/>
            <a:ext cx="8416960" cy="7200106"/>
          </a:xfrm>
        </p:spPr>
        <p:txBody>
          <a:bodyPr anchor="b">
            <a:normAutofit/>
          </a:bodyPr>
          <a:lstStyle>
            <a:lvl1pPr algn="l">
              <a:defRPr sz="566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799960" y="5760085"/>
            <a:ext cx="7750162" cy="30240447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3780"/>
            </a:lvl2pPr>
            <a:lvl3pPr marL="2159996" indent="0">
              <a:buNone/>
              <a:defRPr sz="3780"/>
            </a:lvl3pPr>
            <a:lvl4pPr marL="3239994" indent="0">
              <a:buNone/>
              <a:defRPr sz="3780"/>
            </a:lvl4pPr>
            <a:lvl5pPr marL="4319991" indent="0">
              <a:buNone/>
              <a:defRPr sz="3780"/>
            </a:lvl5pPr>
            <a:lvl6pPr marL="5399989" indent="0">
              <a:buNone/>
              <a:defRPr sz="3780"/>
            </a:lvl6pPr>
            <a:lvl7pPr marL="6479987" indent="0">
              <a:buNone/>
              <a:defRPr sz="3780"/>
            </a:lvl7pPr>
            <a:lvl8pPr marL="7559985" indent="0">
              <a:buNone/>
              <a:defRPr sz="3780"/>
            </a:lvl8pPr>
            <a:lvl9pPr marL="8639983" indent="0">
              <a:buNone/>
              <a:defRPr sz="378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0304" y="17280255"/>
            <a:ext cx="8419239" cy="13120194"/>
          </a:xfrm>
        </p:spPr>
        <p:txBody>
          <a:bodyPr anchor="t">
            <a:normAutofit/>
          </a:bodyPr>
          <a:lstStyle>
            <a:lvl1pPr marL="0" indent="0">
              <a:buNone/>
              <a:defRPr sz="4252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C4F6-189E-4C0E-A3BE-4699C4F11E40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59972" y="38880577"/>
            <a:ext cx="13728180" cy="230003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E423-C08D-45CE-889B-DA87D442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72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757153" y="24533701"/>
            <a:ext cx="5835595" cy="16746912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974" y="28320418"/>
            <a:ext cx="15483597" cy="96001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74" y="3360056"/>
            <a:ext cx="15483597" cy="23733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51375" y="38880596"/>
            <a:ext cx="2835677" cy="230003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36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56EC4F6-189E-4C0E-A3BE-4699C4F11E40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972" y="38880577"/>
            <a:ext cx="13728180" cy="230003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36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64383" y="35140541"/>
            <a:ext cx="2024145" cy="422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614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9BE423-C08D-45CE-889B-DA87D442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885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1079998" rtl="0" eaLnBrk="1" latinLnBrk="0" hangingPunct="1">
        <a:spcBef>
          <a:spcPct val="0"/>
        </a:spcBef>
        <a:buNone/>
        <a:defRPr sz="755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74999" indent="-674999" algn="l" defTabSz="1079998" rtl="0" eaLnBrk="1" latinLnBrk="0" hangingPunct="1">
        <a:spcBef>
          <a:spcPct val="20000"/>
        </a:spcBef>
        <a:spcAft>
          <a:spcPts val="141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72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754996" indent="-674999" algn="l" defTabSz="1079998" rtl="0" eaLnBrk="1" latinLnBrk="0" hangingPunct="1">
        <a:spcBef>
          <a:spcPct val="20000"/>
        </a:spcBef>
        <a:spcAft>
          <a:spcPts val="141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252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2834994" indent="-674999" algn="l" defTabSz="1079998" rtl="0" eaLnBrk="1" latinLnBrk="0" hangingPunct="1">
        <a:spcBef>
          <a:spcPct val="20000"/>
        </a:spcBef>
        <a:spcAft>
          <a:spcPts val="141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7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3644993" indent="-404999" algn="l" defTabSz="1079998" rtl="0" eaLnBrk="1" latinLnBrk="0" hangingPunct="1">
        <a:spcBef>
          <a:spcPct val="20000"/>
        </a:spcBef>
        <a:spcAft>
          <a:spcPts val="141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30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4724991" indent="-404999" algn="l" defTabSz="1079998" rtl="0" eaLnBrk="1" latinLnBrk="0" hangingPunct="1">
        <a:spcBef>
          <a:spcPct val="20000"/>
        </a:spcBef>
        <a:spcAft>
          <a:spcPts val="141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30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5939988" indent="-539999" algn="l" defTabSz="1079998" rtl="0" eaLnBrk="1" latinLnBrk="0" hangingPunct="1">
        <a:spcBef>
          <a:spcPct val="20000"/>
        </a:spcBef>
        <a:spcAft>
          <a:spcPts val="141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30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7019986" indent="-539999" algn="l" defTabSz="1079998" rtl="0" eaLnBrk="1" latinLnBrk="0" hangingPunct="1">
        <a:spcBef>
          <a:spcPct val="20000"/>
        </a:spcBef>
        <a:spcAft>
          <a:spcPts val="141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30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8099984" indent="-539999" algn="l" defTabSz="1079998" rtl="0" eaLnBrk="1" latinLnBrk="0" hangingPunct="1">
        <a:spcBef>
          <a:spcPct val="20000"/>
        </a:spcBef>
        <a:spcAft>
          <a:spcPts val="141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30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9179982" indent="-539999" algn="l" defTabSz="1079998" rtl="0" eaLnBrk="1" latinLnBrk="0" hangingPunct="1">
        <a:spcBef>
          <a:spcPct val="20000"/>
        </a:spcBef>
        <a:spcAft>
          <a:spcPts val="141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30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107999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E497B4DC-FCF4-47DF-B8C6-F3B9E75EA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0" b="89426" l="2840" r="93408">
                        <a14:foregroundMark x1="6288" y1="23867" x2="6288" y2="23867"/>
                        <a14:foregroundMark x1="6288" y1="23867" x2="6288" y2="23867"/>
                        <a14:foregroundMark x1="2941" y1="16012" x2="2941" y2="16012"/>
                        <a14:foregroundMark x1="2941" y1="16012" x2="2941" y2="16012"/>
                        <a14:foregroundMark x1="60852" y1="67674" x2="60852" y2="67674"/>
                        <a14:foregroundMark x1="88337" y1="74320" x2="88337" y2="74320"/>
                        <a14:foregroundMark x1="88337" y1="74320" x2="88337" y2="74320"/>
                        <a14:foregroundMark x1="89757" y1="83082" x2="89757" y2="83082"/>
                        <a14:foregroundMark x1="93408" y1="86405" x2="93408" y2="86405"/>
                        <a14:foregroundMark x1="60751" y1="71299" x2="60751" y2="71299"/>
                        <a14:foregroundMark x1="60751" y1="74622" x2="60751" y2="74622"/>
                        <a14:foregroundMark x1="38844" y1="23867" x2="38844" y2="23867"/>
                        <a14:foregroundMark x1="13083" y1="68882" x2="13083" y2="68882"/>
                        <a14:foregroundMark x1="66937" y1="74622" x2="66937" y2="74622"/>
                        <a14:backgroundMark x1="59635" y1="74924" x2="59635" y2="74924"/>
                        <a14:backgroundMark x1="65822" y1="74018" x2="65822" y2="740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" y="27899832"/>
            <a:ext cx="21579140" cy="724411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053456E-A006-444E-A87B-FAD8C51A9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8937" y1="44643" x2="58937" y2="44643"/>
                        <a14:foregroundMark x1="77778" y1="33929" x2="77778" y2="3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03" y="195224"/>
            <a:ext cx="5420903" cy="293304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79E8B963-150C-4BA7-992F-2949A424A3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0667" y1="36667" x2="30667" y2="36667"/>
                        <a14:foregroundMark x1="33444" y1="34667" x2="33444" y2="34667"/>
                        <a14:foregroundMark x1="37667" y1="27444" x2="30889" y2="26444"/>
                        <a14:foregroundMark x1="30889" y1="26444" x2="26667" y2="30667"/>
                        <a14:foregroundMark x1="26667" y1="30667" x2="23889" y2="36667"/>
                        <a14:foregroundMark x1="23889" y1="36667" x2="25556" y2="50778"/>
                        <a14:foregroundMark x1="25556" y1="50778" x2="31778" y2="57333"/>
                        <a14:foregroundMark x1="31778" y1="57333" x2="41000" y2="61111"/>
                        <a14:foregroundMark x1="41000" y1="61111" x2="48889" y2="61667"/>
                        <a14:foregroundMark x1="48889" y1="61667" x2="62444" y2="60889"/>
                        <a14:foregroundMark x1="62444" y1="60889" x2="74444" y2="53333"/>
                        <a14:foregroundMark x1="74444" y1="53333" x2="78000" y2="48222"/>
                        <a14:foregroundMark x1="78000" y1="48222" x2="79444" y2="42444"/>
                        <a14:foregroundMark x1="79444" y1="42444" x2="77778" y2="35889"/>
                        <a14:foregroundMark x1="77778" y1="35889" x2="72889" y2="30444"/>
                        <a14:foregroundMark x1="72889" y1="30444" x2="57778" y2="26000"/>
                        <a14:foregroundMark x1="57778" y1="26000" x2="36889" y2="26333"/>
                        <a14:foregroundMark x1="36889" y1="26333" x2="34667" y2="28778"/>
                        <a14:foregroundMark x1="33444" y1="32000" x2="24778" y2="35111"/>
                        <a14:foregroundMark x1="24778" y1="35111" x2="22222" y2="41889"/>
                        <a14:foregroundMark x1="22222" y1="41889" x2="26556" y2="47111"/>
                        <a14:foregroundMark x1="26556" y1="47111" x2="34333" y2="46000"/>
                        <a14:foregroundMark x1="34333" y1="46000" x2="37667" y2="39333"/>
                        <a14:foregroundMark x1="37667" y1="39333" x2="36000" y2="32222"/>
                        <a14:foregroundMark x1="36000" y1="32222" x2="34889" y2="31667"/>
                        <a14:foregroundMark x1="30444" y1="34667" x2="26667" y2="43444"/>
                        <a14:foregroundMark x1="26667" y1="43444" x2="30667" y2="48778"/>
                        <a14:foregroundMark x1="30667" y1="48778" x2="35111" y2="42222"/>
                        <a14:foregroundMark x1="35111" y1="42222" x2="35111" y2="37667"/>
                        <a14:foregroundMark x1="43111" y1="46889" x2="37444" y2="46222"/>
                        <a14:foregroundMark x1="37444" y1="46222" x2="32667" y2="39889"/>
                        <a14:foregroundMark x1="32667" y1="39889" x2="34556" y2="33556"/>
                        <a14:foregroundMark x1="34556" y1="33556" x2="39667" y2="29444"/>
                        <a14:foregroundMark x1="39667" y1="29444" x2="44778" y2="34444"/>
                        <a14:foregroundMark x1="44778" y1="34444" x2="45333" y2="37111"/>
                        <a14:foregroundMark x1="63667" y1="31667" x2="69778" y2="31222"/>
                        <a14:foregroundMark x1="69778" y1="31222" x2="74556" y2="34333"/>
                        <a14:foregroundMark x1="74556" y1="34333" x2="73778" y2="46333"/>
                        <a14:foregroundMark x1="73778" y1="46333" x2="68778" y2="49444"/>
                        <a14:foregroundMark x1="68778" y1="49444" x2="62222" y2="48556"/>
                        <a14:foregroundMark x1="62222" y1="48556" x2="58111" y2="42667"/>
                        <a14:foregroundMark x1="58111" y1="42667" x2="58222" y2="36556"/>
                        <a14:foregroundMark x1="58222" y1="36556" x2="62333" y2="32667"/>
                        <a14:foregroundMark x1="62333" y1="32667" x2="65889" y2="32222"/>
                        <a14:foregroundMark x1="62444" y1="33222" x2="63444" y2="40444"/>
                        <a14:foregroundMark x1="63444" y1="40444" x2="68111" y2="45889"/>
                        <a14:foregroundMark x1="68111" y1="45889" x2="70111" y2="39889"/>
                        <a14:foregroundMark x1="70111" y1="39889" x2="67111" y2="34333"/>
                        <a14:foregroundMark x1="67111" y1="34333" x2="66667" y2="34222"/>
                        <a14:foregroundMark x1="67889" y1="35222" x2="67889" y2="35222"/>
                        <a14:foregroundMark x1="70667" y1="37667" x2="71111" y2="39444"/>
                        <a14:foregroundMark x1="72111" y1="43111" x2="72111" y2="43111"/>
                        <a14:foregroundMark x1="68444" y1="32000" x2="68111" y2="33222"/>
                        <a14:foregroundMark x1="62222" y1="43111" x2="62222" y2="43111"/>
                        <a14:foregroundMark x1="62222" y1="43111" x2="62222" y2="43111"/>
                        <a14:foregroundMark x1="62222" y1="43111" x2="62222" y2="43111"/>
                        <a14:foregroundMark x1="60000" y1="39111" x2="60000" y2="39111"/>
                        <a14:foregroundMark x1="60000" y1="38444" x2="63222" y2="43222"/>
                        <a14:foregroundMark x1="63222" y1="43222" x2="65111" y2="44556"/>
                        <a14:foregroundMark x1="47778" y1="53556" x2="47778" y2="53556"/>
                        <a14:foregroundMark x1="59444" y1="68889" x2="51333" y2="70889"/>
                        <a14:foregroundMark x1="51333" y1="70889" x2="42667" y2="68222"/>
                        <a14:foregroundMark x1="42667" y1="68222" x2="34667" y2="60778"/>
                        <a14:foregroundMark x1="34667" y1="60778" x2="30444" y2="49222"/>
                        <a14:foregroundMark x1="30444" y1="49222" x2="29778" y2="36111"/>
                        <a14:foregroundMark x1="29778" y1="36111" x2="34222" y2="31556"/>
                        <a14:foregroundMark x1="34222" y1="31556" x2="43333" y2="3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3899">
            <a:off x="3635175" y="4202860"/>
            <a:ext cx="8572500" cy="85725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771410E3-1FE9-4F29-831F-FA7734DC70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476" y="0"/>
            <a:ext cx="2933049" cy="29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13237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136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切割線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SunTalk</dc:creator>
  <cp:lastModifiedBy>SunTalk</cp:lastModifiedBy>
  <cp:revision>6</cp:revision>
  <dcterms:created xsi:type="dcterms:W3CDTF">2018-12-22T07:19:02Z</dcterms:created>
  <dcterms:modified xsi:type="dcterms:W3CDTF">2018-12-22T09:35:51Z</dcterms:modified>
</cp:coreProperties>
</file>