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70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2" Type="http://schemas.openxmlformats.org/officeDocument/2006/relationships/viewProps" Target="viewProps.xml"></Relationship><Relationship Id="rId23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63"/>
          <p:cNvGrpSpPr/>
          <p:nvPr/>
        </p:nvGrpSpPr>
        <p:grpSpPr>
          <a:xfrm>
            <a:off x="2868930" y="337820"/>
            <a:ext cx="8589645" cy="6286500"/>
            <a:chOff x="2868930" y="337820"/>
            <a:chExt cx="8589645" cy="6286500"/>
          </a:xfrm>
        </p:grpSpPr>
        <p:sp>
          <p:nvSpPr>
            <p:cNvPr id="2" name="텍스트 상자 1"/>
            <p:cNvSpPr txBox="1">
              <a:spLocks/>
            </p:cNvSpPr>
            <p:nvPr/>
          </p:nvSpPr>
          <p:spPr>
            <a:xfrm rot="0">
              <a:off x="3599180" y="337820"/>
              <a:ext cx="811530" cy="1435735"/>
            </a:xfrm>
            <a:prstGeom prst="rect"/>
            <a:noFill/>
          </p:spPr>
          <p:txBody>
            <a:bodyPr wrap="square" lIns="0" tIns="0" rIns="0" bIns="0" numCol="1" vert="horz" anchor="t">
              <a:noAutofit/>
            </a:bodyPr>
            <a:lstStyle/>
            <a:p>
              <a:pPr marL="0" indent="0" latinLnBrk="0" hangingPunct="1">
                <a:buFontTx/>
                <a:buNone/>
              </a:pPr>
              <a:r>
                <a:rPr lang="ko-KR" sz="1600">
                  <a:solidFill>
                    <a:schemeClr val="accent1"/>
                  </a:solidFill>
                  <a:latin typeface="맑은 고딕" charset="0"/>
                  <a:ea typeface="맑은 고딕" charset="0"/>
                </a:rPr>
                <a:t>개체</a:t>
              </a:r>
              <a:endParaRPr lang="ko-KR" altLang="en-US" sz="1600">
                <a:solidFill>
                  <a:schemeClr val="accent1"/>
                </a:solidFill>
                <a:latin typeface="맑은 고딕" charset="0"/>
                <a:ea typeface="맑은 고딕" charset="0"/>
              </a:endParaRPr>
            </a:p>
            <a:p>
              <a:pPr marL="0" indent="0" latinLnBrk="0" hangingPunct="1">
                <a:buFontTx/>
                <a:buNone/>
              </a:pPr>
              <a:r>
                <a:rPr sz="1200">
                  <a:latin typeface="맑은 고딕" charset="0"/>
                  <a:ea typeface="맑은 고딕" charset="0"/>
                </a:rPr>
                <a:t>영화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latinLnBrk="0" hangingPunct="1">
                <a:buFontTx/>
                <a:buNone/>
              </a:pPr>
              <a:r>
                <a:rPr sz="1200">
                  <a:latin typeface="맑은 고딕" charset="0"/>
                  <a:ea typeface="맑은 고딕" charset="0"/>
                </a:rPr>
                <a:t>감독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latinLnBrk="0" hangingPunct="1">
                <a:buFontTx/>
                <a:buNone/>
              </a:pPr>
              <a:r>
                <a:rPr sz="1200">
                  <a:latin typeface="맑은 고딕" charset="0"/>
                  <a:ea typeface="맑은 고딕" charset="0"/>
                </a:rPr>
                <a:t>배우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latinLnBrk="0" hangingPunct="1">
                <a:buFontTx/>
                <a:buNone/>
              </a:pPr>
              <a:r>
                <a:rPr sz="1200">
                  <a:latin typeface="맑은 고딕" charset="0"/>
                  <a:ea typeface="맑은 고딕" charset="0"/>
                </a:rPr>
                <a:t>리뷰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latinLnBrk="0" hangingPunct="1">
                <a:buFontTx/>
                <a:buNone/>
              </a:pPr>
              <a:endParaRPr lang="ko-KR" altLang="en-US" sz="1600">
                <a:latin typeface="맑은 고딕" charset="0"/>
                <a:ea typeface="맑은 고딕" charset="0"/>
              </a:endParaRPr>
            </a:p>
          </p:txBody>
        </p:sp>
        <p:sp>
          <p:nvSpPr>
            <p:cNvPr id="3" name="도형 2"/>
            <p:cNvSpPr>
              <a:spLocks/>
            </p:cNvSpPr>
            <p:nvPr/>
          </p:nvSpPr>
          <p:spPr>
            <a:xfrm rot="0">
              <a:off x="4507230" y="5100955"/>
              <a:ext cx="863600" cy="474980"/>
            </a:xfrm>
            <a:prstGeom prst="rect"/>
            <a:ln w="19050" cap="flat" cmpd="sng">
              <a:prstDash val="solid"/>
              <a:miter lim="800000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lang="ko-KR" sz="1800">
                  <a:latin typeface="맑은 고딕" charset="0"/>
                  <a:ea typeface="맑은 고딕" charset="0"/>
                </a:rPr>
                <a:t>영화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4" name="도형 5"/>
            <p:cNvSpPr>
              <a:spLocks/>
            </p:cNvSpPr>
            <p:nvPr/>
          </p:nvSpPr>
          <p:spPr>
            <a:xfrm rot="0">
              <a:off x="2868930" y="6127115"/>
              <a:ext cx="1010920" cy="497840"/>
            </a:xfrm>
            <a:prstGeom prst="ellipse"/>
            <a:ln w="19050" cap="flat" cmpd="sng">
              <a:prstDash val="solid"/>
              <a:miter lim="800000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1400">
                  <a:latin typeface="맑은 고딕" charset="0"/>
                  <a:ea typeface="맑은 고딕" charset="0"/>
                </a:rPr>
                <a:t>영화이</a:t>
              </a:r>
              <a:r>
                <a:rPr lang="ko-KR" sz="1400">
                  <a:latin typeface="맑은 고딕" charset="0"/>
                  <a:ea typeface="맑은 고딕" charset="0"/>
                </a:rPr>
                <a:t>름</a:t>
              </a:r>
              <a:endParaRPr lang="ko-KR" altLang="en-US" sz="1400">
                <a:latin typeface="맑은 고딕" charset="0"/>
                <a:ea typeface="맑은 고딕" charset="0"/>
              </a:endParaRPr>
            </a:p>
          </p:txBody>
        </p:sp>
        <p:sp>
          <p:nvSpPr>
            <p:cNvPr id="5" name="도형 8"/>
            <p:cNvSpPr>
              <a:spLocks/>
            </p:cNvSpPr>
            <p:nvPr/>
          </p:nvSpPr>
          <p:spPr>
            <a:xfrm rot="0">
              <a:off x="4433570" y="6127115"/>
              <a:ext cx="1010920" cy="497840"/>
            </a:xfrm>
            <a:prstGeom prst="ellipse"/>
            <a:ln w="19050" cap="flat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1100">
                  <a:latin typeface="맑은 고딕" charset="0"/>
                  <a:ea typeface="맑은 고딕" charset="0"/>
                </a:rPr>
                <a:t>영</a:t>
              </a:r>
              <a:r>
                <a:rPr lang="ko-KR" sz="1100">
                  <a:latin typeface="맑은 고딕" charset="0"/>
                  <a:ea typeface="맑은 고딕" charset="0"/>
                </a:rPr>
                <a:t>화</a:t>
              </a:r>
              <a:r>
                <a:rPr lang="ko-KR" sz="1100">
                  <a:latin typeface="맑은 고딕" charset="0"/>
                  <a:ea typeface="맑은 고딕" charset="0"/>
                </a:rPr>
                <a:t> </a:t>
              </a:r>
              <a:r>
                <a:rPr lang="ko-KR" sz="1100">
                  <a:latin typeface="맑은 고딕" charset="0"/>
                  <a:ea typeface="맑은 고딕" charset="0"/>
                </a:rPr>
                <a:t>줄거리</a:t>
              </a:r>
              <a:endParaRPr lang="ko-KR" altLang="en-US" sz="1100">
                <a:latin typeface="맑은 고딕" charset="0"/>
                <a:ea typeface="맑은 고딕" charset="0"/>
              </a:endParaRPr>
            </a:p>
          </p:txBody>
        </p:sp>
        <p:sp>
          <p:nvSpPr>
            <p:cNvPr id="6" name="도형 9"/>
            <p:cNvSpPr>
              <a:spLocks/>
            </p:cNvSpPr>
            <p:nvPr/>
          </p:nvSpPr>
          <p:spPr>
            <a:xfrm rot="0">
              <a:off x="5817235" y="6127115"/>
              <a:ext cx="1010920" cy="497840"/>
            </a:xfrm>
            <a:prstGeom prst="ellipse"/>
            <a:ln w="19050" cap="flat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1200">
                  <a:latin typeface="맑은 고딕" charset="0"/>
                  <a:ea typeface="맑은 고딕" charset="0"/>
                </a:rPr>
                <a:t>상</a:t>
              </a:r>
              <a:r>
                <a:rPr lang="ko-KR" sz="1200">
                  <a:latin typeface="맑은 고딕" charset="0"/>
                  <a:ea typeface="맑은 고딕" charset="0"/>
                </a:rPr>
                <a:t>영</a:t>
              </a:r>
              <a:r>
                <a:rPr lang="ko-KR" sz="1200">
                  <a:latin typeface="맑은 고딕" charset="0"/>
                  <a:ea typeface="맑은 고딕" charset="0"/>
                </a:rPr>
                <a:t> </a:t>
              </a:r>
              <a:r>
                <a:rPr lang="ko-KR" sz="1200">
                  <a:latin typeface="맑은 고딕" charset="0"/>
                  <a:ea typeface="맑은 고딕" charset="0"/>
                </a:rPr>
                <a:t>시간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7" name="도형 10"/>
            <p:cNvSpPr>
              <a:spLocks/>
            </p:cNvSpPr>
            <p:nvPr/>
          </p:nvSpPr>
          <p:spPr>
            <a:xfrm rot="0">
              <a:off x="7623175" y="6127115"/>
              <a:ext cx="1010920" cy="497840"/>
            </a:xfrm>
            <a:prstGeom prst="ellipse"/>
            <a:ln w="19050" cap="flat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1800">
                  <a:latin typeface="맑은 고딕" charset="0"/>
                  <a:ea typeface="맑은 고딕" charset="0"/>
                </a:rPr>
                <a:t>이</a:t>
              </a:r>
              <a:r>
                <a:rPr lang="ko-KR" sz="1800">
                  <a:latin typeface="맑은 고딕" charset="0"/>
                  <a:ea typeface="맑은 고딕" charset="0"/>
                </a:rPr>
                <a:t>름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도형 11"/>
            <p:cNvSpPr>
              <a:spLocks/>
            </p:cNvSpPr>
            <p:nvPr/>
          </p:nvSpPr>
          <p:spPr>
            <a:xfrm rot="0">
              <a:off x="9010015" y="5050790"/>
              <a:ext cx="863600" cy="458470"/>
            </a:xfrm>
            <a:prstGeom prst="rect"/>
            <a:ln w="19050" cap="flat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lang="ko-KR" sz="1800">
                  <a:latin typeface="맑은 고딕" charset="0"/>
                  <a:ea typeface="맑은 고딕" charset="0"/>
                </a:rPr>
                <a:t>감독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9" name="도형 12"/>
            <p:cNvSpPr>
              <a:spLocks/>
            </p:cNvSpPr>
            <p:nvPr/>
          </p:nvSpPr>
          <p:spPr>
            <a:xfrm rot="0">
              <a:off x="8936355" y="6127115"/>
              <a:ext cx="1010920" cy="497840"/>
            </a:xfrm>
            <a:prstGeom prst="ellipse"/>
            <a:ln w="19050" cap="flat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1800">
                  <a:latin typeface="맑은 고딕" charset="0"/>
                  <a:ea typeface="맑은 고딕" charset="0"/>
                </a:rPr>
                <a:t>국</a:t>
              </a:r>
              <a:r>
                <a:rPr lang="ko-KR" sz="1800">
                  <a:latin typeface="맑은 고딕" charset="0"/>
                  <a:ea typeface="맑은 고딕" charset="0"/>
                </a:rPr>
                <a:t>적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0" name="도형 13"/>
            <p:cNvSpPr>
              <a:spLocks/>
            </p:cNvSpPr>
            <p:nvPr/>
          </p:nvSpPr>
          <p:spPr>
            <a:xfrm rot="0">
              <a:off x="10226040" y="6082665"/>
              <a:ext cx="1010920" cy="497840"/>
            </a:xfrm>
            <a:prstGeom prst="ellipse"/>
            <a:ln w="19050" cap="flat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1800">
                  <a:latin typeface="맑은 고딕" charset="0"/>
                  <a:ea typeface="맑은 고딕" charset="0"/>
                </a:rPr>
                <a:t>나</a:t>
              </a:r>
              <a:r>
                <a:rPr lang="ko-KR" sz="1800">
                  <a:latin typeface="맑은 고딕" charset="0"/>
                  <a:ea typeface="맑은 고딕" charset="0"/>
                </a:rPr>
                <a:t>이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11" name="도형 14"/>
            <p:cNvCxnSpPr/>
            <p:nvPr/>
          </p:nvCxnSpPr>
          <p:spPr>
            <a:xfrm rot="0" flipH="1">
              <a:off x="3373755" y="5575300"/>
              <a:ext cx="1565910" cy="554990"/>
            </a:xfrm>
            <a:prstGeom prst="line"/>
            <a:ln w="6350" cap="flat" cmpd="sng">
              <a:prstDash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도형 15"/>
            <p:cNvCxnSpPr/>
            <p:nvPr/>
          </p:nvCxnSpPr>
          <p:spPr>
            <a:xfrm rot="0" flipH="1">
              <a:off x="8129270" y="5508625"/>
              <a:ext cx="1311910" cy="621030"/>
            </a:xfrm>
            <a:prstGeom prst="line"/>
            <a:ln w="6350" cap="flat" cmpd="sng">
              <a:prstDash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도형 17"/>
            <p:cNvCxnSpPr/>
            <p:nvPr/>
          </p:nvCxnSpPr>
          <p:spPr>
            <a:xfrm rot="0">
              <a:off x="9441180" y="5508625"/>
              <a:ext cx="1270" cy="621030"/>
            </a:xfrm>
            <a:prstGeom prst="line"/>
            <a:ln w="6350" cap="flat" cmpd="sng">
              <a:prstDash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도형 18"/>
            <p:cNvCxnSpPr/>
            <p:nvPr/>
          </p:nvCxnSpPr>
          <p:spPr>
            <a:xfrm rot="0">
              <a:off x="4938395" y="5575300"/>
              <a:ext cx="1385570" cy="554990"/>
            </a:xfrm>
            <a:prstGeom prst="line"/>
            <a:ln w="6350" cap="flat" cmpd="sng">
              <a:prstDash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도형 22"/>
            <p:cNvCxnSpPr/>
            <p:nvPr/>
          </p:nvCxnSpPr>
          <p:spPr>
            <a:xfrm rot="0">
              <a:off x="9439910" y="5507355"/>
              <a:ext cx="1291590" cy="577850"/>
            </a:xfrm>
            <a:prstGeom prst="line"/>
            <a:ln w="6350" cap="flat" cmpd="sng">
              <a:prstDash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도형 23"/>
            <p:cNvCxnSpPr/>
            <p:nvPr/>
          </p:nvCxnSpPr>
          <p:spPr>
            <a:xfrm rot="0">
              <a:off x="4938395" y="5575300"/>
              <a:ext cx="1270" cy="554990"/>
            </a:xfrm>
            <a:prstGeom prst="line"/>
            <a:ln w="6350" cap="flat" cmpd="sng">
              <a:prstDash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도형 24"/>
            <p:cNvSpPr>
              <a:spLocks/>
            </p:cNvSpPr>
            <p:nvPr/>
          </p:nvSpPr>
          <p:spPr>
            <a:xfrm rot="0">
              <a:off x="6544310" y="5043170"/>
              <a:ext cx="1291590" cy="599440"/>
            </a:xfrm>
            <a:prstGeom prst="diamond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1800">
                  <a:latin typeface="맑은 고딕" charset="0"/>
                  <a:ea typeface="맑은 고딕" charset="0"/>
                </a:rPr>
                <a:t>연</a:t>
              </a:r>
              <a:r>
                <a:rPr lang="ko-KR" sz="1800">
                  <a:latin typeface="맑은 고딕" charset="0"/>
                  <a:ea typeface="맑은 고딕" charset="0"/>
                </a:rPr>
                <a:t>출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도형 26"/>
            <p:cNvCxnSpPr/>
            <p:nvPr/>
          </p:nvCxnSpPr>
          <p:spPr>
            <a:xfrm rot="0" flipH="1" flipV="1">
              <a:off x="5370195" y="5339080"/>
              <a:ext cx="1176020" cy="3810"/>
            </a:xfrm>
            <a:prstGeom prst="line"/>
            <a:ln w="6350" cap="flat" cmpd="sng">
              <a:prstDash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도형 27"/>
            <p:cNvCxnSpPr/>
            <p:nvPr/>
          </p:nvCxnSpPr>
          <p:spPr>
            <a:xfrm rot="0" flipH="1">
              <a:off x="7833995" y="5278755"/>
              <a:ext cx="1176020" cy="64770"/>
            </a:xfrm>
            <a:prstGeom prst="line"/>
            <a:ln w="6350" cap="flat" cmpd="sng">
              <a:prstDash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텍스트 상자 28"/>
            <p:cNvSpPr txBox="1">
              <a:spLocks/>
            </p:cNvSpPr>
            <p:nvPr/>
          </p:nvSpPr>
          <p:spPr>
            <a:xfrm rot="0">
              <a:off x="4979035" y="4431030"/>
              <a:ext cx="261620" cy="34798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lang="ko-KR" sz="1800">
                  <a:latin typeface="맑은 고딕" charset="0"/>
                  <a:ea typeface="맑은 고딕" charset="0"/>
                </a:rPr>
                <a:t>M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텍스트 상자 29"/>
            <p:cNvSpPr txBox="1">
              <a:spLocks/>
            </p:cNvSpPr>
            <p:nvPr/>
          </p:nvSpPr>
          <p:spPr>
            <a:xfrm rot="0">
              <a:off x="8592185" y="4946650"/>
              <a:ext cx="146050" cy="28956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lang="ko-KR" sz="1800">
                  <a:latin typeface="맑은 고딕" charset="0"/>
                  <a:ea typeface="맑은 고딕" charset="0"/>
                </a:rPr>
                <a:t>1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4" name="텍스트 상자 30"/>
            <p:cNvSpPr txBox="1">
              <a:spLocks/>
            </p:cNvSpPr>
            <p:nvPr/>
          </p:nvSpPr>
          <p:spPr>
            <a:xfrm rot="0">
              <a:off x="5370830" y="5432425"/>
              <a:ext cx="678180" cy="28956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lang="ko-KR" sz="1800">
                  <a:latin typeface="맑은 고딕" charset="0"/>
                  <a:ea typeface="맑은 고딕" charset="0"/>
                </a:rPr>
                <a:t>(1,1)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5" name="텍스트 상자 31"/>
            <p:cNvSpPr txBox="1">
              <a:spLocks/>
            </p:cNvSpPr>
            <p:nvPr/>
          </p:nvSpPr>
          <p:spPr>
            <a:xfrm rot="0">
              <a:off x="5949315" y="4290060"/>
              <a:ext cx="678180" cy="28956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lang="ko-KR" sz="1800">
                  <a:latin typeface="맑은 고딕" charset="0"/>
                  <a:ea typeface="맑은 고딕" charset="0"/>
                </a:rPr>
                <a:t>(0,*)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6" name="도형 35"/>
            <p:cNvSpPr>
              <a:spLocks/>
            </p:cNvSpPr>
            <p:nvPr/>
          </p:nvSpPr>
          <p:spPr>
            <a:xfrm rot="0">
              <a:off x="4507230" y="2950845"/>
              <a:ext cx="863600" cy="474980"/>
            </a:xfrm>
            <a:prstGeom prst="rect"/>
            <a:ln w="19050" cap="flat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lang="ko-KR" sz="1800">
                  <a:latin typeface="맑은 고딕" charset="0"/>
                  <a:ea typeface="맑은 고딕" charset="0"/>
                </a:rPr>
                <a:t>배우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도형 36"/>
            <p:cNvSpPr>
              <a:spLocks/>
            </p:cNvSpPr>
            <p:nvPr/>
          </p:nvSpPr>
          <p:spPr>
            <a:xfrm rot="0">
              <a:off x="4296410" y="3764915"/>
              <a:ext cx="1291590" cy="599440"/>
            </a:xfrm>
            <a:prstGeom prst="diamond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lang="ko-KR" sz="1800">
                  <a:latin typeface="맑은 고딕" charset="0"/>
                  <a:ea typeface="맑은 고딕" charset="0"/>
                </a:rPr>
                <a:t>출연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8" name="도형 38"/>
            <p:cNvSpPr>
              <a:spLocks/>
            </p:cNvSpPr>
            <p:nvPr/>
          </p:nvSpPr>
          <p:spPr>
            <a:xfrm rot="0">
              <a:off x="3315335" y="1931670"/>
              <a:ext cx="1010920" cy="497840"/>
            </a:xfrm>
            <a:prstGeom prst="ellipse"/>
            <a:ln w="19050" cap="flat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1400">
                  <a:latin typeface="맑은 고딕" charset="0"/>
                  <a:ea typeface="맑은 고딕" charset="0"/>
                </a:rPr>
                <a:t>이</a:t>
              </a:r>
              <a:r>
                <a:rPr lang="ko-KR" sz="1400">
                  <a:latin typeface="맑은 고딕" charset="0"/>
                  <a:ea typeface="맑은 고딕" charset="0"/>
                </a:rPr>
                <a:t>름</a:t>
              </a:r>
              <a:endParaRPr lang="ko-KR" altLang="en-US" sz="1400">
                <a:latin typeface="맑은 고딕" charset="0"/>
                <a:ea typeface="맑은 고딕" charset="0"/>
              </a:endParaRPr>
            </a:p>
          </p:txBody>
        </p:sp>
        <p:sp>
          <p:nvSpPr>
            <p:cNvPr id="29" name="도형 39"/>
            <p:cNvSpPr>
              <a:spLocks/>
            </p:cNvSpPr>
            <p:nvPr/>
          </p:nvSpPr>
          <p:spPr>
            <a:xfrm rot="0">
              <a:off x="9312910" y="2196465"/>
              <a:ext cx="863600" cy="474980"/>
            </a:xfrm>
            <a:prstGeom prst="rect"/>
            <a:ln w="19050" cap="flat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lang="ko-KR" sz="1800">
                  <a:latin typeface="맑은 고딕" charset="0"/>
                  <a:ea typeface="맑은 고딕" charset="0"/>
                </a:rPr>
                <a:t>회원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도형 40"/>
            <p:cNvSpPr>
              <a:spLocks/>
            </p:cNvSpPr>
            <p:nvPr/>
          </p:nvSpPr>
          <p:spPr>
            <a:xfrm rot="0">
              <a:off x="4448175" y="1847850"/>
              <a:ext cx="1010920" cy="497840"/>
            </a:xfrm>
            <a:prstGeom prst="ellipse"/>
            <a:ln w="19050" cap="flat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lang="ko-KR" sz="1600">
                  <a:latin typeface="맑은 고딕" charset="0"/>
                  <a:ea typeface="맑은 고딕" charset="0"/>
                </a:rPr>
                <a:t>나이</a:t>
              </a:r>
              <a:endParaRPr lang="ko-KR" altLang="en-US" sz="1600">
                <a:latin typeface="맑은 고딕" charset="0"/>
                <a:ea typeface="맑은 고딕" charset="0"/>
              </a:endParaRPr>
            </a:p>
          </p:txBody>
        </p:sp>
        <p:sp>
          <p:nvSpPr>
            <p:cNvPr id="31" name="도형 41"/>
            <p:cNvSpPr>
              <a:spLocks/>
            </p:cNvSpPr>
            <p:nvPr/>
          </p:nvSpPr>
          <p:spPr>
            <a:xfrm rot="0">
              <a:off x="5730240" y="1899920"/>
              <a:ext cx="1010920" cy="497840"/>
            </a:xfrm>
            <a:prstGeom prst="ellipse"/>
            <a:ln w="19050" cap="flat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1400">
                  <a:latin typeface="맑은 고딕" charset="0"/>
                  <a:ea typeface="맑은 고딕" charset="0"/>
                </a:rPr>
                <a:t>국</a:t>
              </a:r>
              <a:r>
                <a:rPr lang="ko-KR" sz="1400">
                  <a:latin typeface="맑은 고딕" charset="0"/>
                  <a:ea typeface="맑은 고딕" charset="0"/>
                </a:rPr>
                <a:t>적</a:t>
              </a:r>
              <a:endParaRPr lang="ko-KR" altLang="en-US" sz="14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32" name="도형 42"/>
            <p:cNvCxnSpPr/>
            <p:nvPr/>
          </p:nvCxnSpPr>
          <p:spPr>
            <a:xfrm rot="0" flipH="1">
              <a:off x="4938395" y="4361815"/>
              <a:ext cx="5080" cy="740410"/>
            </a:xfrm>
            <a:prstGeom prst="line"/>
            <a:ln w="6350" cap="flat" cmpd="sng">
              <a:prstDash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도형 43"/>
            <p:cNvCxnSpPr/>
            <p:nvPr/>
          </p:nvCxnSpPr>
          <p:spPr>
            <a:xfrm rot="0">
              <a:off x="4938395" y="3423920"/>
              <a:ext cx="5080" cy="341630"/>
            </a:xfrm>
            <a:prstGeom prst="line"/>
            <a:ln w="6350" cap="flat" cmpd="sng">
              <a:prstDash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도형 44"/>
            <p:cNvCxnSpPr/>
            <p:nvPr/>
          </p:nvCxnSpPr>
          <p:spPr>
            <a:xfrm rot="0" flipH="1">
              <a:off x="4938395" y="2343785"/>
              <a:ext cx="15240" cy="607060"/>
            </a:xfrm>
            <a:prstGeom prst="line"/>
            <a:ln w="6350" cap="flat" cmpd="sng">
              <a:prstDash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도형 45"/>
            <p:cNvCxnSpPr/>
            <p:nvPr/>
          </p:nvCxnSpPr>
          <p:spPr>
            <a:xfrm rot="0" flipH="1">
              <a:off x="4939030" y="2397125"/>
              <a:ext cx="1297940" cy="554990"/>
            </a:xfrm>
            <a:prstGeom prst="line"/>
            <a:ln w="6350" cap="flat" cmpd="sng">
              <a:prstDash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도형 46"/>
            <p:cNvCxnSpPr/>
            <p:nvPr/>
          </p:nvCxnSpPr>
          <p:spPr>
            <a:xfrm rot="0">
              <a:off x="3820795" y="2428240"/>
              <a:ext cx="1118870" cy="524510"/>
            </a:xfrm>
            <a:prstGeom prst="line"/>
            <a:ln w="6350" cap="flat" cmpd="sng">
              <a:prstDash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텍스트 상자 48"/>
            <p:cNvSpPr txBox="1">
              <a:spLocks/>
            </p:cNvSpPr>
            <p:nvPr/>
          </p:nvSpPr>
          <p:spPr>
            <a:xfrm rot="0">
              <a:off x="5786120" y="5018405"/>
              <a:ext cx="312420" cy="29591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lang="ko-KR" sz="1800">
                  <a:latin typeface="맑은 고딕" charset="0"/>
                  <a:ea typeface="맑은 고딕" charset="0"/>
                </a:rPr>
                <a:t>N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8" name="텍스트 상자 49"/>
            <p:cNvSpPr txBox="1">
              <a:spLocks/>
            </p:cNvSpPr>
            <p:nvPr/>
          </p:nvSpPr>
          <p:spPr>
            <a:xfrm rot="0">
              <a:off x="8463915" y="5293995"/>
              <a:ext cx="678180" cy="28956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lang="ko-KR" sz="1800">
                  <a:latin typeface="맑은 고딕" charset="0"/>
                  <a:ea typeface="맑은 고딕" charset="0"/>
                </a:rPr>
                <a:t>(0,*)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9" name="텍스트 상자 50"/>
            <p:cNvSpPr txBox="1">
              <a:spLocks/>
            </p:cNvSpPr>
            <p:nvPr/>
          </p:nvSpPr>
          <p:spPr>
            <a:xfrm rot="0">
              <a:off x="5070475" y="3489960"/>
              <a:ext cx="303530" cy="28956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sz="1800">
                  <a:latin typeface="맑은 고딕" charset="0"/>
                  <a:ea typeface="맑은 고딕" charset="0"/>
                </a:rPr>
                <a:t>N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40" name="텍스트 상자 51"/>
            <p:cNvSpPr txBox="1">
              <a:spLocks/>
            </p:cNvSpPr>
            <p:nvPr/>
          </p:nvSpPr>
          <p:spPr>
            <a:xfrm rot="0">
              <a:off x="4261485" y="3503295"/>
              <a:ext cx="678180" cy="28956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lang="ko-KR" sz="1800">
                  <a:latin typeface="맑은 고딕" charset="0"/>
                  <a:ea typeface="맑은 고딕" charset="0"/>
                </a:rPr>
                <a:t>(0,*)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41" name="도형 52"/>
            <p:cNvSpPr>
              <a:spLocks/>
            </p:cNvSpPr>
            <p:nvPr/>
          </p:nvSpPr>
          <p:spPr>
            <a:xfrm rot="0">
              <a:off x="6898005" y="3424555"/>
              <a:ext cx="1291590" cy="599440"/>
            </a:xfrm>
            <a:prstGeom prst="diamond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평가하다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42" name="도형 53"/>
            <p:cNvCxnSpPr/>
            <p:nvPr/>
          </p:nvCxnSpPr>
          <p:spPr>
            <a:xfrm rot="0" flipH="1">
              <a:off x="8187690" y="2670175"/>
              <a:ext cx="1558290" cy="1054100"/>
            </a:xfrm>
            <a:prstGeom prst="line"/>
            <a:ln w="6350" cap="flat" cmpd="sng">
              <a:prstDash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도형 54"/>
            <p:cNvCxnSpPr>
              <a:stCxn id="41" idx="1"/>
              <a:endCxn id="3" idx="0"/>
            </p:cNvCxnSpPr>
            <p:nvPr/>
          </p:nvCxnSpPr>
          <p:spPr>
            <a:xfrm rot="0" flipH="1">
              <a:off x="4938395" y="3723640"/>
              <a:ext cx="1960245" cy="1377950"/>
            </a:xfrm>
            <a:prstGeom prst="line"/>
            <a:ln w="6350" cap="flat" cmpd="sng">
              <a:prstDash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도형 55"/>
            <p:cNvSpPr>
              <a:spLocks/>
            </p:cNvSpPr>
            <p:nvPr/>
          </p:nvSpPr>
          <p:spPr>
            <a:xfrm rot="0">
              <a:off x="9326245" y="3474720"/>
              <a:ext cx="1010920" cy="497840"/>
            </a:xfrm>
            <a:prstGeom prst="ellipse"/>
            <a:ln w="19050" cap="flat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lang="ko-KR" sz="1100" u="sng">
                  <a:latin typeface="맑은 고딕" charset="0"/>
                  <a:ea typeface="맑은 고딕" charset="0"/>
                </a:rPr>
                <a:t>회원 아이디</a:t>
              </a:r>
              <a:endParaRPr lang="ko-KR" altLang="en-US" sz="1100" u="sng">
                <a:latin typeface="맑은 고딕" charset="0"/>
                <a:ea typeface="맑은 고딕" charset="0"/>
              </a:endParaRPr>
            </a:p>
          </p:txBody>
        </p:sp>
        <p:sp>
          <p:nvSpPr>
            <p:cNvPr id="45" name="도형 56"/>
            <p:cNvSpPr>
              <a:spLocks/>
            </p:cNvSpPr>
            <p:nvPr/>
          </p:nvSpPr>
          <p:spPr>
            <a:xfrm rot="0">
              <a:off x="10448290" y="3437255"/>
              <a:ext cx="1010920" cy="497840"/>
            </a:xfrm>
            <a:prstGeom prst="ellipse"/>
            <a:ln w="19050" cap="flat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회원 </a:t>
              </a:r>
              <a:r>
                <a:rPr sz="1200">
                  <a:latin typeface="맑은 고딕" charset="0"/>
                  <a:ea typeface="맑은 고딕" charset="0"/>
                </a:rPr>
                <a:t>이</a:t>
              </a:r>
              <a:r>
                <a:rPr lang="ko-KR" sz="1200">
                  <a:latin typeface="맑은 고딕" charset="0"/>
                  <a:ea typeface="맑은 고딕" charset="0"/>
                </a:rPr>
                <a:t>름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46" name="도형 57"/>
            <p:cNvCxnSpPr>
              <a:stCxn id="29" idx="2"/>
              <a:endCxn id="44" idx="0"/>
            </p:cNvCxnSpPr>
            <p:nvPr/>
          </p:nvCxnSpPr>
          <p:spPr>
            <a:xfrm rot="0">
              <a:off x="9744075" y="2670810"/>
              <a:ext cx="87630" cy="804545"/>
            </a:xfrm>
            <a:prstGeom prst="line"/>
            <a:ln w="6350" cap="flat" cmpd="sng">
              <a:prstDash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도형 58"/>
            <p:cNvCxnSpPr>
              <a:stCxn id="29" idx="2"/>
              <a:endCxn id="45" idx="0"/>
            </p:cNvCxnSpPr>
            <p:nvPr/>
          </p:nvCxnSpPr>
          <p:spPr>
            <a:xfrm rot="0">
              <a:off x="9744075" y="2670810"/>
              <a:ext cx="1209675" cy="767080"/>
            </a:xfrm>
            <a:prstGeom prst="line"/>
            <a:ln w="6350" cap="flat" cmpd="sng">
              <a:prstDash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텍스트 상자 59"/>
            <p:cNvSpPr txBox="1">
              <a:spLocks/>
            </p:cNvSpPr>
            <p:nvPr/>
          </p:nvSpPr>
          <p:spPr>
            <a:xfrm rot="0">
              <a:off x="8639810" y="2626995"/>
              <a:ext cx="303530" cy="28956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lang="ko-KR" sz="1800">
                  <a:latin typeface="맑은 고딕" charset="0"/>
                  <a:ea typeface="맑은 고딕" charset="0"/>
                </a:rPr>
                <a:t>M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49" name="텍스트 상자 60"/>
            <p:cNvSpPr txBox="1">
              <a:spLocks/>
            </p:cNvSpPr>
            <p:nvPr/>
          </p:nvSpPr>
          <p:spPr>
            <a:xfrm rot="0">
              <a:off x="8941435" y="3049905"/>
              <a:ext cx="678180" cy="28956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lang="ko-KR" sz="1800">
                  <a:latin typeface="맑은 고딕" charset="0"/>
                  <a:ea typeface="맑은 고딕" charset="0"/>
                </a:rPr>
                <a:t>(0,*)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50" name="텍스트 상자 61"/>
            <p:cNvSpPr txBox="1">
              <a:spLocks/>
            </p:cNvSpPr>
            <p:nvPr/>
          </p:nvSpPr>
          <p:spPr>
            <a:xfrm rot="0">
              <a:off x="5894705" y="3969385"/>
              <a:ext cx="303530" cy="34163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sz="1400">
                  <a:latin typeface="맑은 고딕" charset="0"/>
                  <a:ea typeface="맑은 고딕" charset="0"/>
                </a:rPr>
                <a:t>N</a:t>
              </a:r>
              <a:endParaRPr lang="ko-KR" altLang="en-US" sz="1400">
                <a:latin typeface="맑은 고딕" charset="0"/>
                <a:ea typeface="맑은 고딕" charset="0"/>
              </a:endParaRPr>
            </a:p>
          </p:txBody>
        </p:sp>
        <p:sp>
          <p:nvSpPr>
            <p:cNvPr id="51" name="텍스트 상자 62"/>
            <p:cNvSpPr txBox="1">
              <a:spLocks/>
            </p:cNvSpPr>
            <p:nvPr/>
          </p:nvSpPr>
          <p:spPr>
            <a:xfrm rot="0">
              <a:off x="4436110" y="4428490"/>
              <a:ext cx="678180" cy="28956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lang="ko-KR" sz="1800">
                  <a:latin typeface="맑은 고딕" charset="0"/>
                  <a:ea typeface="맑은 고딕" charset="0"/>
                </a:rPr>
                <a:t>(0,*)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53" name="텍스트 상자 1"/>
          <p:cNvSpPr txBox="1">
            <a:spLocks/>
          </p:cNvSpPr>
          <p:nvPr/>
        </p:nvSpPr>
        <p:spPr>
          <a:xfrm rot="0">
            <a:off x="5523230" y="252730"/>
            <a:ext cx="7954645" cy="15779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lnSpc>
                <a:spcPct val="114999"/>
              </a:lnSpc>
              <a:buFontTx/>
              <a:buNone/>
            </a:pPr>
            <a:r>
              <a:rPr sz="1200" b="1">
                <a:latin typeface="맑은 고딕" charset="0"/>
                <a:ea typeface="맑은 고딕" charset="0"/>
              </a:rPr>
              <a:t>영</a:t>
            </a:r>
            <a:r>
              <a:rPr lang="ko-KR" sz="1200" b="1">
                <a:latin typeface="맑은 고딕" charset="0"/>
                <a:ea typeface="맑은 고딕" charset="0"/>
              </a:rPr>
              <a:t>화</a:t>
            </a:r>
            <a:r>
              <a:rPr lang="ko-KR" sz="1200">
                <a:latin typeface="맑은 고딕" charset="0"/>
                <a:ea typeface="맑은 고딕" charset="0"/>
              </a:rPr>
              <a:t> </a:t>
            </a:r>
            <a:r>
              <a:rPr lang="ko-KR" sz="1200">
                <a:latin typeface="맑은 고딕" charset="0"/>
                <a:ea typeface="맑은 고딕" charset="0"/>
              </a:rPr>
              <a:t>  </a:t>
            </a:r>
            <a:r>
              <a:rPr lang="ko-KR" sz="1200">
                <a:latin typeface="맑은 고딕" charset="0"/>
                <a:ea typeface="맑은 고딕" charset="0"/>
              </a:rPr>
              <a:t>(</a:t>
            </a:r>
            <a:r>
              <a:rPr lang="ko-KR" sz="1200" u="sng" b="1">
                <a:latin typeface="맑은 고딕" charset="0"/>
                <a:ea typeface="맑은 고딕" charset="0"/>
              </a:rPr>
              <a:t>영화</a:t>
            </a:r>
            <a:r>
              <a:rPr lang="ko-KR" sz="1200" u="sng" b="1">
                <a:latin typeface="맑은 고딕" charset="0"/>
                <a:ea typeface="맑은 고딕" charset="0"/>
              </a:rPr>
              <a:t> </a:t>
            </a:r>
            <a:r>
              <a:rPr lang="ko-KR" sz="1200" u="sng" b="1">
                <a:latin typeface="맑은 고딕" charset="0"/>
                <a:ea typeface="맑은 고딕" charset="0"/>
              </a:rPr>
              <a:t>코드</a:t>
            </a:r>
            <a:r>
              <a:rPr lang="ko-KR" sz="1200">
                <a:latin typeface="맑은 고딕" charset="0"/>
                <a:ea typeface="맑은 고딕" charset="0"/>
              </a:rPr>
              <a:t>, 영화 이름, 줄거리, 런타임, </a:t>
            </a:r>
            <a:r>
              <a:rPr lang="ko-KR" sz="1200" u="sng">
                <a:latin typeface="맑은 고딕" charset="0"/>
                <a:ea typeface="맑은 고딕" charset="0"/>
              </a:rPr>
              <a:t>FK(감독코드)</a:t>
            </a:r>
            <a:r>
              <a:rPr lang="ko-KR" sz="1200">
                <a:latin typeface="맑은 고딕" charset="0"/>
                <a:ea typeface="맑은 고딕" charset="0"/>
              </a:rPr>
              <a:t>)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lnSpc>
                <a:spcPct val="114999"/>
              </a:lnSpc>
              <a:buFontTx/>
              <a:buNone/>
            </a:pPr>
            <a:r>
              <a:rPr lang="ko-KR" sz="1200" b="1">
                <a:latin typeface="맑은 고딕" charset="0"/>
                <a:ea typeface="맑은 고딕" charset="0"/>
              </a:rPr>
              <a:t>감독</a:t>
            </a:r>
            <a:r>
              <a:rPr lang="ko-KR" sz="1200">
                <a:latin typeface="맑은 고딕" charset="0"/>
                <a:ea typeface="맑은 고딕" charset="0"/>
              </a:rPr>
              <a:t> </a:t>
            </a:r>
            <a:r>
              <a:rPr lang="ko-KR" sz="1200">
                <a:latin typeface="맑은 고딕" charset="0"/>
                <a:ea typeface="맑은 고딕" charset="0"/>
              </a:rPr>
              <a:t>  </a:t>
            </a:r>
            <a:r>
              <a:rPr lang="ko-KR" sz="1200" u="sng">
                <a:latin typeface="맑은 고딕" charset="0"/>
                <a:ea typeface="맑은 고딕" charset="0"/>
              </a:rPr>
              <a:t>(</a:t>
            </a:r>
            <a:r>
              <a:rPr lang="ko-KR" sz="1200" u="sng" b="1">
                <a:latin typeface="맑은 고딕" charset="0"/>
                <a:ea typeface="맑은 고딕" charset="0"/>
              </a:rPr>
              <a:t>감독코드</a:t>
            </a:r>
            <a:r>
              <a:rPr lang="ko-KR" sz="1200">
                <a:latin typeface="맑은 고딕" charset="0"/>
                <a:ea typeface="맑은 고딕" charset="0"/>
              </a:rPr>
              <a:t>, 이름, 국적, 나이 성별)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lnSpc>
                <a:spcPct val="114999"/>
              </a:lnSpc>
              <a:buFontTx/>
              <a:buNone/>
            </a:pPr>
            <a:r>
              <a:rPr lang="ko-KR" sz="1200" b="1">
                <a:latin typeface="맑은 고딕" charset="0"/>
                <a:ea typeface="맑은 고딕" charset="0"/>
              </a:rPr>
              <a:t>캐스팅</a:t>
            </a:r>
            <a:r>
              <a:rPr lang="ko-KR" sz="1200">
                <a:latin typeface="맑은 고딕" charset="0"/>
                <a:ea typeface="맑은 고딕" charset="0"/>
              </a:rPr>
              <a:t>(</a:t>
            </a:r>
            <a:r>
              <a:rPr lang="ko-KR" sz="1200" u="sng" b="1">
                <a:latin typeface="맑은 고딕" charset="0"/>
                <a:ea typeface="맑은 고딕" charset="0"/>
              </a:rPr>
              <a:t>캐스팅코드</a:t>
            </a:r>
            <a:r>
              <a:rPr lang="ko-KR" sz="1200">
                <a:latin typeface="맑은 고딕" charset="0"/>
                <a:ea typeface="맑은 고딕" charset="0"/>
              </a:rPr>
              <a:t>, </a:t>
            </a:r>
            <a:r>
              <a:rPr lang="ko-KR" sz="1200" u="sng">
                <a:latin typeface="맑은 고딕" charset="0"/>
                <a:ea typeface="맑은 고딕" charset="0"/>
              </a:rPr>
              <a:t>FK(영화코드)</a:t>
            </a:r>
            <a:r>
              <a:rPr lang="ko-KR" sz="1200">
                <a:latin typeface="맑은 고딕" charset="0"/>
                <a:ea typeface="맑은 고딕" charset="0"/>
              </a:rPr>
              <a:t>, </a:t>
            </a:r>
            <a:r>
              <a:rPr lang="ko-KR" sz="1200" u="sng">
                <a:latin typeface="맑은 고딕" charset="0"/>
                <a:ea typeface="맑은 고딕" charset="0"/>
              </a:rPr>
              <a:t>FK</a:t>
            </a:r>
            <a:r>
              <a:rPr lang="ko-KR" sz="1200" u="sng">
                <a:latin typeface="맑은 고딕" charset="0"/>
                <a:ea typeface="맑은 고딕" charset="0"/>
              </a:rPr>
              <a:t>(배우코드)</a:t>
            </a:r>
            <a:r>
              <a:rPr lang="ko-KR" sz="1200">
                <a:latin typeface="맑은 고딕" charset="0"/>
                <a:ea typeface="맑은 고딕" charset="0"/>
              </a:rPr>
              <a:t>, 출연료, 역할)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lnSpc>
                <a:spcPct val="114999"/>
              </a:lnSpc>
              <a:buFontTx/>
              <a:buNone/>
            </a:pPr>
            <a:r>
              <a:rPr lang="ko-KR" sz="1200" b="1">
                <a:latin typeface="맑은 고딕" charset="0"/>
                <a:ea typeface="맑은 고딕" charset="0"/>
              </a:rPr>
              <a:t>배우</a:t>
            </a:r>
            <a:r>
              <a:rPr lang="ko-KR" sz="1200">
                <a:latin typeface="맑은 고딕" charset="0"/>
                <a:ea typeface="맑은 고딕" charset="0"/>
              </a:rPr>
              <a:t> </a:t>
            </a:r>
            <a:r>
              <a:rPr lang="ko-KR" sz="1200">
                <a:latin typeface="맑은 고딕" charset="0"/>
                <a:ea typeface="맑은 고딕" charset="0"/>
              </a:rPr>
              <a:t>  </a:t>
            </a:r>
            <a:r>
              <a:rPr lang="ko-KR" sz="1200">
                <a:latin typeface="맑은 고딕" charset="0"/>
                <a:ea typeface="맑은 고딕" charset="0"/>
              </a:rPr>
              <a:t>(</a:t>
            </a:r>
            <a:r>
              <a:rPr lang="ko-KR" sz="1200" u="sng" b="1">
                <a:latin typeface="맑은 고딕" charset="0"/>
                <a:ea typeface="맑은 고딕" charset="0"/>
              </a:rPr>
              <a:t>배우코드</a:t>
            </a:r>
            <a:r>
              <a:rPr lang="ko-KR" sz="1200">
                <a:latin typeface="맑은 고딕" charset="0"/>
                <a:ea typeface="맑은 고딕" charset="0"/>
              </a:rPr>
              <a:t>, 이름, 국적, 나이, 성별)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lnSpc>
                <a:spcPct val="114999"/>
              </a:lnSpc>
              <a:buFontTx/>
              <a:buNone/>
            </a:pPr>
            <a:r>
              <a:rPr lang="ko-KR" sz="1200" b="1">
                <a:latin typeface="맑은 고딕" charset="0"/>
                <a:ea typeface="맑은 고딕" charset="0"/>
              </a:rPr>
              <a:t>평가</a:t>
            </a:r>
            <a:r>
              <a:rPr lang="ko-KR" sz="1200">
                <a:latin typeface="맑은 고딕" charset="0"/>
                <a:ea typeface="맑은 고딕" charset="0"/>
              </a:rPr>
              <a:t> </a:t>
            </a:r>
            <a:r>
              <a:rPr lang="ko-KR" sz="1200">
                <a:latin typeface="맑은 고딕" charset="0"/>
                <a:ea typeface="맑은 고딕" charset="0"/>
              </a:rPr>
              <a:t>  </a:t>
            </a:r>
            <a:r>
              <a:rPr lang="ko-KR" sz="1200">
                <a:latin typeface="맑은 고딕" charset="0"/>
                <a:ea typeface="맑은 고딕" charset="0"/>
              </a:rPr>
              <a:t>(</a:t>
            </a:r>
            <a:r>
              <a:rPr lang="ko-KR" sz="1200" u="sng" b="1">
                <a:latin typeface="맑은 고딕" charset="0"/>
                <a:ea typeface="맑은 고딕" charset="0"/>
              </a:rPr>
              <a:t>평가코드</a:t>
            </a:r>
            <a:r>
              <a:rPr lang="ko-KR" sz="1200">
                <a:latin typeface="맑은 고딕" charset="0"/>
                <a:ea typeface="맑은 고딕" charset="0"/>
              </a:rPr>
              <a:t>,</a:t>
            </a:r>
            <a:r>
              <a:rPr lang="ko-KR" sz="1200" u="sng">
                <a:latin typeface="맑은 고딕" charset="0"/>
                <a:ea typeface="맑은 고딕" charset="0"/>
              </a:rPr>
              <a:t> FK(회원아이디)</a:t>
            </a:r>
            <a:r>
              <a:rPr lang="ko-KR" sz="1200">
                <a:latin typeface="맑은 고딕" charset="0"/>
                <a:ea typeface="맑은 고딕" charset="0"/>
              </a:rPr>
              <a:t>, </a:t>
            </a:r>
            <a:r>
              <a:rPr lang="ko-KR" sz="1200" u="sng">
                <a:latin typeface="맑은 고딕" charset="0"/>
                <a:ea typeface="맑은 고딕" charset="0"/>
              </a:rPr>
              <a:t>FK(영화코드)</a:t>
            </a:r>
            <a:r>
              <a:rPr lang="ko-KR" sz="1200">
                <a:latin typeface="맑은 고딕" charset="0"/>
                <a:ea typeface="맑은 고딕" charset="0"/>
              </a:rPr>
              <a:t>, 리뷰, 별점평가, 작성시간)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lnSpc>
                <a:spcPct val="114999"/>
              </a:lnSpc>
              <a:buFontTx/>
              <a:buNone/>
            </a:pPr>
            <a:r>
              <a:rPr lang="ko-KR" sz="1200" b="1">
                <a:latin typeface="맑은 고딕" charset="0"/>
                <a:ea typeface="맑은 고딕" charset="0"/>
              </a:rPr>
              <a:t>회원</a:t>
            </a:r>
            <a:r>
              <a:rPr lang="ko-KR" sz="1200" b="1">
                <a:latin typeface="맑은 고딕" charset="0"/>
                <a:ea typeface="맑은 고딕" charset="0"/>
              </a:rPr>
              <a:t>   </a:t>
            </a:r>
            <a:r>
              <a:rPr lang="ko-KR" sz="1200">
                <a:latin typeface="맑은 고딕" charset="0"/>
                <a:ea typeface="맑은 고딕" charset="0"/>
              </a:rPr>
              <a:t>(</a:t>
            </a:r>
            <a:r>
              <a:rPr lang="ko-KR" sz="1200" u="sng" b="1">
                <a:latin typeface="맑은 고딕" charset="0"/>
                <a:ea typeface="맑은 고딕" charset="0"/>
              </a:rPr>
              <a:t>회원아이디</a:t>
            </a:r>
            <a:r>
              <a:rPr lang="ko-KR" sz="1200">
                <a:latin typeface="맑은 고딕" charset="0"/>
                <a:ea typeface="맑은 고딕" charset="0"/>
              </a:rPr>
              <a:t>, 이름, 주소, 이메일)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lnSpc>
                <a:spcPct val="114999"/>
              </a:lnSpc>
              <a:buFontTx/>
              <a:buNone/>
            </a:pPr>
            <a:endParaRPr lang="ko-KR" altLang="en-US" sz="1200">
              <a:latin typeface="맑은 고딕" charset="0"/>
              <a:ea typeface="맑은 고딕" charset="0"/>
            </a:endParaRPr>
          </a:p>
        </p:txBody>
      </p:sp>
      <p:cxnSp>
        <p:nvCxnSpPr>
          <p:cNvPr id="54" name="도형 3"/>
          <p:cNvCxnSpPr/>
          <p:nvPr/>
        </p:nvCxnSpPr>
        <p:spPr>
          <a:xfrm rot="0">
            <a:off x="5396865" y="328295"/>
            <a:ext cx="635" cy="1211580"/>
          </a:xfrm>
          <a:prstGeom prst="line"/>
          <a:ln w="76200" cap="flat" cmpd="sng">
            <a:prstDash val="solid"/>
            <a:miter lim="800000"/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텍스트 상자 7"/>
          <p:cNvSpPr txBox="1">
            <a:spLocks/>
          </p:cNvSpPr>
          <p:nvPr/>
        </p:nvSpPr>
        <p:spPr>
          <a:xfrm rot="0">
            <a:off x="333375" y="449580"/>
            <a:ext cx="2371090" cy="5238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b="1">
                <a:solidFill>
                  <a:schemeClr val="bg1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TABLES</a:t>
            </a:r>
            <a:r>
              <a:rPr lang="ko-KR" sz="2800" b="1">
                <a:solidFill>
                  <a:schemeClr val="bg1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영</a:t>
            </a:r>
            <a:r>
              <a:rPr lang="ko-KR" sz="28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화</a:t>
            </a:r>
            <a:endParaRPr lang="ko-KR" altLang="en-US" sz="28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67"/>
          <p:cNvSpPr txBox="1">
            <a:spLocks/>
          </p:cNvSpPr>
          <p:nvPr/>
        </p:nvSpPr>
        <p:spPr>
          <a:xfrm rot="0">
            <a:off x="2110740" y="129540"/>
            <a:ext cx="3239770" cy="144907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600" b="1">
                <a:solidFill>
                  <a:schemeClr val="accent1"/>
                </a:solidFill>
                <a:latin typeface="맑은 고딕" charset="0"/>
                <a:ea typeface="맑은 고딕" charset="0"/>
              </a:rPr>
              <a:t>개체</a:t>
            </a:r>
            <a:endParaRPr lang="ko-KR" altLang="en-US" sz="1600" b="1">
              <a:solidFill>
                <a:schemeClr val="accent1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200" b="1">
                <a:latin typeface="맑은 고딕" charset="0"/>
                <a:ea typeface="맑은 고딕" charset="0"/>
              </a:rPr>
              <a:t>게시</a:t>
            </a:r>
            <a:r>
              <a:rPr lang="ko-KR" sz="1200" b="1">
                <a:latin typeface="맑은 고딕" charset="0"/>
                <a:ea typeface="맑은 고딕" charset="0"/>
              </a:rPr>
              <a:t>판</a:t>
            </a:r>
            <a:endParaRPr lang="ko-KR" altLang="en-US" sz="1200" b="1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제목, 내용, 작성일, 작성일, 조회수, 첨부파일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200" b="1">
                <a:latin typeface="맑은 고딕" charset="0"/>
                <a:ea typeface="맑은 고딕" charset="0"/>
              </a:rPr>
              <a:t>회원</a:t>
            </a:r>
            <a:endParaRPr lang="ko-KR" altLang="en-US" sz="1200" b="1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회원아이디, 닉네임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200" b="1">
                <a:latin typeface="맑은 고딕" charset="0"/>
                <a:ea typeface="맑은 고딕" charset="0"/>
              </a:rPr>
              <a:t>댓글</a:t>
            </a:r>
            <a:endParaRPr lang="ko-KR" altLang="en-US" sz="1200" b="1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작성자, 내용, 작성일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" name="도형 68"/>
          <p:cNvSpPr>
            <a:spLocks/>
          </p:cNvSpPr>
          <p:nvPr/>
        </p:nvSpPr>
        <p:spPr>
          <a:xfrm rot="0">
            <a:off x="5581650" y="3524250"/>
            <a:ext cx="1572260" cy="819785"/>
          </a:xfrm>
          <a:prstGeom prst="diamond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100">
                <a:latin typeface="맑은 고딕" charset="0"/>
                <a:ea typeface="맑은 고딕" charset="0"/>
              </a:rPr>
              <a:t>작성하</a:t>
            </a:r>
            <a:r>
              <a:rPr lang="ko-KR" sz="1100">
                <a:latin typeface="맑은 고딕" charset="0"/>
                <a:ea typeface="맑은 고딕" charset="0"/>
              </a:rPr>
              <a:t>다</a:t>
            </a:r>
            <a:endParaRPr lang="ko-KR" altLang="en-US" sz="1100">
              <a:latin typeface="맑은 고딕" charset="0"/>
              <a:ea typeface="맑은 고딕" charset="0"/>
            </a:endParaRPr>
          </a:p>
        </p:txBody>
      </p:sp>
      <p:sp>
        <p:nvSpPr>
          <p:cNvPr id="4" name="도형 70"/>
          <p:cNvSpPr>
            <a:spLocks/>
          </p:cNvSpPr>
          <p:nvPr/>
        </p:nvSpPr>
        <p:spPr>
          <a:xfrm rot="0">
            <a:off x="2333625" y="3667125"/>
            <a:ext cx="1305560" cy="534035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게시</a:t>
            </a:r>
            <a:r>
              <a:rPr lang="ko-KR" sz="1800">
                <a:latin typeface="맑은 고딕" charset="0"/>
                <a:ea typeface="맑은 고딕" charset="0"/>
              </a:rPr>
              <a:t>판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도형 72"/>
          <p:cNvSpPr>
            <a:spLocks/>
          </p:cNvSpPr>
          <p:nvPr/>
        </p:nvSpPr>
        <p:spPr>
          <a:xfrm rot="0">
            <a:off x="590550" y="5200650"/>
            <a:ext cx="838835" cy="476885"/>
          </a:xfrm>
          <a:prstGeom prst="ellipse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u="sng">
                <a:latin typeface="맑은 고딕" charset="0"/>
                <a:ea typeface="맑은 고딕" charset="0"/>
              </a:rPr>
              <a:t>게시물코드</a:t>
            </a:r>
            <a:endParaRPr lang="ko-KR" altLang="en-US" sz="1000" u="sng">
              <a:latin typeface="맑은 고딕" charset="0"/>
              <a:ea typeface="맑은 고딕" charset="0"/>
            </a:endParaRPr>
          </a:p>
        </p:txBody>
      </p:sp>
      <p:sp>
        <p:nvSpPr>
          <p:cNvPr id="6" name="도형 74"/>
          <p:cNvSpPr>
            <a:spLocks/>
          </p:cNvSpPr>
          <p:nvPr/>
        </p:nvSpPr>
        <p:spPr>
          <a:xfrm rot="0">
            <a:off x="1619250" y="5276850"/>
            <a:ext cx="667385" cy="324485"/>
          </a:xfrm>
          <a:prstGeom prst="ellipse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000">
                <a:latin typeface="맑은 고딕" charset="0"/>
                <a:ea typeface="맑은 고딕" charset="0"/>
              </a:rPr>
              <a:t>제</a:t>
            </a:r>
            <a:r>
              <a:rPr lang="ko-KR" sz="1000">
                <a:latin typeface="맑은 고딕" charset="0"/>
                <a:ea typeface="맑은 고딕" charset="0"/>
              </a:rPr>
              <a:t>목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0" name="도형 78"/>
          <p:cNvSpPr>
            <a:spLocks/>
          </p:cNvSpPr>
          <p:nvPr/>
        </p:nvSpPr>
        <p:spPr>
          <a:xfrm rot="0">
            <a:off x="2495550" y="5276850"/>
            <a:ext cx="867410" cy="324485"/>
          </a:xfrm>
          <a:prstGeom prst="ellipse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작성일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1" name="도형 79"/>
          <p:cNvSpPr>
            <a:spLocks/>
          </p:cNvSpPr>
          <p:nvPr/>
        </p:nvSpPr>
        <p:spPr>
          <a:xfrm rot="0">
            <a:off x="3381375" y="5276850"/>
            <a:ext cx="838835" cy="324485"/>
          </a:xfrm>
          <a:prstGeom prst="ellipse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조회수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2" name="도형 80"/>
          <p:cNvSpPr>
            <a:spLocks/>
          </p:cNvSpPr>
          <p:nvPr/>
        </p:nvSpPr>
        <p:spPr>
          <a:xfrm rot="0">
            <a:off x="4343400" y="5153025"/>
            <a:ext cx="934085" cy="600710"/>
          </a:xfrm>
          <a:prstGeom prst="ellipse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3" name="도형 81"/>
          <p:cNvSpPr>
            <a:spLocks/>
          </p:cNvSpPr>
          <p:nvPr/>
        </p:nvSpPr>
        <p:spPr>
          <a:xfrm rot="0">
            <a:off x="4429125" y="5200650"/>
            <a:ext cx="724535" cy="486410"/>
          </a:xfrm>
          <a:prstGeom prst="ellipse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000">
                <a:latin typeface="맑은 고딕" charset="0"/>
                <a:ea typeface="맑은 고딕" charset="0"/>
              </a:rPr>
              <a:t>첨부파</a:t>
            </a:r>
            <a:r>
              <a:rPr lang="ko-KR" sz="1000">
                <a:latin typeface="맑은 고딕" charset="0"/>
                <a:ea typeface="맑은 고딕" charset="0"/>
              </a:rPr>
              <a:t>일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4" name="도형 82"/>
          <p:cNvSpPr>
            <a:spLocks/>
          </p:cNvSpPr>
          <p:nvPr/>
        </p:nvSpPr>
        <p:spPr>
          <a:xfrm rot="0">
            <a:off x="9286875" y="3667125"/>
            <a:ext cx="1305560" cy="534035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회원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도형 83"/>
          <p:cNvSpPr>
            <a:spLocks/>
          </p:cNvSpPr>
          <p:nvPr/>
        </p:nvSpPr>
        <p:spPr>
          <a:xfrm rot="0">
            <a:off x="8001000" y="5219700"/>
            <a:ext cx="1124585" cy="457835"/>
          </a:xfrm>
          <a:prstGeom prst="ellipse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u="sng">
                <a:latin typeface="맑은 고딕" charset="0"/>
                <a:ea typeface="맑은 고딕" charset="0"/>
              </a:rPr>
              <a:t>회원코드</a:t>
            </a:r>
            <a:endParaRPr lang="ko-KR" altLang="en-US" sz="1000" u="sng">
              <a:latin typeface="맑은 고딕" charset="0"/>
              <a:ea typeface="맑은 고딕" charset="0"/>
            </a:endParaRPr>
          </a:p>
        </p:txBody>
      </p:sp>
      <p:sp>
        <p:nvSpPr>
          <p:cNvPr id="16" name="도형 84"/>
          <p:cNvSpPr>
            <a:spLocks/>
          </p:cNvSpPr>
          <p:nvPr/>
        </p:nvSpPr>
        <p:spPr>
          <a:xfrm rot="0">
            <a:off x="9353550" y="5324475"/>
            <a:ext cx="1296035" cy="353060"/>
          </a:xfrm>
          <a:prstGeom prst="ellipse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000">
                <a:latin typeface="맑은 고딕" charset="0"/>
                <a:ea typeface="맑은 고딕" charset="0"/>
              </a:rPr>
              <a:t>회</a:t>
            </a:r>
            <a:r>
              <a:rPr lang="ko-KR" sz="1000">
                <a:latin typeface="맑은 고딕" charset="0"/>
                <a:ea typeface="맑은 고딕" charset="0"/>
              </a:rPr>
              <a:t>원 아이디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7" name="도형 85"/>
          <p:cNvSpPr>
            <a:spLocks/>
          </p:cNvSpPr>
          <p:nvPr/>
        </p:nvSpPr>
        <p:spPr>
          <a:xfrm rot="0">
            <a:off x="10858500" y="5200650"/>
            <a:ext cx="838835" cy="476885"/>
          </a:xfrm>
          <a:prstGeom prst="ellipse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닉네임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8" name="도형 86"/>
          <p:cNvSpPr>
            <a:spLocks/>
          </p:cNvSpPr>
          <p:nvPr/>
        </p:nvSpPr>
        <p:spPr>
          <a:xfrm rot="0">
            <a:off x="3729355" y="1200150"/>
            <a:ext cx="1243330" cy="600710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9" name="도형 87"/>
          <p:cNvSpPr>
            <a:spLocks/>
          </p:cNvSpPr>
          <p:nvPr/>
        </p:nvSpPr>
        <p:spPr>
          <a:xfrm rot="0">
            <a:off x="3924300" y="1295400"/>
            <a:ext cx="915035" cy="410210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댓글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도형 88"/>
          <p:cNvSpPr>
            <a:spLocks/>
          </p:cNvSpPr>
          <p:nvPr/>
        </p:nvSpPr>
        <p:spPr>
          <a:xfrm rot="0">
            <a:off x="3095625" y="2333625"/>
            <a:ext cx="1572260" cy="829310"/>
          </a:xfrm>
          <a:prstGeom prst="diamond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100">
              <a:latin typeface="맑은 고딕" charset="0"/>
              <a:ea typeface="맑은 고딕" charset="0"/>
            </a:endParaRPr>
          </a:p>
        </p:txBody>
      </p:sp>
      <p:cxnSp>
        <p:nvCxnSpPr>
          <p:cNvPr id="21" name="도형 89"/>
          <p:cNvCxnSpPr>
            <a:stCxn id="18" idx="2"/>
            <a:endCxn id="20" idx="0"/>
          </p:cNvCxnSpPr>
          <p:nvPr/>
        </p:nvCxnSpPr>
        <p:spPr>
          <a:xfrm rot="0" flipH="1">
            <a:off x="3881755" y="1800225"/>
            <a:ext cx="469900" cy="53403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도형 90"/>
          <p:cNvCxnSpPr>
            <a:stCxn id="20" idx="2"/>
            <a:endCxn id="4" idx="0"/>
          </p:cNvCxnSpPr>
          <p:nvPr/>
        </p:nvCxnSpPr>
        <p:spPr>
          <a:xfrm rot="0" flipH="1">
            <a:off x="2986405" y="3162300"/>
            <a:ext cx="895985" cy="50546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도형 92"/>
          <p:cNvCxnSpPr>
            <a:stCxn id="4" idx="3"/>
            <a:endCxn id="3" idx="1"/>
          </p:cNvCxnSpPr>
          <p:nvPr/>
        </p:nvCxnSpPr>
        <p:spPr>
          <a:xfrm rot="0">
            <a:off x="3638550" y="3933825"/>
            <a:ext cx="1943735" cy="63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도형 93"/>
          <p:cNvCxnSpPr>
            <a:stCxn id="3" idx="3"/>
            <a:endCxn id="14" idx="1"/>
          </p:cNvCxnSpPr>
          <p:nvPr/>
        </p:nvCxnSpPr>
        <p:spPr>
          <a:xfrm rot="0">
            <a:off x="7153275" y="3933825"/>
            <a:ext cx="2134235" cy="63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도형 94"/>
          <p:cNvCxnSpPr>
            <a:stCxn id="5" idx="0"/>
            <a:endCxn id="4" idx="2"/>
          </p:cNvCxnSpPr>
          <p:nvPr/>
        </p:nvCxnSpPr>
        <p:spPr>
          <a:xfrm rot="0" flipV="1">
            <a:off x="1009650" y="4200525"/>
            <a:ext cx="1977390" cy="100076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도형 95"/>
          <p:cNvCxnSpPr>
            <a:stCxn id="6" idx="0"/>
            <a:endCxn id="4" idx="2"/>
          </p:cNvCxnSpPr>
          <p:nvPr/>
        </p:nvCxnSpPr>
        <p:spPr>
          <a:xfrm rot="0" flipV="1">
            <a:off x="1952625" y="4200525"/>
            <a:ext cx="1034415" cy="107696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도형 96"/>
          <p:cNvCxnSpPr>
            <a:stCxn id="10" idx="0"/>
            <a:endCxn id="4" idx="2"/>
          </p:cNvCxnSpPr>
          <p:nvPr/>
        </p:nvCxnSpPr>
        <p:spPr>
          <a:xfrm rot="0" flipV="1">
            <a:off x="2929255" y="4200525"/>
            <a:ext cx="57785" cy="107696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도형 97"/>
          <p:cNvCxnSpPr>
            <a:stCxn id="11" idx="0"/>
            <a:endCxn id="4" idx="2"/>
          </p:cNvCxnSpPr>
          <p:nvPr/>
        </p:nvCxnSpPr>
        <p:spPr>
          <a:xfrm rot="0" flipH="1" flipV="1">
            <a:off x="2986405" y="4200525"/>
            <a:ext cx="814705" cy="107696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도형 98"/>
          <p:cNvCxnSpPr>
            <a:stCxn id="12" idx="0"/>
            <a:endCxn id="4" idx="2"/>
          </p:cNvCxnSpPr>
          <p:nvPr/>
        </p:nvCxnSpPr>
        <p:spPr>
          <a:xfrm rot="0" flipH="1" flipV="1">
            <a:off x="2986405" y="4200525"/>
            <a:ext cx="1824355" cy="95313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도형 99"/>
          <p:cNvCxnSpPr>
            <a:stCxn id="15" idx="0"/>
            <a:endCxn id="14" idx="2"/>
          </p:cNvCxnSpPr>
          <p:nvPr/>
        </p:nvCxnSpPr>
        <p:spPr>
          <a:xfrm rot="0" flipV="1">
            <a:off x="8562975" y="4200525"/>
            <a:ext cx="1377315" cy="101981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도형 100"/>
          <p:cNvCxnSpPr>
            <a:stCxn id="16" idx="0"/>
            <a:endCxn id="14" idx="2"/>
          </p:cNvCxnSpPr>
          <p:nvPr/>
        </p:nvCxnSpPr>
        <p:spPr>
          <a:xfrm rot="0" flipH="1" flipV="1">
            <a:off x="9939655" y="4200525"/>
            <a:ext cx="62230" cy="112458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도형 101"/>
          <p:cNvCxnSpPr>
            <a:stCxn id="17" idx="0"/>
            <a:endCxn id="14" idx="2"/>
          </p:cNvCxnSpPr>
          <p:nvPr/>
        </p:nvCxnSpPr>
        <p:spPr>
          <a:xfrm rot="0" flipH="1" flipV="1">
            <a:off x="9939655" y="4200525"/>
            <a:ext cx="1338580" cy="100076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도형 102"/>
          <p:cNvSpPr>
            <a:spLocks/>
          </p:cNvSpPr>
          <p:nvPr/>
        </p:nvSpPr>
        <p:spPr>
          <a:xfrm rot="0">
            <a:off x="3324225" y="2438400"/>
            <a:ext cx="1172210" cy="638810"/>
          </a:xfrm>
          <a:prstGeom prst="diamond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100">
                <a:latin typeface="맑은 고딕" charset="0"/>
                <a:ea typeface="맑은 고딕" charset="0"/>
              </a:rPr>
              <a:t>작성하</a:t>
            </a:r>
            <a:r>
              <a:rPr lang="ko-KR" sz="1100">
                <a:latin typeface="맑은 고딕" charset="0"/>
                <a:ea typeface="맑은 고딕" charset="0"/>
              </a:rPr>
              <a:t>다</a:t>
            </a:r>
            <a:endParaRPr lang="ko-KR" altLang="en-US" sz="1100"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103"/>
          <p:cNvSpPr txBox="1">
            <a:spLocks/>
          </p:cNvSpPr>
          <p:nvPr/>
        </p:nvSpPr>
        <p:spPr>
          <a:xfrm rot="0">
            <a:off x="3581400" y="1981200"/>
            <a:ext cx="38163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6" name="텍스트 상자 104"/>
          <p:cNvSpPr txBox="1">
            <a:spLocks/>
          </p:cNvSpPr>
          <p:nvPr/>
        </p:nvSpPr>
        <p:spPr>
          <a:xfrm rot="0">
            <a:off x="3790950" y="3524250"/>
            <a:ext cx="41973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텍스트 상자 105"/>
          <p:cNvSpPr txBox="1">
            <a:spLocks/>
          </p:cNvSpPr>
          <p:nvPr/>
        </p:nvSpPr>
        <p:spPr>
          <a:xfrm rot="0">
            <a:off x="2724150" y="3248025"/>
            <a:ext cx="51498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8" name="텍스트 상자 106"/>
          <p:cNvSpPr txBox="1">
            <a:spLocks/>
          </p:cNvSpPr>
          <p:nvPr/>
        </p:nvSpPr>
        <p:spPr>
          <a:xfrm rot="0">
            <a:off x="8420100" y="3562350"/>
            <a:ext cx="51498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9" name="텍스트 상자 107"/>
          <p:cNvSpPr txBox="1">
            <a:spLocks/>
          </p:cNvSpPr>
          <p:nvPr/>
        </p:nvSpPr>
        <p:spPr>
          <a:xfrm rot="0">
            <a:off x="9934575" y="3057525"/>
            <a:ext cx="51498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0" name="텍스트 상자 108"/>
          <p:cNvSpPr txBox="1">
            <a:spLocks/>
          </p:cNvSpPr>
          <p:nvPr/>
        </p:nvSpPr>
        <p:spPr>
          <a:xfrm rot="0">
            <a:off x="3305175" y="3381375"/>
            <a:ext cx="629285" cy="308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400">
                <a:latin typeface="맑은 고딕" charset="0"/>
                <a:ea typeface="맑은 고딕" charset="0"/>
              </a:rPr>
              <a:t>(0,*)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41" name="텍스트 상자 109"/>
          <p:cNvSpPr txBox="1">
            <a:spLocks/>
          </p:cNvSpPr>
          <p:nvPr/>
        </p:nvSpPr>
        <p:spPr>
          <a:xfrm rot="0">
            <a:off x="3638550" y="4038600"/>
            <a:ext cx="629285" cy="308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400">
                <a:latin typeface="맑은 고딕" charset="0"/>
                <a:ea typeface="맑은 고딕" charset="0"/>
              </a:rPr>
              <a:t>(</a:t>
            </a:r>
            <a:r>
              <a:rPr lang="ko-KR" sz="1400">
                <a:latin typeface="맑은 고딕" charset="0"/>
                <a:ea typeface="맑은 고딕" charset="0"/>
              </a:rPr>
              <a:t>1</a:t>
            </a:r>
            <a:r>
              <a:rPr sz="1400">
                <a:latin typeface="맑은 고딕" charset="0"/>
                <a:ea typeface="맑은 고딕" charset="0"/>
              </a:rPr>
              <a:t>,</a:t>
            </a:r>
            <a:r>
              <a:rPr lang="ko-KR" sz="1400">
                <a:latin typeface="맑은 고딕" charset="0"/>
                <a:ea typeface="맑은 고딕" charset="0"/>
              </a:rPr>
              <a:t>1</a:t>
            </a:r>
            <a:r>
              <a:rPr sz="1400">
                <a:latin typeface="맑은 고딕" charset="0"/>
                <a:ea typeface="맑은 고딕" charset="0"/>
              </a:rPr>
              <a:t>)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42" name="텍스트 상자 110"/>
          <p:cNvSpPr txBox="1">
            <a:spLocks/>
          </p:cNvSpPr>
          <p:nvPr/>
        </p:nvSpPr>
        <p:spPr>
          <a:xfrm rot="0">
            <a:off x="8658225" y="4095750"/>
            <a:ext cx="629285" cy="308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400">
                <a:latin typeface="맑은 고딕" charset="0"/>
                <a:ea typeface="맑은 고딕" charset="0"/>
              </a:rPr>
              <a:t>(0,*)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43" name="텍스트 상자 111"/>
          <p:cNvSpPr txBox="1">
            <a:spLocks/>
          </p:cNvSpPr>
          <p:nvPr/>
        </p:nvSpPr>
        <p:spPr>
          <a:xfrm rot="0">
            <a:off x="8801100" y="3267075"/>
            <a:ext cx="629285" cy="308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400">
                <a:latin typeface="맑은 고딕" charset="0"/>
                <a:ea typeface="맑은 고딕" charset="0"/>
              </a:rPr>
              <a:t>(0,*)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44" name="텍스트 상자 112"/>
          <p:cNvSpPr txBox="1">
            <a:spLocks/>
          </p:cNvSpPr>
          <p:nvPr/>
        </p:nvSpPr>
        <p:spPr>
          <a:xfrm rot="0">
            <a:off x="5905500" y="2333625"/>
            <a:ext cx="629285" cy="308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400">
                <a:latin typeface="맑은 고딕" charset="0"/>
                <a:ea typeface="맑은 고딕" charset="0"/>
              </a:rPr>
              <a:t>(</a:t>
            </a:r>
            <a:r>
              <a:rPr lang="ko-KR" sz="1400">
                <a:latin typeface="맑은 고딕" charset="0"/>
                <a:ea typeface="맑은 고딕" charset="0"/>
              </a:rPr>
              <a:t>1,1</a:t>
            </a:r>
            <a:r>
              <a:rPr sz="1400">
                <a:latin typeface="맑은 고딕" charset="0"/>
                <a:ea typeface="맑은 고딕" charset="0"/>
              </a:rPr>
              <a:t>)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45" name="텍스트 상자 113"/>
          <p:cNvSpPr txBox="1">
            <a:spLocks/>
          </p:cNvSpPr>
          <p:nvPr/>
        </p:nvSpPr>
        <p:spPr>
          <a:xfrm rot="0">
            <a:off x="5581650" y="1638300"/>
            <a:ext cx="38163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6" name="도형 114"/>
          <p:cNvSpPr>
            <a:spLocks/>
          </p:cNvSpPr>
          <p:nvPr/>
        </p:nvSpPr>
        <p:spPr>
          <a:xfrm rot="0">
            <a:off x="6981825" y="2028825"/>
            <a:ext cx="1343660" cy="695960"/>
          </a:xfrm>
          <a:prstGeom prst="diamond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100">
                <a:latin typeface="맑은 고딕" charset="0"/>
                <a:ea typeface="맑은 고딕" charset="0"/>
              </a:rPr>
              <a:t>작성하</a:t>
            </a:r>
            <a:r>
              <a:rPr lang="ko-KR" sz="1100">
                <a:latin typeface="맑은 고딕" charset="0"/>
                <a:ea typeface="맑은 고딕" charset="0"/>
              </a:rPr>
              <a:t>다</a:t>
            </a:r>
            <a:endParaRPr lang="ko-KR" altLang="en-US" sz="1100">
              <a:latin typeface="맑은 고딕" charset="0"/>
              <a:ea typeface="맑은 고딕" charset="0"/>
            </a:endParaRPr>
          </a:p>
        </p:txBody>
      </p:sp>
      <p:cxnSp>
        <p:nvCxnSpPr>
          <p:cNvPr id="47" name="도형 115"/>
          <p:cNvCxnSpPr>
            <a:stCxn id="18" idx="2"/>
            <a:endCxn id="46" idx="1"/>
          </p:cNvCxnSpPr>
          <p:nvPr/>
        </p:nvCxnSpPr>
        <p:spPr>
          <a:xfrm rot="0">
            <a:off x="4351020" y="1800225"/>
            <a:ext cx="2631440" cy="57658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도형 116"/>
          <p:cNvCxnSpPr>
            <a:stCxn id="46" idx="3"/>
            <a:endCxn id="14" idx="0"/>
          </p:cNvCxnSpPr>
          <p:nvPr/>
        </p:nvCxnSpPr>
        <p:spPr>
          <a:xfrm rot="0">
            <a:off x="8324850" y="2376170"/>
            <a:ext cx="1615440" cy="129159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텍스트 상자 117"/>
          <p:cNvSpPr txBox="1">
            <a:spLocks/>
          </p:cNvSpPr>
          <p:nvPr/>
        </p:nvSpPr>
        <p:spPr>
          <a:xfrm>
            <a:off x="6743700" y="114300"/>
            <a:ext cx="5012055" cy="14312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200" b="1">
                <a:latin typeface="맑은 고딕" charset="0"/>
                <a:ea typeface="맑은 고딕" charset="0"/>
              </a:rPr>
              <a:t>게시판 </a:t>
            </a:r>
            <a:r>
              <a:rPr lang="ko-KR" sz="1200">
                <a:latin typeface="맑은 고딕" charset="0"/>
                <a:ea typeface="맑은 고딕" charset="0"/>
              </a:rPr>
              <a:t>(</a:t>
            </a:r>
            <a:r>
              <a:rPr lang="ko-KR" sz="1200" u="sng" b="1">
                <a:latin typeface="맑은 고딕" charset="0"/>
                <a:ea typeface="맑은 고딕" charset="0"/>
              </a:rPr>
              <a:t>게시물코드</a:t>
            </a:r>
            <a:r>
              <a:rPr lang="ko-KR" sz="1200">
                <a:latin typeface="맑은 고딕" charset="0"/>
                <a:ea typeface="맑은 고딕" charset="0"/>
              </a:rPr>
              <a:t>, 제목, 작성일, 조회수, 첨부파일, </a:t>
            </a:r>
            <a:r>
              <a:rPr lang="ko-KR" sz="1200" u="sng">
                <a:latin typeface="맑은 고딕" charset="0"/>
                <a:ea typeface="맑은 고딕" charset="0"/>
              </a:rPr>
              <a:t>FK(</a:t>
            </a:r>
            <a:r>
              <a:rPr lang="ko-KR" sz="1200" u="sng">
                <a:latin typeface="맑은 고딕" charset="0"/>
                <a:ea typeface="맑은 고딕" charset="0"/>
              </a:rPr>
              <a:t>회원코드</a:t>
            </a:r>
            <a:r>
              <a:rPr lang="ko-KR" sz="1200" u="sng">
                <a:latin typeface="맑은 고딕" charset="0"/>
                <a:ea typeface="맑은 고딕" charset="0"/>
              </a:rPr>
              <a:t>)</a:t>
            </a:r>
            <a:r>
              <a:rPr lang="ko-KR" sz="1200">
                <a:latin typeface="맑은 고딕" charset="0"/>
                <a:ea typeface="맑은 고딕" charset="0"/>
              </a:rPr>
              <a:t>)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200" b="1">
                <a:latin typeface="맑은 고딕" charset="0"/>
                <a:ea typeface="맑은 고딕" charset="0"/>
              </a:rPr>
              <a:t>첨부파일</a:t>
            </a:r>
            <a:r>
              <a:rPr lang="ko-KR" sz="1200">
                <a:latin typeface="맑은 고딕" charset="0"/>
                <a:ea typeface="맑은 고딕" charset="0"/>
              </a:rPr>
              <a:t>(</a:t>
            </a:r>
            <a:r>
              <a:rPr lang="ko-KR" sz="1200" u="sng">
                <a:latin typeface="맑은 고딕" charset="0"/>
                <a:ea typeface="맑은 고딕" charset="0"/>
              </a:rPr>
              <a:t>FK(게시물코드)</a:t>
            </a:r>
            <a:r>
              <a:rPr lang="ko-KR" sz="1200">
                <a:latin typeface="맑은 고딕" charset="0"/>
                <a:ea typeface="맑은 고딕" charset="0"/>
              </a:rPr>
              <a:t>, 파일이름, 파일사이즈, 경로)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200" b="1">
                <a:latin typeface="맑은 고딕" charset="0"/>
                <a:ea typeface="맑은 고딕" charset="0"/>
              </a:rPr>
              <a:t>회원 </a:t>
            </a:r>
            <a:r>
              <a:rPr lang="ko-KR" sz="1200">
                <a:latin typeface="맑은 고딕" charset="0"/>
                <a:ea typeface="맑은 고딕" charset="0"/>
              </a:rPr>
              <a:t>(</a:t>
            </a:r>
            <a:r>
              <a:rPr lang="ko-KR" sz="1200" u="sng" b="1">
                <a:latin typeface="맑은 고딕" charset="0"/>
                <a:ea typeface="맑은 고딕" charset="0"/>
              </a:rPr>
              <a:t>회원코드</a:t>
            </a:r>
            <a:r>
              <a:rPr lang="ko-KR" sz="1200">
                <a:latin typeface="맑은 고딕" charset="0"/>
                <a:ea typeface="맑은 고딕" charset="0"/>
              </a:rPr>
              <a:t>, 회원아이디, 닉네임)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200" b="1">
                <a:latin typeface="맑은 고딕" charset="0"/>
                <a:ea typeface="맑은 고딕" charset="0"/>
              </a:rPr>
              <a:t>댓글 </a:t>
            </a:r>
            <a:r>
              <a:rPr lang="ko-KR" sz="1200">
                <a:latin typeface="맑은 고딕" charset="0"/>
                <a:ea typeface="맑은 고딕" charset="0"/>
              </a:rPr>
              <a:t>(</a:t>
            </a:r>
            <a:r>
              <a:rPr lang="ko-KR" sz="1200" u="sng" b="1">
                <a:latin typeface="맑은 고딕" charset="0"/>
                <a:ea typeface="맑은 고딕" charset="0"/>
              </a:rPr>
              <a:t>댓글코드</a:t>
            </a:r>
            <a:r>
              <a:rPr lang="ko-KR" sz="1200">
                <a:latin typeface="맑은 고딕" charset="0"/>
                <a:ea typeface="맑은 고딕" charset="0"/>
              </a:rPr>
              <a:t>, </a:t>
            </a:r>
            <a:r>
              <a:rPr lang="ko-KR" sz="1200" u="sng">
                <a:latin typeface="맑은 고딕" charset="0"/>
                <a:ea typeface="맑은 고딕" charset="0"/>
              </a:rPr>
              <a:t>FK(게시물코드)</a:t>
            </a:r>
            <a:r>
              <a:rPr lang="ko-KR" sz="1200">
                <a:latin typeface="맑은 고딕" charset="0"/>
                <a:ea typeface="맑은 고딕" charset="0"/>
              </a:rPr>
              <a:t>, </a:t>
            </a:r>
            <a:r>
              <a:rPr lang="ko-KR" sz="1200" u="sng">
                <a:latin typeface="맑은 고딕" charset="0"/>
                <a:ea typeface="맑은 고딕" charset="0"/>
              </a:rPr>
              <a:t>FK(회원코드)</a:t>
            </a:r>
            <a:r>
              <a:rPr lang="ko-KR" sz="1200">
                <a:latin typeface="맑은 고딕" charset="0"/>
                <a:ea typeface="맑은 고딕" charset="0"/>
              </a:rPr>
              <a:t>, 내용, 작성일)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000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*테이블 만드는 순서 : 회원&gt;게시판&gt;첨부파일&gt;댓글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0" name="도형 6"/>
          <p:cNvCxnSpPr/>
          <p:nvPr/>
        </p:nvCxnSpPr>
        <p:spPr>
          <a:xfrm rot="0">
            <a:off x="6676390" y="207645"/>
            <a:ext cx="635" cy="1211580"/>
          </a:xfrm>
          <a:prstGeom prst="line"/>
          <a:ln w="76200" cap="flat" cmpd="sng">
            <a:solidFill>
              <a:srgbClr val="ED7D31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텍스트 상자 8"/>
          <p:cNvSpPr txBox="1">
            <a:spLocks/>
          </p:cNvSpPr>
          <p:nvPr/>
        </p:nvSpPr>
        <p:spPr>
          <a:xfrm>
            <a:off x="68580" y="198755"/>
            <a:ext cx="2371090" cy="5238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200" b="1">
                <a:solidFill>
                  <a:schemeClr val="bg1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Table</a:t>
            </a:r>
            <a:r>
              <a:rPr lang="ko-KR" sz="2200" b="1">
                <a:solidFill>
                  <a:schemeClr val="bg1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s</a:t>
            </a:r>
            <a:r>
              <a:rPr lang="ko-KR" sz="2800" b="1">
                <a:solidFill>
                  <a:schemeClr val="bg1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28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리뷰</a:t>
            </a:r>
            <a:endParaRPr lang="ko-KR" altLang="en-US" sz="28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Kim Eunsun</dc:creator>
  <cp:lastModifiedBy>Kim Eunsun</cp:lastModifiedBy>
  <dc:title>PowerPoint 프레젠테이션</dc:title>
  <cp:version>9.103.83.44230</cp:version>
</cp:coreProperties>
</file>