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1CE3E2-FE39-46C6-9A8A-04BE2D04A1E7}">
  <a:tblStyle styleId="{BA1CE3E2-FE39-46C6-9A8A-04BE2D04A1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3127bb17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3127bb1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Cataloguing artwork is a huge task that consist of: figuring out an artwork’s provenance, condition, handling requirement, and more. It is essential for risk management and exhibition development.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Museum of Modern Art (MoMA) is a world renowned museum with over 200,000 artworks, and with this size, it make sense that a portion of its collection is not catalogue. But, we have to ask ourselves which portion? And is there a trend?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bring us to our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3127bb17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3127bb17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3127bb17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3127bb17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3127bb17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3127bb17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3127bb17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3127bb17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127bb17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3127bb17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Interesting insight, the mean &amp; variance for the duration of a film is strikingly different between the classes.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Not Catalogued: 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Var: 4.98e+05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Mean: 28.52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Catalogued: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Var: 9.38e+06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Mean: 63.15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classification of the artwork (ie painting, sculpture, etc) had 3x more effect than the Department (ie “Painting &amp; Sculpture”, “Film”, etc)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Out of the dimensionality attributes, height &amp; width have the most effect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number of male artists has more of an effect than the number of females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Which could just be related to the overwhelming number of male artists in the collection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3127bb17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3127bb17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3127bb17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3127bb17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Cataloguing Artworks in MoMA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Anya Ellis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6657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Cataloguing artwork is a huge task that consist of: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figuring out an artwork’s provenance,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condition,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handling requirement,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more.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Museum of Modern Art (MoMA) is a world renowned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over 200,000 artworks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the info of over 90,000 artworks online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To create a model that not only predicts </a:t>
            </a:r>
            <a:r>
              <a:rPr lang="en"/>
              <a:t>whether an artwork is catalogued or not, but also</a:t>
            </a:r>
            <a:r>
              <a:rPr lang="en"/>
              <a:t> identify attributes that have the most effect.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gives artist knowledge on which attributes are normal for </a:t>
            </a:r>
            <a:r>
              <a:rPr lang="en"/>
              <a:t>museum</a:t>
            </a:r>
            <a:r>
              <a:rPr lang="en"/>
              <a:t> acquisitions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allows the museum to see if they have issues cataloguing certain types of works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This could be generalized to other museums outside of the MoMA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4805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90,000 artworks in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29 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 Numeric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17 String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17 of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Types turned into </a:t>
            </a:r>
            <a:r>
              <a:rPr lang="en"/>
              <a:t>categorical</a:t>
            </a:r>
            <a:r>
              <a:rPr lang="en"/>
              <a:t> int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075" y="443675"/>
            <a:ext cx="3418075" cy="32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Modeling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4121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Fold Cross Verification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Began with Naive Bayes Analysis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Cons: It had a very low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Pros: During process, learned variance &amp; mean of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Moved on to </a:t>
            </a:r>
            <a:r>
              <a:rPr lang="en"/>
              <a:t>Logistic</a:t>
            </a:r>
            <a:r>
              <a:rPr lang="en"/>
              <a:t>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Cons: Accuracy is not above 80%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Pros: Can use weights to showcase which attributes have the most effect</a:t>
            </a:r>
            <a:endParaRPr/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5157300" y="58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{BA1CE3E2-FE39-46C6-9A8A-04BE2D04A1E7}</a:tableStyleId>
              </a:tblPr>
              <a:tblGrid>
                <a:gridCol w="1517100"/>
                <a:gridCol w="1517100"/>
              </a:tblGrid>
              <a:tr h="52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2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NB, F1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NB, F2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2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NB, F3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LogR, F1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2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LogR, F2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LogR, F3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Matrix, based on LogR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250" y="1017800"/>
            <a:ext cx="2329234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475" y="986975"/>
            <a:ext cx="2257805" cy="382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200" y="961675"/>
            <a:ext cx="2266075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Attributable</a:t>
            </a:r>
            <a:r>
              <a:rPr lang="en"/>
              <a:t> Info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150" y="1008650"/>
            <a:ext cx="1504950" cy="37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450" y="989600"/>
            <a:ext cx="40767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Conclusions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933350"/>
            <a:ext cx="85206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the dimensionality attributes, height &amp; width have the most effect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classification of the artwork (ie painting, sculpture, etc) had 3x more effect than the Department (ie “Painting &amp; Sculpture”, “Film”,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male artists has more of an effect than the number of females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could just be related to the overwhelming number of male artists in the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Interesting insight, the mean &amp; variance for the duration of a film is strikingly different between the classes.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Catalogued: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Var: 4.98e+05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Mean: 28.52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Catalogued: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Var: 9.38e+06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Mean: 63.15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Raise the </a:t>
            </a:r>
            <a:r>
              <a:rPr lang="en"/>
              <a:t>prediction</a:t>
            </a:r>
            <a:r>
              <a:rPr lang="en"/>
              <a:t> accuracy to above 80%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unique created attributes were left out due to time constraints of the project, such as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Medium as bit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TimeStarted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the attributes related to artist bio, &amp; better tracking of artist IDs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