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8" r:id="rId9"/>
    <p:sldId id="272" r:id="rId10"/>
    <p:sldId id="269" r:id="rId11"/>
    <p:sldId id="278" r:id="rId12"/>
    <p:sldId id="275" r:id="rId13"/>
    <p:sldId id="279" r:id="rId14"/>
    <p:sldId id="283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1C7D2-1592-4F43-9DCC-45AA80DD387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1B31B0-C1DD-43C6-BEE2-0F701B5E4D74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sz="2500" b="1" dirty="0">
              <a:latin typeface="+mj-lt"/>
            </a:rPr>
            <a:t>데이터선</a:t>
          </a:r>
          <a:r>
            <a:rPr lang="ko-KR" altLang="en-US" sz="2500" b="1" dirty="0">
              <a:latin typeface="+mj-lt"/>
            </a:rPr>
            <a:t>정</a:t>
          </a:r>
          <a:endParaRPr lang="en-US" sz="2500" dirty="0">
            <a:latin typeface="+mj-lt"/>
          </a:endParaRPr>
        </a:p>
      </dgm:t>
    </dgm:pt>
    <dgm:pt modelId="{D2A016F7-C292-4AEC-B8E9-5DCED8930A51}" type="parTrans" cxnId="{10E32648-6D0F-437F-95F7-59E0B3A1150A}">
      <dgm:prSet/>
      <dgm:spPr/>
      <dgm:t>
        <a:bodyPr/>
        <a:lstStyle/>
        <a:p>
          <a:pPr algn="ctr"/>
          <a:endParaRPr lang="en-US" sz="2500">
            <a:latin typeface="+mj-lt"/>
          </a:endParaRPr>
        </a:p>
      </dgm:t>
    </dgm:pt>
    <dgm:pt modelId="{B4D401BA-8628-4F7D-B87C-5E9FF4FA172D}" type="sibTrans" cxnId="{10E32648-6D0F-437F-95F7-59E0B3A1150A}">
      <dgm:prSet/>
      <dgm:spPr/>
      <dgm:t>
        <a:bodyPr/>
        <a:lstStyle/>
        <a:p>
          <a:pPr algn="ctr"/>
          <a:endParaRPr lang="en-US" sz="2500">
            <a:latin typeface="+mj-lt"/>
          </a:endParaRPr>
        </a:p>
      </dgm:t>
    </dgm:pt>
    <dgm:pt modelId="{8E5B7C46-7E0D-477D-8948-562EF1A638C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sz="2500" b="1" dirty="0">
              <a:latin typeface="+mj-lt"/>
            </a:rPr>
            <a:t>가설 및 검증</a:t>
          </a:r>
          <a:endParaRPr lang="en-US" sz="2500" dirty="0">
            <a:latin typeface="+mj-lt"/>
          </a:endParaRPr>
        </a:p>
      </dgm:t>
    </dgm:pt>
    <dgm:pt modelId="{FD2A17B9-61A8-4FC1-A691-5F79E474BD4B}" type="parTrans" cxnId="{93758921-57F0-43AF-A83F-D1EEFC352EAE}">
      <dgm:prSet/>
      <dgm:spPr/>
      <dgm:t>
        <a:bodyPr/>
        <a:lstStyle/>
        <a:p>
          <a:pPr algn="ctr"/>
          <a:endParaRPr lang="en-US" sz="2500">
            <a:latin typeface="+mj-lt"/>
          </a:endParaRPr>
        </a:p>
      </dgm:t>
    </dgm:pt>
    <dgm:pt modelId="{6E443C34-157E-4DB1-AE3D-10370E237BD8}" type="sibTrans" cxnId="{93758921-57F0-43AF-A83F-D1EEFC352EAE}">
      <dgm:prSet/>
      <dgm:spPr/>
      <dgm:t>
        <a:bodyPr/>
        <a:lstStyle/>
        <a:p>
          <a:pPr algn="ctr"/>
          <a:endParaRPr lang="en-US" sz="2500">
            <a:latin typeface="+mj-lt"/>
          </a:endParaRPr>
        </a:p>
      </dgm:t>
    </dgm:pt>
    <dgm:pt modelId="{FD3FAF53-5869-47E3-A4EF-DAF23128085F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en-US" sz="2500" b="1" dirty="0">
              <a:latin typeface="+mj-lt"/>
            </a:rPr>
            <a:t>EDA</a:t>
          </a:r>
        </a:p>
      </dgm:t>
    </dgm:pt>
    <dgm:pt modelId="{F241E6FB-F79C-4086-8066-3399D2AB18EB}" type="parTrans" cxnId="{120D03E5-BB14-4B5F-A5A4-908E5124DBBD}">
      <dgm:prSet/>
      <dgm:spPr/>
      <dgm:t>
        <a:bodyPr/>
        <a:lstStyle/>
        <a:p>
          <a:pPr algn="ctr"/>
          <a:endParaRPr lang="en-US" sz="2500">
            <a:latin typeface="+mj-lt"/>
          </a:endParaRPr>
        </a:p>
      </dgm:t>
    </dgm:pt>
    <dgm:pt modelId="{DD705FA7-9395-443C-B444-07A8E995683D}" type="sibTrans" cxnId="{120D03E5-BB14-4B5F-A5A4-908E5124DBBD}">
      <dgm:prSet/>
      <dgm:spPr/>
      <dgm:t>
        <a:bodyPr/>
        <a:lstStyle/>
        <a:p>
          <a:pPr algn="ctr"/>
          <a:endParaRPr lang="en-US" sz="2500">
            <a:latin typeface="+mj-lt"/>
          </a:endParaRPr>
        </a:p>
      </dgm:t>
    </dgm:pt>
    <dgm:pt modelId="{9E8A0528-6533-4884-951C-CDB71A99F53F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en-US" sz="2500" b="1" dirty="0">
              <a:latin typeface="+mj-lt"/>
            </a:rPr>
            <a:t>Modeling</a:t>
          </a:r>
        </a:p>
      </dgm:t>
    </dgm:pt>
    <dgm:pt modelId="{7D7EB729-A67F-4219-AFEE-D4D5B797958E}" type="parTrans" cxnId="{1A1398CF-AA5B-45A6-9595-33E2CECC92E4}">
      <dgm:prSet/>
      <dgm:spPr/>
      <dgm:t>
        <a:bodyPr/>
        <a:lstStyle/>
        <a:p>
          <a:pPr algn="ctr" latinLnBrk="1"/>
          <a:endParaRPr lang="ko-KR" altLang="en-US" sz="2500">
            <a:latin typeface="+mj-lt"/>
          </a:endParaRPr>
        </a:p>
      </dgm:t>
    </dgm:pt>
    <dgm:pt modelId="{FF5B20EB-F806-459A-A48F-62B5CC892CC1}" type="sibTrans" cxnId="{1A1398CF-AA5B-45A6-9595-33E2CECC92E4}">
      <dgm:prSet/>
      <dgm:spPr/>
      <dgm:t>
        <a:bodyPr/>
        <a:lstStyle/>
        <a:p>
          <a:pPr algn="ctr" latinLnBrk="1"/>
          <a:endParaRPr lang="ko-KR" altLang="en-US" sz="2500">
            <a:latin typeface="+mj-lt"/>
          </a:endParaRPr>
        </a:p>
      </dgm:t>
    </dgm:pt>
    <dgm:pt modelId="{C90D200C-37FA-4EF6-9B74-8299AECBFE2B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sz="2500" b="1" dirty="0">
              <a:latin typeface="+mj-lt"/>
            </a:rPr>
            <a:t>결론</a:t>
          </a:r>
          <a:endParaRPr lang="en-US" sz="2500" dirty="0">
            <a:latin typeface="+mj-lt"/>
          </a:endParaRPr>
        </a:p>
      </dgm:t>
    </dgm:pt>
    <dgm:pt modelId="{B86C0F15-61BA-4ADC-B935-7D9C1AAFF7F6}" type="parTrans" cxnId="{5545C35C-9254-4AD6-8BE7-88D4490DE0AA}">
      <dgm:prSet/>
      <dgm:spPr/>
      <dgm:t>
        <a:bodyPr/>
        <a:lstStyle/>
        <a:p>
          <a:pPr algn="ctr" latinLnBrk="1"/>
          <a:endParaRPr lang="ko-KR" altLang="en-US" sz="2500">
            <a:latin typeface="+mj-lt"/>
          </a:endParaRPr>
        </a:p>
      </dgm:t>
    </dgm:pt>
    <dgm:pt modelId="{452E6AB6-B0A0-4D73-AC21-3E67FC3450A3}" type="sibTrans" cxnId="{5545C35C-9254-4AD6-8BE7-88D4490DE0AA}">
      <dgm:prSet/>
      <dgm:spPr/>
      <dgm:t>
        <a:bodyPr/>
        <a:lstStyle/>
        <a:p>
          <a:pPr algn="ctr" latinLnBrk="1"/>
          <a:endParaRPr lang="ko-KR" altLang="en-US" sz="2500">
            <a:latin typeface="+mj-lt"/>
          </a:endParaRPr>
        </a:p>
      </dgm:t>
    </dgm:pt>
    <dgm:pt modelId="{6F12B91C-A195-42C5-8481-BC3962C3FEC3}" type="pres">
      <dgm:prSet presAssocID="{3741C7D2-1592-4F43-9DCC-45AA80DD3872}" presName="linear" presStyleCnt="0">
        <dgm:presLayoutVars>
          <dgm:animLvl val="lvl"/>
          <dgm:resizeHandles val="exact"/>
        </dgm:presLayoutVars>
      </dgm:prSet>
      <dgm:spPr/>
    </dgm:pt>
    <dgm:pt modelId="{682A2977-0124-4D6A-8909-DB72338B671D}" type="pres">
      <dgm:prSet presAssocID="{ED1B31B0-C1DD-43C6-BEE2-0F701B5E4D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2FED8E-6CDD-4EA7-9BE1-3204A9FF0CAD}" type="pres">
      <dgm:prSet presAssocID="{B4D401BA-8628-4F7D-B87C-5E9FF4FA172D}" presName="spacer" presStyleCnt="0"/>
      <dgm:spPr/>
    </dgm:pt>
    <dgm:pt modelId="{4B2E8636-76DA-4D05-81AC-361385F6DCE1}" type="pres">
      <dgm:prSet presAssocID="{8E5B7C46-7E0D-477D-8948-562EF1A638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DFDB82-4953-42F0-B613-24F979BDF18A}" type="pres">
      <dgm:prSet presAssocID="{6E443C34-157E-4DB1-AE3D-10370E237BD8}" presName="spacer" presStyleCnt="0"/>
      <dgm:spPr/>
    </dgm:pt>
    <dgm:pt modelId="{156BFE65-B1FD-45A9-99D7-4C606E7BDA89}" type="pres">
      <dgm:prSet presAssocID="{FD3FAF53-5869-47E3-A4EF-DAF23128085F}" presName="parentText" presStyleLbl="node1" presStyleIdx="2" presStyleCnt="5" custLinFactNeighborX="-30710" custLinFactNeighborY="33140">
        <dgm:presLayoutVars>
          <dgm:chMax val="0"/>
          <dgm:bulletEnabled val="1"/>
        </dgm:presLayoutVars>
      </dgm:prSet>
      <dgm:spPr/>
    </dgm:pt>
    <dgm:pt modelId="{CC3A49A7-055E-43C0-937E-2266480D0D57}" type="pres">
      <dgm:prSet presAssocID="{DD705FA7-9395-443C-B444-07A8E995683D}" presName="spacer" presStyleCnt="0"/>
      <dgm:spPr/>
    </dgm:pt>
    <dgm:pt modelId="{BA3B3CF8-40FC-4921-B373-775450B2494F}" type="pres">
      <dgm:prSet presAssocID="{9E8A0528-6533-4884-951C-CDB71A99F5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67BAFA-1C93-478C-AE2C-EEBE5C5F3C1D}" type="pres">
      <dgm:prSet presAssocID="{FF5B20EB-F806-459A-A48F-62B5CC892CC1}" presName="spacer" presStyleCnt="0"/>
      <dgm:spPr/>
    </dgm:pt>
    <dgm:pt modelId="{6B490C23-7D8B-4994-8F94-3F0E5A674AB1}" type="pres">
      <dgm:prSet presAssocID="{C90D200C-37FA-4EF6-9B74-8299AECBFE2B}" presName="parentText" presStyleLbl="node1" presStyleIdx="4" presStyleCnt="5" custLinFactNeighborX="0">
        <dgm:presLayoutVars>
          <dgm:chMax val="0"/>
          <dgm:bulletEnabled val="1"/>
        </dgm:presLayoutVars>
      </dgm:prSet>
      <dgm:spPr/>
    </dgm:pt>
  </dgm:ptLst>
  <dgm:cxnLst>
    <dgm:cxn modelId="{6656DC01-86E8-4A4F-ACB9-7F11EF6AB78D}" type="presOf" srcId="{FD3FAF53-5869-47E3-A4EF-DAF23128085F}" destId="{156BFE65-B1FD-45A9-99D7-4C606E7BDA89}" srcOrd="0" destOrd="0" presId="urn:microsoft.com/office/officeart/2005/8/layout/vList2"/>
    <dgm:cxn modelId="{93758921-57F0-43AF-A83F-D1EEFC352EAE}" srcId="{3741C7D2-1592-4F43-9DCC-45AA80DD3872}" destId="{8E5B7C46-7E0D-477D-8948-562EF1A638C5}" srcOrd="1" destOrd="0" parTransId="{FD2A17B9-61A8-4FC1-A691-5F79E474BD4B}" sibTransId="{6E443C34-157E-4DB1-AE3D-10370E237BD8}"/>
    <dgm:cxn modelId="{5545C35C-9254-4AD6-8BE7-88D4490DE0AA}" srcId="{3741C7D2-1592-4F43-9DCC-45AA80DD3872}" destId="{C90D200C-37FA-4EF6-9B74-8299AECBFE2B}" srcOrd="4" destOrd="0" parTransId="{B86C0F15-61BA-4ADC-B935-7D9C1AAFF7F6}" sibTransId="{452E6AB6-B0A0-4D73-AC21-3E67FC3450A3}"/>
    <dgm:cxn modelId="{58F3DA65-92A8-4DC9-B19E-9284BB44F03A}" type="presOf" srcId="{ED1B31B0-C1DD-43C6-BEE2-0F701B5E4D74}" destId="{682A2977-0124-4D6A-8909-DB72338B671D}" srcOrd="0" destOrd="0" presId="urn:microsoft.com/office/officeart/2005/8/layout/vList2"/>
    <dgm:cxn modelId="{10E32648-6D0F-437F-95F7-59E0B3A1150A}" srcId="{3741C7D2-1592-4F43-9DCC-45AA80DD3872}" destId="{ED1B31B0-C1DD-43C6-BEE2-0F701B5E4D74}" srcOrd="0" destOrd="0" parTransId="{D2A016F7-C292-4AEC-B8E9-5DCED8930A51}" sibTransId="{B4D401BA-8628-4F7D-B87C-5E9FF4FA172D}"/>
    <dgm:cxn modelId="{69289E73-DEB8-4B68-8813-BD78F3A800F8}" type="presOf" srcId="{9E8A0528-6533-4884-951C-CDB71A99F53F}" destId="{BA3B3CF8-40FC-4921-B373-775450B2494F}" srcOrd="0" destOrd="0" presId="urn:microsoft.com/office/officeart/2005/8/layout/vList2"/>
    <dgm:cxn modelId="{1A1398CF-AA5B-45A6-9595-33E2CECC92E4}" srcId="{3741C7D2-1592-4F43-9DCC-45AA80DD3872}" destId="{9E8A0528-6533-4884-951C-CDB71A99F53F}" srcOrd="3" destOrd="0" parTransId="{7D7EB729-A67F-4219-AFEE-D4D5B797958E}" sibTransId="{FF5B20EB-F806-459A-A48F-62B5CC892CC1}"/>
    <dgm:cxn modelId="{120D03E5-BB14-4B5F-A5A4-908E5124DBBD}" srcId="{3741C7D2-1592-4F43-9DCC-45AA80DD3872}" destId="{FD3FAF53-5869-47E3-A4EF-DAF23128085F}" srcOrd="2" destOrd="0" parTransId="{F241E6FB-F79C-4086-8066-3399D2AB18EB}" sibTransId="{DD705FA7-9395-443C-B444-07A8E995683D}"/>
    <dgm:cxn modelId="{B9AE5AE5-83D5-4813-AAC3-7E8B63342293}" type="presOf" srcId="{3741C7D2-1592-4F43-9DCC-45AA80DD3872}" destId="{6F12B91C-A195-42C5-8481-BC3962C3FEC3}" srcOrd="0" destOrd="0" presId="urn:microsoft.com/office/officeart/2005/8/layout/vList2"/>
    <dgm:cxn modelId="{8513AFE7-7EA4-440A-944C-BE7A8A93ADAC}" type="presOf" srcId="{8E5B7C46-7E0D-477D-8948-562EF1A638C5}" destId="{4B2E8636-76DA-4D05-81AC-361385F6DCE1}" srcOrd="0" destOrd="0" presId="urn:microsoft.com/office/officeart/2005/8/layout/vList2"/>
    <dgm:cxn modelId="{580424EA-5C93-4FD9-B65D-9594EB99BA8C}" type="presOf" srcId="{C90D200C-37FA-4EF6-9B74-8299AECBFE2B}" destId="{6B490C23-7D8B-4994-8F94-3F0E5A674AB1}" srcOrd="0" destOrd="0" presId="urn:microsoft.com/office/officeart/2005/8/layout/vList2"/>
    <dgm:cxn modelId="{8D16F86C-4B0D-4606-B852-BD58381D9620}" type="presParOf" srcId="{6F12B91C-A195-42C5-8481-BC3962C3FEC3}" destId="{682A2977-0124-4D6A-8909-DB72338B671D}" srcOrd="0" destOrd="0" presId="urn:microsoft.com/office/officeart/2005/8/layout/vList2"/>
    <dgm:cxn modelId="{67D4E3AF-7492-4175-B87B-BC2E8114B73C}" type="presParOf" srcId="{6F12B91C-A195-42C5-8481-BC3962C3FEC3}" destId="{682FED8E-6CDD-4EA7-9BE1-3204A9FF0CAD}" srcOrd="1" destOrd="0" presId="urn:microsoft.com/office/officeart/2005/8/layout/vList2"/>
    <dgm:cxn modelId="{7396817C-4B32-4BA6-965A-F74338D577BF}" type="presParOf" srcId="{6F12B91C-A195-42C5-8481-BC3962C3FEC3}" destId="{4B2E8636-76DA-4D05-81AC-361385F6DCE1}" srcOrd="2" destOrd="0" presId="urn:microsoft.com/office/officeart/2005/8/layout/vList2"/>
    <dgm:cxn modelId="{AF4BAD40-FA05-4477-B575-A6D147E41C4A}" type="presParOf" srcId="{6F12B91C-A195-42C5-8481-BC3962C3FEC3}" destId="{76DFDB82-4953-42F0-B613-24F979BDF18A}" srcOrd="3" destOrd="0" presId="urn:microsoft.com/office/officeart/2005/8/layout/vList2"/>
    <dgm:cxn modelId="{FF69E06E-A23A-4AEC-BE23-A8033119CD4C}" type="presParOf" srcId="{6F12B91C-A195-42C5-8481-BC3962C3FEC3}" destId="{156BFE65-B1FD-45A9-99D7-4C606E7BDA89}" srcOrd="4" destOrd="0" presId="urn:microsoft.com/office/officeart/2005/8/layout/vList2"/>
    <dgm:cxn modelId="{D25ECE99-B735-47FE-AC2F-8D1B8AA874C8}" type="presParOf" srcId="{6F12B91C-A195-42C5-8481-BC3962C3FEC3}" destId="{CC3A49A7-055E-43C0-937E-2266480D0D57}" srcOrd="5" destOrd="0" presId="urn:microsoft.com/office/officeart/2005/8/layout/vList2"/>
    <dgm:cxn modelId="{B796E189-AD3C-43CF-BA71-E86AB33665B5}" type="presParOf" srcId="{6F12B91C-A195-42C5-8481-BC3962C3FEC3}" destId="{BA3B3CF8-40FC-4921-B373-775450B2494F}" srcOrd="6" destOrd="0" presId="urn:microsoft.com/office/officeart/2005/8/layout/vList2"/>
    <dgm:cxn modelId="{1330CC08-B3EF-4C58-A283-7B20AD2F7371}" type="presParOf" srcId="{6F12B91C-A195-42C5-8481-BC3962C3FEC3}" destId="{B667BAFA-1C93-478C-AE2C-EEBE5C5F3C1D}" srcOrd="7" destOrd="0" presId="urn:microsoft.com/office/officeart/2005/8/layout/vList2"/>
    <dgm:cxn modelId="{ABFAF1C1-6000-4F6A-8986-914D9F05A3AF}" type="presParOf" srcId="{6F12B91C-A195-42C5-8481-BC3962C3FEC3}" destId="{6B490C23-7D8B-4994-8F94-3F0E5A674AB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4D352-4C3D-4DFF-A7C9-EEE229180694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63B69AB-4939-45F4-B862-E643F0FA4F6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sz="2500" b="1" dirty="0">
              <a:latin typeface="+mj-lt"/>
            </a:rPr>
            <a:t>자동차 연식이 낮을수록 가격이 높다</a:t>
          </a:r>
          <a:r>
            <a:rPr lang="en-US" altLang="ko-KR" sz="2500" b="1" dirty="0">
              <a:latin typeface="+mj-lt"/>
            </a:rPr>
            <a:t>. (</a:t>
          </a:r>
          <a:r>
            <a:rPr lang="ko-KR" altLang="en-US" sz="2500" b="1" dirty="0">
              <a:latin typeface="+mj-lt"/>
            </a:rPr>
            <a:t>가설</a:t>
          </a:r>
          <a:r>
            <a:rPr lang="en-US" altLang="ko-KR" sz="2500" b="1" dirty="0">
              <a:latin typeface="+mj-lt"/>
            </a:rPr>
            <a:t>)</a:t>
          </a:r>
          <a:endParaRPr lang="en-US" sz="2500" dirty="0"/>
        </a:p>
      </dgm:t>
    </dgm:pt>
    <dgm:pt modelId="{C8683D83-CB58-44A1-9FB0-4B6877665933}" type="parTrans" cxnId="{30DD5DF0-129D-4ECE-B9E1-AA2F9C75B5B1}">
      <dgm:prSet/>
      <dgm:spPr/>
      <dgm:t>
        <a:bodyPr/>
        <a:lstStyle/>
        <a:p>
          <a:endParaRPr lang="en-US"/>
        </a:p>
      </dgm:t>
    </dgm:pt>
    <dgm:pt modelId="{54D546B1-F4B0-474B-8371-11E247E57DCA}" type="sibTrans" cxnId="{30DD5DF0-129D-4ECE-B9E1-AA2F9C75B5B1}">
      <dgm:prSet/>
      <dgm:spPr/>
      <dgm:t>
        <a:bodyPr/>
        <a:lstStyle/>
        <a:p>
          <a:endParaRPr lang="en-US"/>
        </a:p>
      </dgm:t>
    </dgm:pt>
    <dgm:pt modelId="{17A53921-AC6D-4737-920A-9DC349312530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sz="2500" b="1" dirty="0">
              <a:latin typeface="+mj-lt"/>
            </a:rPr>
            <a:t>운전 거리 </a:t>
          </a:r>
          <a:r>
            <a:rPr lang="en-US" altLang="ko-KR" sz="2500" b="1" dirty="0">
              <a:latin typeface="+mj-lt"/>
            </a:rPr>
            <a:t>(</a:t>
          </a:r>
          <a:r>
            <a:rPr lang="en-US" altLang="en-US" sz="2500" b="1" dirty="0">
              <a:latin typeface="+mj-lt"/>
            </a:rPr>
            <a:t>Kilometers Driven)</a:t>
          </a:r>
          <a:r>
            <a:rPr lang="ko-KR" altLang="en-US" sz="2500" b="1" dirty="0">
              <a:latin typeface="+mj-lt"/>
            </a:rPr>
            <a:t>가 </a:t>
          </a:r>
          <a:endParaRPr lang="en-US" altLang="ko-KR" sz="2500" b="1" dirty="0">
            <a:latin typeface="+mj-lt"/>
          </a:endParaRPr>
        </a:p>
        <a:p>
          <a:pPr algn="ctr"/>
          <a:r>
            <a:rPr lang="ko-KR" altLang="en-US" sz="2500" b="1" dirty="0">
              <a:latin typeface="+mj-lt"/>
            </a:rPr>
            <a:t>적을수록 가격이 높다</a:t>
          </a:r>
          <a:r>
            <a:rPr lang="en-US" altLang="ko-KR" sz="2500" b="1" dirty="0">
              <a:latin typeface="+mj-lt"/>
            </a:rPr>
            <a:t>. (</a:t>
          </a:r>
          <a:r>
            <a:rPr lang="ko-KR" altLang="en-US" sz="2500" b="1" dirty="0">
              <a:latin typeface="+mj-lt"/>
            </a:rPr>
            <a:t>가설</a:t>
          </a:r>
          <a:r>
            <a:rPr lang="en-US" altLang="ko-KR" sz="2500" b="1" dirty="0">
              <a:latin typeface="+mj-lt"/>
            </a:rPr>
            <a:t>)</a:t>
          </a:r>
          <a:endParaRPr lang="en-US" sz="2500" b="1" dirty="0">
            <a:latin typeface="+mj-lt"/>
          </a:endParaRPr>
        </a:p>
      </dgm:t>
    </dgm:pt>
    <dgm:pt modelId="{66C702AF-2FDD-46A4-B837-3DAB9D8C28CE}" type="parTrans" cxnId="{518854C9-3BFE-4C1C-B140-CDD8631A7E8F}">
      <dgm:prSet/>
      <dgm:spPr/>
      <dgm:t>
        <a:bodyPr/>
        <a:lstStyle/>
        <a:p>
          <a:endParaRPr lang="en-US"/>
        </a:p>
      </dgm:t>
    </dgm:pt>
    <dgm:pt modelId="{03BFCB68-AF24-4560-B649-F59DE9C5DBA3}" type="sibTrans" cxnId="{518854C9-3BFE-4C1C-B140-CDD8631A7E8F}">
      <dgm:prSet/>
      <dgm:spPr/>
      <dgm:t>
        <a:bodyPr/>
        <a:lstStyle/>
        <a:p>
          <a:endParaRPr lang="en-US"/>
        </a:p>
      </dgm:t>
    </dgm:pt>
    <dgm:pt modelId="{EA7A0443-8045-480E-8630-65FB175001D9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sz="2500" b="1" dirty="0">
              <a:latin typeface="+mj-lt"/>
            </a:rPr>
            <a:t>중고차 가격에 영향을 주는 요소는</a:t>
          </a:r>
          <a:r>
            <a:rPr lang="en-US" altLang="ko-KR" sz="2500" b="1" dirty="0">
              <a:latin typeface="+mj-lt"/>
            </a:rPr>
            <a:t>? (</a:t>
          </a:r>
          <a:r>
            <a:rPr lang="ko-KR" altLang="en-US" sz="2500" b="1" dirty="0">
              <a:latin typeface="+mj-lt"/>
            </a:rPr>
            <a:t>검증</a:t>
          </a:r>
          <a:r>
            <a:rPr lang="en-US" altLang="ko-KR" sz="2500" b="1" dirty="0">
              <a:latin typeface="+mj-lt"/>
            </a:rPr>
            <a:t>)</a:t>
          </a:r>
          <a:endParaRPr lang="en-US" sz="2500" b="1" dirty="0">
            <a:latin typeface="+mj-lt"/>
          </a:endParaRPr>
        </a:p>
      </dgm:t>
    </dgm:pt>
    <dgm:pt modelId="{05C5B00B-2C59-4174-BE1C-26ABCA41AEAD}" type="parTrans" cxnId="{3074CD39-2B63-4539-B79E-C3B3FC166ED1}">
      <dgm:prSet/>
      <dgm:spPr/>
      <dgm:t>
        <a:bodyPr/>
        <a:lstStyle/>
        <a:p>
          <a:endParaRPr lang="en-US"/>
        </a:p>
      </dgm:t>
    </dgm:pt>
    <dgm:pt modelId="{348D9A71-D448-4FC9-9163-4C45FE9C1023}" type="sibTrans" cxnId="{3074CD39-2B63-4539-B79E-C3B3FC166ED1}">
      <dgm:prSet/>
      <dgm:spPr/>
      <dgm:t>
        <a:bodyPr/>
        <a:lstStyle/>
        <a:p>
          <a:endParaRPr lang="en-US"/>
        </a:p>
      </dgm:t>
    </dgm:pt>
    <dgm:pt modelId="{BF1E7DE5-0776-4582-AF68-50993773F356}" type="pres">
      <dgm:prSet presAssocID="{67F4D352-4C3D-4DFF-A7C9-EEE229180694}" presName="linear" presStyleCnt="0">
        <dgm:presLayoutVars>
          <dgm:animLvl val="lvl"/>
          <dgm:resizeHandles val="exact"/>
        </dgm:presLayoutVars>
      </dgm:prSet>
      <dgm:spPr/>
    </dgm:pt>
    <dgm:pt modelId="{57C6298E-ECC9-4B5A-BE00-318BC6B344E2}" type="pres">
      <dgm:prSet presAssocID="{F63B69AB-4939-45F4-B862-E643F0FA4F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DAE1BA-8DDB-4A2F-8925-7E281B338766}" type="pres">
      <dgm:prSet presAssocID="{54D546B1-F4B0-474B-8371-11E247E57DCA}" presName="spacer" presStyleCnt="0"/>
      <dgm:spPr/>
    </dgm:pt>
    <dgm:pt modelId="{FB5269CE-9D89-401F-A1EA-D5A3D24368A6}" type="pres">
      <dgm:prSet presAssocID="{17A53921-AC6D-4737-920A-9DC3493125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AD7BD1-B011-424C-BBA4-FDD0A73CB27C}" type="pres">
      <dgm:prSet presAssocID="{03BFCB68-AF24-4560-B649-F59DE9C5DBA3}" presName="spacer" presStyleCnt="0"/>
      <dgm:spPr/>
    </dgm:pt>
    <dgm:pt modelId="{0B5246EE-C058-43E5-819C-83A26621AF29}" type="pres">
      <dgm:prSet presAssocID="{EA7A0443-8045-480E-8630-65FB175001D9}" presName="parentText" presStyleLbl="node1" presStyleIdx="2" presStyleCnt="3" custLinFactNeighborX="-286">
        <dgm:presLayoutVars>
          <dgm:chMax val="0"/>
          <dgm:bulletEnabled val="1"/>
        </dgm:presLayoutVars>
      </dgm:prSet>
      <dgm:spPr/>
    </dgm:pt>
  </dgm:ptLst>
  <dgm:cxnLst>
    <dgm:cxn modelId="{DED66834-6B71-4615-8F7A-BBEC51500322}" type="presOf" srcId="{17A53921-AC6D-4737-920A-9DC349312530}" destId="{FB5269CE-9D89-401F-A1EA-D5A3D24368A6}" srcOrd="0" destOrd="0" presId="urn:microsoft.com/office/officeart/2005/8/layout/vList2"/>
    <dgm:cxn modelId="{11DFCC37-9904-46FB-8801-363DAC8243C2}" type="presOf" srcId="{67F4D352-4C3D-4DFF-A7C9-EEE229180694}" destId="{BF1E7DE5-0776-4582-AF68-50993773F356}" srcOrd="0" destOrd="0" presId="urn:microsoft.com/office/officeart/2005/8/layout/vList2"/>
    <dgm:cxn modelId="{3074CD39-2B63-4539-B79E-C3B3FC166ED1}" srcId="{67F4D352-4C3D-4DFF-A7C9-EEE229180694}" destId="{EA7A0443-8045-480E-8630-65FB175001D9}" srcOrd="2" destOrd="0" parTransId="{05C5B00B-2C59-4174-BE1C-26ABCA41AEAD}" sibTransId="{348D9A71-D448-4FC9-9163-4C45FE9C1023}"/>
    <dgm:cxn modelId="{47C8FDA5-4CC3-43DD-AE1A-899AEF669D4A}" type="presOf" srcId="{F63B69AB-4939-45F4-B862-E643F0FA4F61}" destId="{57C6298E-ECC9-4B5A-BE00-318BC6B344E2}" srcOrd="0" destOrd="0" presId="urn:microsoft.com/office/officeart/2005/8/layout/vList2"/>
    <dgm:cxn modelId="{2B64D0B3-EA2B-48C3-8CB3-9F31F8ED4995}" type="presOf" srcId="{EA7A0443-8045-480E-8630-65FB175001D9}" destId="{0B5246EE-C058-43E5-819C-83A26621AF29}" srcOrd="0" destOrd="0" presId="urn:microsoft.com/office/officeart/2005/8/layout/vList2"/>
    <dgm:cxn modelId="{518854C9-3BFE-4C1C-B140-CDD8631A7E8F}" srcId="{67F4D352-4C3D-4DFF-A7C9-EEE229180694}" destId="{17A53921-AC6D-4737-920A-9DC349312530}" srcOrd="1" destOrd="0" parTransId="{66C702AF-2FDD-46A4-B837-3DAB9D8C28CE}" sibTransId="{03BFCB68-AF24-4560-B649-F59DE9C5DBA3}"/>
    <dgm:cxn modelId="{30DD5DF0-129D-4ECE-B9E1-AA2F9C75B5B1}" srcId="{67F4D352-4C3D-4DFF-A7C9-EEE229180694}" destId="{F63B69AB-4939-45F4-B862-E643F0FA4F61}" srcOrd="0" destOrd="0" parTransId="{C8683D83-CB58-44A1-9FB0-4B6877665933}" sibTransId="{54D546B1-F4B0-474B-8371-11E247E57DCA}"/>
    <dgm:cxn modelId="{A8286982-CF31-4CE5-BDD9-B0C8092B8F16}" type="presParOf" srcId="{BF1E7DE5-0776-4582-AF68-50993773F356}" destId="{57C6298E-ECC9-4B5A-BE00-318BC6B344E2}" srcOrd="0" destOrd="0" presId="urn:microsoft.com/office/officeart/2005/8/layout/vList2"/>
    <dgm:cxn modelId="{DE05C2BA-2389-4D28-9C7D-FD747705865C}" type="presParOf" srcId="{BF1E7DE5-0776-4582-AF68-50993773F356}" destId="{56DAE1BA-8DDB-4A2F-8925-7E281B338766}" srcOrd="1" destOrd="0" presId="urn:microsoft.com/office/officeart/2005/8/layout/vList2"/>
    <dgm:cxn modelId="{DB0578F9-2063-41E8-ABD1-11A34D98CE72}" type="presParOf" srcId="{BF1E7DE5-0776-4582-AF68-50993773F356}" destId="{FB5269CE-9D89-401F-A1EA-D5A3D24368A6}" srcOrd="2" destOrd="0" presId="urn:microsoft.com/office/officeart/2005/8/layout/vList2"/>
    <dgm:cxn modelId="{60D3CA05-6D9A-4CA5-94FE-0264B82C08F4}" type="presParOf" srcId="{BF1E7DE5-0776-4582-AF68-50993773F356}" destId="{90AD7BD1-B011-424C-BBA4-FDD0A73CB27C}" srcOrd="3" destOrd="0" presId="urn:microsoft.com/office/officeart/2005/8/layout/vList2"/>
    <dgm:cxn modelId="{2FE017A6-2C97-4340-9736-42664FA83C53}" type="presParOf" srcId="{BF1E7DE5-0776-4582-AF68-50993773F356}" destId="{0B5246EE-C058-43E5-819C-83A26621AF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BF721-6270-4926-B500-67CA41E8E3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AD2A92-8F83-4023-8933-7ADFC5948435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b="1"/>
            <a:t>특성 제거</a:t>
          </a:r>
          <a:endParaRPr lang="en-US"/>
        </a:p>
      </dgm:t>
    </dgm:pt>
    <dgm:pt modelId="{EF1DA40D-9D5A-432A-BC34-1CC04B5EFBB2}" type="parTrans" cxnId="{DE1BC677-D0F4-4F7E-9B79-651136C07346}">
      <dgm:prSet/>
      <dgm:spPr/>
      <dgm:t>
        <a:bodyPr/>
        <a:lstStyle/>
        <a:p>
          <a:endParaRPr lang="en-US"/>
        </a:p>
      </dgm:t>
    </dgm:pt>
    <dgm:pt modelId="{9A093850-CE82-4CB8-A315-86371F7FB104}" type="sibTrans" cxnId="{DE1BC677-D0F4-4F7E-9B79-651136C07346}">
      <dgm:prSet/>
      <dgm:spPr/>
      <dgm:t>
        <a:bodyPr/>
        <a:lstStyle/>
        <a:p>
          <a:endParaRPr lang="en-US"/>
        </a:p>
      </dgm:t>
    </dgm:pt>
    <dgm:pt modelId="{0C3617BD-70AA-4CF0-AB16-7E54B57EC486}">
      <dgm:prSet/>
      <dgm:spPr/>
      <dgm:t>
        <a:bodyPr/>
        <a:lstStyle/>
        <a:p>
          <a:r>
            <a:rPr lang="en-US" b="1" dirty="0" err="1"/>
            <a:t>New_Price</a:t>
          </a:r>
          <a:r>
            <a:rPr lang="en-US" b="1" dirty="0"/>
            <a:t> (</a:t>
          </a:r>
          <a:r>
            <a:rPr lang="ko-KR" altLang="en-US" b="1" dirty="0"/>
            <a:t>전체가 </a:t>
          </a:r>
          <a:r>
            <a:rPr lang="en-US" altLang="ko-KR" b="1" dirty="0" err="1"/>
            <a:t>NaN</a:t>
          </a:r>
          <a:r>
            <a:rPr lang="ko-KR" altLang="en-US" b="1" dirty="0"/>
            <a:t>값</a:t>
          </a:r>
          <a:r>
            <a:rPr lang="en-US" b="1" dirty="0"/>
            <a:t>) / Name</a:t>
          </a:r>
          <a:r>
            <a:rPr lang="ko-KR" b="1" dirty="0"/>
            <a:t> </a:t>
          </a:r>
          <a:r>
            <a:rPr lang="en-US" b="1" dirty="0"/>
            <a:t>(</a:t>
          </a:r>
          <a:r>
            <a:rPr lang="ko-KR" b="1" dirty="0"/>
            <a:t>브랜드</a:t>
          </a:r>
          <a:r>
            <a:rPr lang="en-US" altLang="ko-KR" b="1" dirty="0"/>
            <a:t>,</a:t>
          </a:r>
          <a:r>
            <a:rPr lang="ko-KR" b="1" dirty="0"/>
            <a:t> 차종</a:t>
          </a:r>
          <a:r>
            <a:rPr lang="en-US" b="1" dirty="0"/>
            <a:t>) / Location (</a:t>
          </a:r>
          <a:r>
            <a:rPr lang="ko-KR" altLang="en-US" b="1" dirty="0"/>
            <a:t>지역</a:t>
          </a:r>
          <a:r>
            <a:rPr lang="en-US" b="1" dirty="0"/>
            <a:t>) </a:t>
          </a:r>
          <a:r>
            <a:rPr lang="ko-KR" altLang="en-US" b="1" dirty="0"/>
            <a:t>제거</a:t>
          </a:r>
          <a:endParaRPr lang="en-US" dirty="0"/>
        </a:p>
      </dgm:t>
    </dgm:pt>
    <dgm:pt modelId="{2E35DB7A-8B2E-45F6-9AC7-7C6E53FAF27A}" type="parTrans" cxnId="{FA3ECC84-21C9-40A9-B022-C7B5BF705890}">
      <dgm:prSet/>
      <dgm:spPr/>
      <dgm:t>
        <a:bodyPr/>
        <a:lstStyle/>
        <a:p>
          <a:endParaRPr lang="en-US"/>
        </a:p>
      </dgm:t>
    </dgm:pt>
    <dgm:pt modelId="{045988CE-392A-4D67-A9D2-3EA50FE525CF}" type="sibTrans" cxnId="{FA3ECC84-21C9-40A9-B022-C7B5BF705890}">
      <dgm:prSet/>
      <dgm:spPr/>
      <dgm:t>
        <a:bodyPr/>
        <a:lstStyle/>
        <a:p>
          <a:endParaRPr lang="en-US"/>
        </a:p>
      </dgm:t>
    </dgm:pt>
    <dgm:pt modelId="{9105B2A5-6470-4CEC-AA03-DD2BCBE9A9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b="1"/>
            <a:t>특성 변환</a:t>
          </a:r>
          <a:endParaRPr lang="en-US"/>
        </a:p>
      </dgm:t>
    </dgm:pt>
    <dgm:pt modelId="{E56331B7-ECFB-4984-9A45-3C44B9B23F1D}" type="parTrans" cxnId="{6D2EC973-1652-4487-BC0D-CE484A681BE9}">
      <dgm:prSet/>
      <dgm:spPr/>
      <dgm:t>
        <a:bodyPr/>
        <a:lstStyle/>
        <a:p>
          <a:endParaRPr lang="en-US"/>
        </a:p>
      </dgm:t>
    </dgm:pt>
    <dgm:pt modelId="{A82833EC-0B4C-45F5-80A6-E76F7E74AD4E}" type="sibTrans" cxnId="{6D2EC973-1652-4487-BC0D-CE484A681BE9}">
      <dgm:prSet/>
      <dgm:spPr/>
      <dgm:t>
        <a:bodyPr/>
        <a:lstStyle/>
        <a:p>
          <a:endParaRPr lang="en-US"/>
        </a:p>
      </dgm:t>
    </dgm:pt>
    <dgm:pt modelId="{8A099D32-18A6-4C4D-A749-C908015B38E9}">
      <dgm:prSet/>
      <dgm:spPr/>
      <dgm:t>
        <a:bodyPr/>
        <a:lstStyle/>
        <a:p>
          <a:r>
            <a:rPr lang="en-US" b="1" dirty="0"/>
            <a:t>Mileage </a:t>
          </a:r>
          <a:r>
            <a:rPr lang="ko-KR" b="1" dirty="0"/>
            <a:t>문자열</a:t>
          </a:r>
          <a:r>
            <a:rPr lang="en-US" altLang="ko-KR" b="1" dirty="0"/>
            <a:t> </a:t>
          </a:r>
          <a:r>
            <a:rPr lang="en-US" altLang="ko-KR" b="1" dirty="0">
              <a:sym typeface="Wingdings" panose="05000000000000000000" pitchFamily="2" charset="2"/>
            </a:rPr>
            <a:t></a:t>
          </a:r>
          <a:r>
            <a:rPr lang="ko-KR" b="1" dirty="0"/>
            <a:t> 실수형</a:t>
          </a:r>
          <a:endParaRPr lang="en-US" dirty="0"/>
        </a:p>
      </dgm:t>
    </dgm:pt>
    <dgm:pt modelId="{12AECEDE-93C4-4876-A4C9-A26FBCBFE304}" type="parTrans" cxnId="{43E6A0B1-592A-465F-AA0C-6F93F94A6587}">
      <dgm:prSet/>
      <dgm:spPr/>
      <dgm:t>
        <a:bodyPr/>
        <a:lstStyle/>
        <a:p>
          <a:endParaRPr lang="en-US"/>
        </a:p>
      </dgm:t>
    </dgm:pt>
    <dgm:pt modelId="{F3B7E3F3-C387-4C56-B148-F72CE66891A3}" type="sibTrans" cxnId="{43E6A0B1-592A-465F-AA0C-6F93F94A6587}">
      <dgm:prSet/>
      <dgm:spPr/>
      <dgm:t>
        <a:bodyPr/>
        <a:lstStyle/>
        <a:p>
          <a:endParaRPr lang="en-US"/>
        </a:p>
      </dgm:t>
    </dgm:pt>
    <dgm:pt modelId="{487281C9-C160-4C80-8BF2-19678E1A0AA4}">
      <dgm:prSet/>
      <dgm:spPr/>
      <dgm:t>
        <a:bodyPr/>
        <a:lstStyle/>
        <a:p>
          <a:r>
            <a:rPr lang="en-US" b="1" dirty="0" err="1"/>
            <a:t>Owner_Type</a:t>
          </a:r>
          <a:r>
            <a:rPr lang="en-US" b="1" dirty="0"/>
            <a:t> </a:t>
          </a:r>
          <a:r>
            <a:rPr lang="en-US" b="1" dirty="0">
              <a:sym typeface="Wingdings" panose="05000000000000000000" pitchFamily="2" charset="2"/>
            </a:rPr>
            <a:t></a:t>
          </a:r>
          <a:r>
            <a:rPr lang="en-US" b="1" dirty="0"/>
            <a:t> Rank type </a:t>
          </a:r>
          <a:r>
            <a:rPr lang="ko-KR" b="1" dirty="0"/>
            <a:t>변환</a:t>
          </a:r>
          <a:endParaRPr lang="en-US" dirty="0"/>
        </a:p>
      </dgm:t>
    </dgm:pt>
    <dgm:pt modelId="{1E009ABC-D654-4881-BFFB-264670C25E84}" type="parTrans" cxnId="{67E29FBC-CDB6-49C1-A653-9E573D53C411}">
      <dgm:prSet/>
      <dgm:spPr/>
      <dgm:t>
        <a:bodyPr/>
        <a:lstStyle/>
        <a:p>
          <a:endParaRPr lang="en-US"/>
        </a:p>
      </dgm:t>
    </dgm:pt>
    <dgm:pt modelId="{F7004F8B-6B36-4CBF-983F-E1935669D9E9}" type="sibTrans" cxnId="{67E29FBC-CDB6-49C1-A653-9E573D53C411}">
      <dgm:prSet/>
      <dgm:spPr/>
      <dgm:t>
        <a:bodyPr/>
        <a:lstStyle/>
        <a:p>
          <a:endParaRPr lang="en-US"/>
        </a:p>
      </dgm:t>
    </dgm:pt>
    <dgm:pt modelId="{4F5F8797-06AA-435C-92DA-E198834549BF}">
      <dgm:prSet/>
      <dgm:spPr/>
      <dgm:t>
        <a:bodyPr/>
        <a:lstStyle/>
        <a:p>
          <a:r>
            <a:rPr lang="en-US" b="1" dirty="0"/>
            <a:t>Engine </a:t>
          </a:r>
          <a:r>
            <a:rPr lang="ko-KR" b="1" dirty="0"/>
            <a:t>및 </a:t>
          </a:r>
          <a:r>
            <a:rPr lang="en-US" b="1" dirty="0"/>
            <a:t>Power </a:t>
          </a:r>
          <a:r>
            <a:rPr lang="ko-KR" b="1" dirty="0"/>
            <a:t>실수형으로 변환 </a:t>
          </a:r>
          <a:endParaRPr lang="en-US" dirty="0"/>
        </a:p>
      </dgm:t>
    </dgm:pt>
    <dgm:pt modelId="{C936F02A-8A2E-48BA-987E-2C48FDAEB5E6}" type="parTrans" cxnId="{A1705E01-6A94-4F4C-A537-891FECB8AE79}">
      <dgm:prSet/>
      <dgm:spPr/>
      <dgm:t>
        <a:bodyPr/>
        <a:lstStyle/>
        <a:p>
          <a:endParaRPr lang="en-US"/>
        </a:p>
      </dgm:t>
    </dgm:pt>
    <dgm:pt modelId="{E2BD08D0-5F15-42AB-80E4-978586BBF890}" type="sibTrans" cxnId="{A1705E01-6A94-4F4C-A537-891FECB8AE79}">
      <dgm:prSet/>
      <dgm:spPr/>
      <dgm:t>
        <a:bodyPr/>
        <a:lstStyle/>
        <a:p>
          <a:endParaRPr lang="en-US"/>
        </a:p>
      </dgm:t>
    </dgm:pt>
    <dgm:pt modelId="{B31AFF28-633B-4931-BBFB-EC74547C351A}" type="pres">
      <dgm:prSet presAssocID="{7BBBF721-6270-4926-B500-67CA41E8E3BB}" presName="linear" presStyleCnt="0">
        <dgm:presLayoutVars>
          <dgm:animLvl val="lvl"/>
          <dgm:resizeHandles val="exact"/>
        </dgm:presLayoutVars>
      </dgm:prSet>
      <dgm:spPr/>
    </dgm:pt>
    <dgm:pt modelId="{72FFE8D3-D2CF-43D4-8356-AA66A587FA13}" type="pres">
      <dgm:prSet presAssocID="{D9AD2A92-8F83-4023-8933-7ADFC59484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250182-7098-4558-A911-A5A151A81269}" type="pres">
      <dgm:prSet presAssocID="{D9AD2A92-8F83-4023-8933-7ADFC5948435}" presName="childText" presStyleLbl="revTx" presStyleIdx="0" presStyleCnt="2">
        <dgm:presLayoutVars>
          <dgm:bulletEnabled val="1"/>
        </dgm:presLayoutVars>
      </dgm:prSet>
      <dgm:spPr/>
    </dgm:pt>
    <dgm:pt modelId="{A6574D82-CD8A-498E-9461-04CD9119AD57}" type="pres">
      <dgm:prSet presAssocID="{9105B2A5-6470-4CEC-AA03-DD2BCBE9A9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05F638-DA97-45F7-B75B-EFC63DC10336}" type="pres">
      <dgm:prSet presAssocID="{9105B2A5-6470-4CEC-AA03-DD2BCBE9A9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705E01-6A94-4F4C-A537-891FECB8AE79}" srcId="{9105B2A5-6470-4CEC-AA03-DD2BCBE9A90F}" destId="{4F5F8797-06AA-435C-92DA-E198834549BF}" srcOrd="2" destOrd="0" parTransId="{C936F02A-8A2E-48BA-987E-2C48FDAEB5E6}" sibTransId="{E2BD08D0-5F15-42AB-80E4-978586BBF890}"/>
    <dgm:cxn modelId="{A4587D1B-4261-4053-846E-68547D36227A}" type="presOf" srcId="{0C3617BD-70AA-4CF0-AB16-7E54B57EC486}" destId="{B7250182-7098-4558-A911-A5A151A81269}" srcOrd="0" destOrd="0" presId="urn:microsoft.com/office/officeart/2005/8/layout/vList2"/>
    <dgm:cxn modelId="{13F84339-4B23-47B6-9EA2-E3DC39362DD1}" type="presOf" srcId="{7BBBF721-6270-4926-B500-67CA41E8E3BB}" destId="{B31AFF28-633B-4931-BBFB-EC74547C351A}" srcOrd="0" destOrd="0" presId="urn:microsoft.com/office/officeart/2005/8/layout/vList2"/>
    <dgm:cxn modelId="{D7363468-A365-4D45-95B4-380C5C7CEED0}" type="presOf" srcId="{4F5F8797-06AA-435C-92DA-E198834549BF}" destId="{E805F638-DA97-45F7-B75B-EFC63DC10336}" srcOrd="0" destOrd="2" presId="urn:microsoft.com/office/officeart/2005/8/layout/vList2"/>
    <dgm:cxn modelId="{6D2EC973-1652-4487-BC0D-CE484A681BE9}" srcId="{7BBBF721-6270-4926-B500-67CA41E8E3BB}" destId="{9105B2A5-6470-4CEC-AA03-DD2BCBE9A90F}" srcOrd="1" destOrd="0" parTransId="{E56331B7-ECFB-4984-9A45-3C44B9B23F1D}" sibTransId="{A82833EC-0B4C-45F5-80A6-E76F7E74AD4E}"/>
    <dgm:cxn modelId="{DE1BC677-D0F4-4F7E-9B79-651136C07346}" srcId="{7BBBF721-6270-4926-B500-67CA41E8E3BB}" destId="{D9AD2A92-8F83-4023-8933-7ADFC5948435}" srcOrd="0" destOrd="0" parTransId="{EF1DA40D-9D5A-432A-BC34-1CC04B5EFBB2}" sibTransId="{9A093850-CE82-4CB8-A315-86371F7FB104}"/>
    <dgm:cxn modelId="{D3542578-AD56-41E9-AC69-7FC7B183F61E}" type="presOf" srcId="{D9AD2A92-8F83-4023-8933-7ADFC5948435}" destId="{72FFE8D3-D2CF-43D4-8356-AA66A587FA13}" srcOrd="0" destOrd="0" presId="urn:microsoft.com/office/officeart/2005/8/layout/vList2"/>
    <dgm:cxn modelId="{B0AA2784-60E5-469F-8E27-F24653A773AF}" type="presOf" srcId="{9105B2A5-6470-4CEC-AA03-DD2BCBE9A90F}" destId="{A6574D82-CD8A-498E-9461-04CD9119AD57}" srcOrd="0" destOrd="0" presId="urn:microsoft.com/office/officeart/2005/8/layout/vList2"/>
    <dgm:cxn modelId="{FA3ECC84-21C9-40A9-B022-C7B5BF705890}" srcId="{D9AD2A92-8F83-4023-8933-7ADFC5948435}" destId="{0C3617BD-70AA-4CF0-AB16-7E54B57EC486}" srcOrd="0" destOrd="0" parTransId="{2E35DB7A-8B2E-45F6-9AC7-7C6E53FAF27A}" sibTransId="{045988CE-392A-4D67-A9D2-3EA50FE525CF}"/>
    <dgm:cxn modelId="{43E6A0B1-592A-465F-AA0C-6F93F94A6587}" srcId="{9105B2A5-6470-4CEC-AA03-DD2BCBE9A90F}" destId="{8A099D32-18A6-4C4D-A749-C908015B38E9}" srcOrd="0" destOrd="0" parTransId="{12AECEDE-93C4-4876-A4C9-A26FBCBFE304}" sibTransId="{F3B7E3F3-C387-4C56-B148-F72CE66891A3}"/>
    <dgm:cxn modelId="{67E29FBC-CDB6-49C1-A653-9E573D53C411}" srcId="{9105B2A5-6470-4CEC-AA03-DD2BCBE9A90F}" destId="{487281C9-C160-4C80-8BF2-19678E1A0AA4}" srcOrd="1" destOrd="0" parTransId="{1E009ABC-D654-4881-BFFB-264670C25E84}" sibTransId="{F7004F8B-6B36-4CBF-983F-E1935669D9E9}"/>
    <dgm:cxn modelId="{320EEDC6-4B2A-4D92-9148-5031E44FA376}" type="presOf" srcId="{8A099D32-18A6-4C4D-A749-C908015B38E9}" destId="{E805F638-DA97-45F7-B75B-EFC63DC10336}" srcOrd="0" destOrd="0" presId="urn:microsoft.com/office/officeart/2005/8/layout/vList2"/>
    <dgm:cxn modelId="{79B96DC9-EC15-44CA-8637-24B53B37C726}" type="presOf" srcId="{487281C9-C160-4C80-8BF2-19678E1A0AA4}" destId="{E805F638-DA97-45F7-B75B-EFC63DC10336}" srcOrd="0" destOrd="1" presId="urn:microsoft.com/office/officeart/2005/8/layout/vList2"/>
    <dgm:cxn modelId="{611C4C0A-CB92-41E6-97A7-2A4BB5DA29AD}" type="presParOf" srcId="{B31AFF28-633B-4931-BBFB-EC74547C351A}" destId="{72FFE8D3-D2CF-43D4-8356-AA66A587FA13}" srcOrd="0" destOrd="0" presId="urn:microsoft.com/office/officeart/2005/8/layout/vList2"/>
    <dgm:cxn modelId="{C1E82ECB-9E45-4D16-A913-5A91FD83302D}" type="presParOf" srcId="{B31AFF28-633B-4931-BBFB-EC74547C351A}" destId="{B7250182-7098-4558-A911-A5A151A81269}" srcOrd="1" destOrd="0" presId="urn:microsoft.com/office/officeart/2005/8/layout/vList2"/>
    <dgm:cxn modelId="{89821D12-4991-4C31-B77C-AD2EB4092751}" type="presParOf" srcId="{B31AFF28-633B-4931-BBFB-EC74547C351A}" destId="{A6574D82-CD8A-498E-9461-04CD9119AD57}" srcOrd="2" destOrd="0" presId="urn:microsoft.com/office/officeart/2005/8/layout/vList2"/>
    <dgm:cxn modelId="{95FC0819-7894-4043-95EB-513F9282A226}" type="presParOf" srcId="{B31AFF28-633B-4931-BBFB-EC74547C351A}" destId="{E805F638-DA97-45F7-B75B-EFC63DC103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BBF721-6270-4926-B500-67CA41E8E3BB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AD2A92-8F83-4023-8933-7ADFC5948435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 dirty="0"/>
            <a:t>변경 전</a:t>
          </a:r>
          <a:endParaRPr lang="en-US" dirty="0"/>
        </a:p>
      </dgm:t>
    </dgm:pt>
    <dgm:pt modelId="{EF1DA40D-9D5A-432A-BC34-1CC04B5EFBB2}" type="parTrans" cxnId="{DE1BC677-D0F4-4F7E-9B79-651136C07346}">
      <dgm:prSet/>
      <dgm:spPr/>
      <dgm:t>
        <a:bodyPr/>
        <a:lstStyle/>
        <a:p>
          <a:endParaRPr lang="en-US"/>
        </a:p>
      </dgm:t>
    </dgm:pt>
    <dgm:pt modelId="{9A093850-CE82-4CB8-A315-86371F7FB104}" type="sibTrans" cxnId="{DE1BC677-D0F4-4F7E-9B79-651136C07346}">
      <dgm:prSet/>
      <dgm:spPr/>
      <dgm:t>
        <a:bodyPr/>
        <a:lstStyle/>
        <a:p>
          <a:endParaRPr lang="en-US"/>
        </a:p>
      </dgm:t>
    </dgm:pt>
    <dgm:pt modelId="{0C3617BD-70AA-4CF0-AB16-7E54B57EC486}">
      <dgm:prSet/>
      <dgm:spPr/>
      <dgm:t>
        <a:bodyPr/>
        <a:lstStyle/>
        <a:p>
          <a:endParaRPr lang="en-US" dirty="0"/>
        </a:p>
      </dgm:t>
    </dgm:pt>
    <dgm:pt modelId="{2E35DB7A-8B2E-45F6-9AC7-7C6E53FAF27A}" type="parTrans" cxnId="{FA3ECC84-21C9-40A9-B022-C7B5BF705890}">
      <dgm:prSet/>
      <dgm:spPr/>
      <dgm:t>
        <a:bodyPr/>
        <a:lstStyle/>
        <a:p>
          <a:endParaRPr lang="en-US"/>
        </a:p>
      </dgm:t>
    </dgm:pt>
    <dgm:pt modelId="{045988CE-392A-4D67-A9D2-3EA50FE525CF}" type="sibTrans" cxnId="{FA3ECC84-21C9-40A9-B022-C7B5BF705890}">
      <dgm:prSet/>
      <dgm:spPr/>
      <dgm:t>
        <a:bodyPr/>
        <a:lstStyle/>
        <a:p>
          <a:endParaRPr lang="en-US"/>
        </a:p>
      </dgm:t>
    </dgm:pt>
    <dgm:pt modelId="{9105B2A5-6470-4CEC-AA03-DD2BCBE9A9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/>
            <a:t>변경 후</a:t>
          </a:r>
          <a:endParaRPr lang="en-US"/>
        </a:p>
      </dgm:t>
    </dgm:pt>
    <dgm:pt modelId="{E56331B7-ECFB-4984-9A45-3C44B9B23F1D}" type="parTrans" cxnId="{6D2EC973-1652-4487-BC0D-CE484A681BE9}">
      <dgm:prSet/>
      <dgm:spPr/>
      <dgm:t>
        <a:bodyPr/>
        <a:lstStyle/>
        <a:p>
          <a:endParaRPr lang="en-US"/>
        </a:p>
      </dgm:t>
    </dgm:pt>
    <dgm:pt modelId="{A82833EC-0B4C-45F5-80A6-E76F7E74AD4E}" type="sibTrans" cxnId="{6D2EC973-1652-4487-BC0D-CE484A681BE9}">
      <dgm:prSet/>
      <dgm:spPr/>
      <dgm:t>
        <a:bodyPr/>
        <a:lstStyle/>
        <a:p>
          <a:endParaRPr lang="en-US"/>
        </a:p>
      </dgm:t>
    </dgm:pt>
    <dgm:pt modelId="{8A099D32-18A6-4C4D-A749-C908015B38E9}">
      <dgm:prSet/>
      <dgm:spPr/>
      <dgm:t>
        <a:bodyPr/>
        <a:lstStyle/>
        <a:p>
          <a:endParaRPr lang="en-US" dirty="0"/>
        </a:p>
      </dgm:t>
    </dgm:pt>
    <dgm:pt modelId="{12AECEDE-93C4-4876-A4C9-A26FBCBFE304}" type="parTrans" cxnId="{43E6A0B1-592A-465F-AA0C-6F93F94A6587}">
      <dgm:prSet/>
      <dgm:spPr/>
      <dgm:t>
        <a:bodyPr/>
        <a:lstStyle/>
        <a:p>
          <a:endParaRPr lang="en-US"/>
        </a:p>
      </dgm:t>
    </dgm:pt>
    <dgm:pt modelId="{F3B7E3F3-C387-4C56-B148-F72CE66891A3}" type="sibTrans" cxnId="{43E6A0B1-592A-465F-AA0C-6F93F94A6587}">
      <dgm:prSet/>
      <dgm:spPr/>
      <dgm:t>
        <a:bodyPr/>
        <a:lstStyle/>
        <a:p>
          <a:endParaRPr lang="en-US"/>
        </a:p>
      </dgm:t>
    </dgm:pt>
    <dgm:pt modelId="{99ECE094-7F46-4829-845F-C0D43E3332B3}">
      <dgm:prSet/>
      <dgm:spPr/>
      <dgm:t>
        <a:bodyPr/>
        <a:lstStyle/>
        <a:p>
          <a:endParaRPr lang="en-US" dirty="0"/>
        </a:p>
      </dgm:t>
    </dgm:pt>
    <dgm:pt modelId="{C93EB835-5974-454C-8E61-91CF35627EE2}" type="par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DAD1B266-F4B1-4B94-BD28-7FC97C923CD5}" type="sib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9092393C-235A-4770-BF52-04A1A8E1A514}">
      <dgm:prSet/>
      <dgm:spPr/>
      <dgm:t>
        <a:bodyPr/>
        <a:lstStyle/>
        <a:p>
          <a:endParaRPr lang="en-US" dirty="0"/>
        </a:p>
      </dgm:t>
    </dgm:pt>
    <dgm:pt modelId="{E1E806A1-25DB-4C0B-82FD-27B1FE87BA42}" type="par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1A01642F-FFD3-48EB-8F96-B547F6F180C6}" type="sib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85E77151-D1CE-4C7B-ADF2-2764611930F4}">
      <dgm:prSet/>
      <dgm:spPr/>
      <dgm:t>
        <a:bodyPr/>
        <a:lstStyle/>
        <a:p>
          <a:endParaRPr lang="en-US" dirty="0"/>
        </a:p>
      </dgm:t>
    </dgm:pt>
    <dgm:pt modelId="{48002A3A-0830-4A47-839A-16D6E9A4B068}" type="par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3312692C-5751-4BB8-85CC-0066FEA2D6C5}" type="sib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812020D4-2140-4176-A9E4-2B5CE3916B98}">
      <dgm:prSet/>
      <dgm:spPr/>
      <dgm:t>
        <a:bodyPr/>
        <a:lstStyle/>
        <a:p>
          <a:endParaRPr lang="en-US" dirty="0"/>
        </a:p>
      </dgm:t>
    </dgm:pt>
    <dgm:pt modelId="{C675BC60-9BBE-4D14-AC60-4092AD2F3198}" type="par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15A40863-42B1-4DBA-A615-6DEB88331F0E}" type="sib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F46FC0A0-B6A9-4AA9-9358-E2BE8E5CA43E}">
      <dgm:prSet/>
      <dgm:spPr/>
      <dgm:t>
        <a:bodyPr/>
        <a:lstStyle/>
        <a:p>
          <a:endParaRPr lang="en-US" dirty="0"/>
        </a:p>
      </dgm:t>
    </dgm:pt>
    <dgm:pt modelId="{F7A3EF28-8D54-4B42-8C92-C95AAFF24B65}" type="par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CED6B45D-582E-4669-BBD2-43501783329D}" type="sib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293BC2E4-4EAE-4E16-859B-5601CC18758D}" type="pres">
      <dgm:prSet presAssocID="{7BBBF721-6270-4926-B500-67CA41E8E3BB}" presName="linear" presStyleCnt="0">
        <dgm:presLayoutVars>
          <dgm:animLvl val="lvl"/>
          <dgm:resizeHandles val="exact"/>
        </dgm:presLayoutVars>
      </dgm:prSet>
      <dgm:spPr/>
    </dgm:pt>
    <dgm:pt modelId="{5BE1E915-A850-4F7E-B0CB-5061AFE38E69}" type="pres">
      <dgm:prSet presAssocID="{D9AD2A92-8F83-4023-8933-7ADFC59484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ACA4A6-8BEA-469A-9CCE-12242CF337C0}" type="pres">
      <dgm:prSet presAssocID="{D9AD2A92-8F83-4023-8933-7ADFC5948435}" presName="childText" presStyleLbl="revTx" presStyleIdx="0" presStyleCnt="2">
        <dgm:presLayoutVars>
          <dgm:bulletEnabled val="1"/>
        </dgm:presLayoutVars>
      </dgm:prSet>
      <dgm:spPr/>
    </dgm:pt>
    <dgm:pt modelId="{EBCAB9A3-BE4E-44AA-A283-7AA5706651C0}" type="pres">
      <dgm:prSet presAssocID="{9105B2A5-6470-4CEC-AA03-DD2BCBE9A90F}" presName="parentText" presStyleLbl="node1" presStyleIdx="1" presStyleCnt="2" custLinFactNeighborX="0" custLinFactNeighborY="11457">
        <dgm:presLayoutVars>
          <dgm:chMax val="0"/>
          <dgm:bulletEnabled val="1"/>
        </dgm:presLayoutVars>
      </dgm:prSet>
      <dgm:spPr/>
    </dgm:pt>
    <dgm:pt modelId="{0BF37D75-5113-41DF-9840-6F5FA7EF426C}" type="pres">
      <dgm:prSet presAssocID="{9105B2A5-6470-4CEC-AA03-DD2BCBE9A9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8D3D22-8696-4010-86AC-A0C6755F969B}" type="presOf" srcId="{9092393C-235A-4770-BF52-04A1A8E1A514}" destId="{8BACA4A6-8BEA-469A-9CCE-12242CF337C0}" srcOrd="0" destOrd="1" presId="urn:microsoft.com/office/officeart/2005/8/layout/vList2"/>
    <dgm:cxn modelId="{2DB09435-232F-4D92-8DBE-8B1B34F97EAA}" type="presOf" srcId="{7BBBF721-6270-4926-B500-67CA41E8E3BB}" destId="{293BC2E4-4EAE-4E16-859B-5601CC18758D}" srcOrd="0" destOrd="0" presId="urn:microsoft.com/office/officeart/2005/8/layout/vList2"/>
    <dgm:cxn modelId="{72D2433B-43EB-40D1-9F2D-ACF82F3257CC}" srcId="{D9AD2A92-8F83-4023-8933-7ADFC5948435}" destId="{9092393C-235A-4770-BF52-04A1A8E1A514}" srcOrd="1" destOrd="0" parTransId="{E1E806A1-25DB-4C0B-82FD-27B1FE87BA42}" sibTransId="{1A01642F-FFD3-48EB-8F96-B547F6F180C6}"/>
    <dgm:cxn modelId="{5D6BA740-70D1-4507-9D2C-2C169F560040}" srcId="{9105B2A5-6470-4CEC-AA03-DD2BCBE9A90F}" destId="{812020D4-2140-4176-A9E4-2B5CE3916B98}" srcOrd="0" destOrd="0" parTransId="{C675BC60-9BBE-4D14-AC60-4092AD2F3198}" sibTransId="{15A40863-42B1-4DBA-A615-6DEB88331F0E}"/>
    <dgm:cxn modelId="{871F6E65-C5B9-49F7-91D6-330DA316C845}" type="presOf" srcId="{99ECE094-7F46-4829-845F-C0D43E3332B3}" destId="{8BACA4A6-8BEA-469A-9CCE-12242CF337C0}" srcOrd="0" destOrd="0" presId="urn:microsoft.com/office/officeart/2005/8/layout/vList2"/>
    <dgm:cxn modelId="{6846BF6F-9A99-41B2-97E7-79738A3F0685}" type="presOf" srcId="{F46FC0A0-B6A9-4AA9-9358-E2BE8E5CA43E}" destId="{0BF37D75-5113-41DF-9840-6F5FA7EF426C}" srcOrd="0" destOrd="1" presId="urn:microsoft.com/office/officeart/2005/8/layout/vList2"/>
    <dgm:cxn modelId="{5DC20E52-3751-4543-9B27-8169CDE77972}" srcId="{D9AD2A92-8F83-4023-8933-7ADFC5948435}" destId="{99ECE094-7F46-4829-845F-C0D43E3332B3}" srcOrd="0" destOrd="0" parTransId="{C93EB835-5974-454C-8E61-91CF35627EE2}" sibTransId="{DAD1B266-F4B1-4B94-BD28-7FC97C923CD5}"/>
    <dgm:cxn modelId="{D3A67D73-0549-41D2-9D7A-6C903012D0D7}" type="presOf" srcId="{8A099D32-18A6-4C4D-A749-C908015B38E9}" destId="{0BF37D75-5113-41DF-9840-6F5FA7EF426C}" srcOrd="0" destOrd="2" presId="urn:microsoft.com/office/officeart/2005/8/layout/vList2"/>
    <dgm:cxn modelId="{6D2EC973-1652-4487-BC0D-CE484A681BE9}" srcId="{7BBBF721-6270-4926-B500-67CA41E8E3BB}" destId="{9105B2A5-6470-4CEC-AA03-DD2BCBE9A90F}" srcOrd="1" destOrd="0" parTransId="{E56331B7-ECFB-4984-9A45-3C44B9B23F1D}" sibTransId="{A82833EC-0B4C-45F5-80A6-E76F7E74AD4E}"/>
    <dgm:cxn modelId="{DE1BC677-D0F4-4F7E-9B79-651136C07346}" srcId="{7BBBF721-6270-4926-B500-67CA41E8E3BB}" destId="{D9AD2A92-8F83-4023-8933-7ADFC5948435}" srcOrd="0" destOrd="0" parTransId="{EF1DA40D-9D5A-432A-BC34-1CC04B5EFBB2}" sibTransId="{9A093850-CE82-4CB8-A315-86371F7FB104}"/>
    <dgm:cxn modelId="{FA3ECC84-21C9-40A9-B022-C7B5BF705890}" srcId="{D9AD2A92-8F83-4023-8933-7ADFC5948435}" destId="{0C3617BD-70AA-4CF0-AB16-7E54B57EC486}" srcOrd="3" destOrd="0" parTransId="{2E35DB7A-8B2E-45F6-9AC7-7C6E53FAF27A}" sibTransId="{045988CE-392A-4D67-A9D2-3EA50FE525CF}"/>
    <dgm:cxn modelId="{616BA7AA-1DB6-4B03-BC41-7E926F460E2B}" srcId="{9105B2A5-6470-4CEC-AA03-DD2BCBE9A90F}" destId="{F46FC0A0-B6A9-4AA9-9358-E2BE8E5CA43E}" srcOrd="1" destOrd="0" parTransId="{F7A3EF28-8D54-4B42-8C92-C95AAFF24B65}" sibTransId="{CED6B45D-582E-4669-BBD2-43501783329D}"/>
    <dgm:cxn modelId="{882D0AAF-A810-43A1-802C-06581D49DB51}" srcId="{D9AD2A92-8F83-4023-8933-7ADFC5948435}" destId="{85E77151-D1CE-4C7B-ADF2-2764611930F4}" srcOrd="2" destOrd="0" parTransId="{48002A3A-0830-4A47-839A-16D6E9A4B068}" sibTransId="{3312692C-5751-4BB8-85CC-0066FEA2D6C5}"/>
    <dgm:cxn modelId="{43E6A0B1-592A-465F-AA0C-6F93F94A6587}" srcId="{9105B2A5-6470-4CEC-AA03-DD2BCBE9A90F}" destId="{8A099D32-18A6-4C4D-A749-C908015B38E9}" srcOrd="2" destOrd="0" parTransId="{12AECEDE-93C4-4876-A4C9-A26FBCBFE304}" sibTransId="{F3B7E3F3-C387-4C56-B148-F72CE66891A3}"/>
    <dgm:cxn modelId="{71D0FFC1-F90F-40C6-BABC-49D2B5737C6D}" type="presOf" srcId="{9105B2A5-6470-4CEC-AA03-DD2BCBE9A90F}" destId="{EBCAB9A3-BE4E-44AA-A283-7AA5706651C0}" srcOrd="0" destOrd="0" presId="urn:microsoft.com/office/officeart/2005/8/layout/vList2"/>
    <dgm:cxn modelId="{A2F2BACD-7207-4881-B0B0-01F35BD663D1}" type="presOf" srcId="{0C3617BD-70AA-4CF0-AB16-7E54B57EC486}" destId="{8BACA4A6-8BEA-469A-9CCE-12242CF337C0}" srcOrd="0" destOrd="3" presId="urn:microsoft.com/office/officeart/2005/8/layout/vList2"/>
    <dgm:cxn modelId="{C86760DA-B156-4ED6-BF42-22934E883AC3}" type="presOf" srcId="{812020D4-2140-4176-A9E4-2B5CE3916B98}" destId="{0BF37D75-5113-41DF-9840-6F5FA7EF426C}" srcOrd="0" destOrd="0" presId="urn:microsoft.com/office/officeart/2005/8/layout/vList2"/>
    <dgm:cxn modelId="{94F74BDB-FFBA-4F7F-A1F7-39A62C1D2816}" type="presOf" srcId="{85E77151-D1CE-4C7B-ADF2-2764611930F4}" destId="{8BACA4A6-8BEA-469A-9CCE-12242CF337C0}" srcOrd="0" destOrd="2" presId="urn:microsoft.com/office/officeart/2005/8/layout/vList2"/>
    <dgm:cxn modelId="{2397F1F1-4BA8-442A-9384-D7633219FF2C}" type="presOf" srcId="{D9AD2A92-8F83-4023-8933-7ADFC5948435}" destId="{5BE1E915-A850-4F7E-B0CB-5061AFE38E69}" srcOrd="0" destOrd="0" presId="urn:microsoft.com/office/officeart/2005/8/layout/vList2"/>
    <dgm:cxn modelId="{CC6A89F5-2FF1-43C6-B815-EC240BC0F664}" type="presParOf" srcId="{293BC2E4-4EAE-4E16-859B-5601CC18758D}" destId="{5BE1E915-A850-4F7E-B0CB-5061AFE38E69}" srcOrd="0" destOrd="0" presId="urn:microsoft.com/office/officeart/2005/8/layout/vList2"/>
    <dgm:cxn modelId="{40CD35DF-30E6-4F40-BA23-D3D60EB7C442}" type="presParOf" srcId="{293BC2E4-4EAE-4E16-859B-5601CC18758D}" destId="{8BACA4A6-8BEA-469A-9CCE-12242CF337C0}" srcOrd="1" destOrd="0" presId="urn:microsoft.com/office/officeart/2005/8/layout/vList2"/>
    <dgm:cxn modelId="{5BF9AD4B-F146-4BA3-8A81-7B9E4534C1C9}" type="presParOf" srcId="{293BC2E4-4EAE-4E16-859B-5601CC18758D}" destId="{EBCAB9A3-BE4E-44AA-A283-7AA5706651C0}" srcOrd="2" destOrd="0" presId="urn:microsoft.com/office/officeart/2005/8/layout/vList2"/>
    <dgm:cxn modelId="{A0BEE69A-531F-4F25-BE41-68B75EEF0B50}" type="presParOf" srcId="{293BC2E4-4EAE-4E16-859B-5601CC18758D}" destId="{0BF37D75-5113-41DF-9840-6F5FA7EF42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BF721-6270-4926-B500-67CA41E8E3BB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AD2A92-8F83-4023-8933-7ADFC5948435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 dirty="0"/>
            <a:t>박스 플롯 </a:t>
          </a:r>
          <a:r>
            <a:rPr lang="en-US" altLang="ko-KR" b="1" dirty="0"/>
            <a:t>(box plot)</a:t>
          </a:r>
          <a:endParaRPr lang="en-US" dirty="0"/>
        </a:p>
      </dgm:t>
    </dgm:pt>
    <dgm:pt modelId="{EF1DA40D-9D5A-432A-BC34-1CC04B5EFBB2}" type="parTrans" cxnId="{DE1BC677-D0F4-4F7E-9B79-651136C07346}">
      <dgm:prSet/>
      <dgm:spPr/>
      <dgm:t>
        <a:bodyPr/>
        <a:lstStyle/>
        <a:p>
          <a:endParaRPr lang="en-US"/>
        </a:p>
      </dgm:t>
    </dgm:pt>
    <dgm:pt modelId="{9A093850-CE82-4CB8-A315-86371F7FB104}" type="sibTrans" cxnId="{DE1BC677-D0F4-4F7E-9B79-651136C07346}">
      <dgm:prSet/>
      <dgm:spPr/>
      <dgm:t>
        <a:bodyPr/>
        <a:lstStyle/>
        <a:p>
          <a:endParaRPr lang="en-US"/>
        </a:p>
      </dgm:t>
    </dgm:pt>
    <dgm:pt modelId="{0C3617BD-70AA-4CF0-AB16-7E54B57EC486}">
      <dgm:prSet/>
      <dgm:spPr/>
      <dgm:t>
        <a:bodyPr/>
        <a:lstStyle/>
        <a:p>
          <a:endParaRPr lang="en-US" dirty="0"/>
        </a:p>
      </dgm:t>
    </dgm:pt>
    <dgm:pt modelId="{2E35DB7A-8B2E-45F6-9AC7-7C6E53FAF27A}" type="parTrans" cxnId="{FA3ECC84-21C9-40A9-B022-C7B5BF705890}">
      <dgm:prSet/>
      <dgm:spPr/>
      <dgm:t>
        <a:bodyPr/>
        <a:lstStyle/>
        <a:p>
          <a:endParaRPr lang="en-US"/>
        </a:p>
      </dgm:t>
    </dgm:pt>
    <dgm:pt modelId="{045988CE-392A-4D67-A9D2-3EA50FE525CF}" type="sibTrans" cxnId="{FA3ECC84-21C9-40A9-B022-C7B5BF705890}">
      <dgm:prSet/>
      <dgm:spPr/>
      <dgm:t>
        <a:bodyPr/>
        <a:lstStyle/>
        <a:p>
          <a:endParaRPr lang="en-US"/>
        </a:p>
      </dgm:t>
    </dgm:pt>
    <dgm:pt modelId="{9105B2A5-6470-4CEC-AA03-DD2BCBE9A9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dirty="0"/>
            <a:t>데이터 시각화</a:t>
          </a:r>
          <a:endParaRPr lang="en-US" dirty="0"/>
        </a:p>
      </dgm:t>
    </dgm:pt>
    <dgm:pt modelId="{E56331B7-ECFB-4984-9A45-3C44B9B23F1D}" type="parTrans" cxnId="{6D2EC973-1652-4487-BC0D-CE484A681BE9}">
      <dgm:prSet/>
      <dgm:spPr/>
      <dgm:t>
        <a:bodyPr/>
        <a:lstStyle/>
        <a:p>
          <a:endParaRPr lang="en-US"/>
        </a:p>
      </dgm:t>
    </dgm:pt>
    <dgm:pt modelId="{A82833EC-0B4C-45F5-80A6-E76F7E74AD4E}" type="sibTrans" cxnId="{6D2EC973-1652-4487-BC0D-CE484A681BE9}">
      <dgm:prSet/>
      <dgm:spPr/>
      <dgm:t>
        <a:bodyPr/>
        <a:lstStyle/>
        <a:p>
          <a:endParaRPr lang="en-US"/>
        </a:p>
      </dgm:t>
    </dgm:pt>
    <dgm:pt modelId="{8A099D32-18A6-4C4D-A749-C908015B38E9}">
      <dgm:prSet/>
      <dgm:spPr/>
      <dgm:t>
        <a:bodyPr/>
        <a:lstStyle/>
        <a:p>
          <a:endParaRPr lang="en-US" dirty="0"/>
        </a:p>
      </dgm:t>
    </dgm:pt>
    <dgm:pt modelId="{12AECEDE-93C4-4876-A4C9-A26FBCBFE304}" type="parTrans" cxnId="{43E6A0B1-592A-465F-AA0C-6F93F94A6587}">
      <dgm:prSet/>
      <dgm:spPr/>
      <dgm:t>
        <a:bodyPr/>
        <a:lstStyle/>
        <a:p>
          <a:endParaRPr lang="en-US"/>
        </a:p>
      </dgm:t>
    </dgm:pt>
    <dgm:pt modelId="{F3B7E3F3-C387-4C56-B148-F72CE66891A3}" type="sibTrans" cxnId="{43E6A0B1-592A-465F-AA0C-6F93F94A6587}">
      <dgm:prSet/>
      <dgm:spPr/>
      <dgm:t>
        <a:bodyPr/>
        <a:lstStyle/>
        <a:p>
          <a:endParaRPr lang="en-US"/>
        </a:p>
      </dgm:t>
    </dgm:pt>
    <dgm:pt modelId="{99ECE094-7F46-4829-845F-C0D43E3332B3}">
      <dgm:prSet/>
      <dgm:spPr/>
      <dgm:t>
        <a:bodyPr/>
        <a:lstStyle/>
        <a:p>
          <a:endParaRPr lang="en-US" dirty="0"/>
        </a:p>
      </dgm:t>
    </dgm:pt>
    <dgm:pt modelId="{C93EB835-5974-454C-8E61-91CF35627EE2}" type="par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DAD1B266-F4B1-4B94-BD28-7FC97C923CD5}" type="sib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9092393C-235A-4770-BF52-04A1A8E1A514}">
      <dgm:prSet/>
      <dgm:spPr/>
      <dgm:t>
        <a:bodyPr/>
        <a:lstStyle/>
        <a:p>
          <a:endParaRPr lang="en-US" dirty="0"/>
        </a:p>
      </dgm:t>
    </dgm:pt>
    <dgm:pt modelId="{E1E806A1-25DB-4C0B-82FD-27B1FE87BA42}" type="par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1A01642F-FFD3-48EB-8F96-B547F6F180C6}" type="sib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85E77151-D1CE-4C7B-ADF2-2764611930F4}">
      <dgm:prSet/>
      <dgm:spPr/>
      <dgm:t>
        <a:bodyPr/>
        <a:lstStyle/>
        <a:p>
          <a:endParaRPr lang="en-US" dirty="0"/>
        </a:p>
      </dgm:t>
    </dgm:pt>
    <dgm:pt modelId="{48002A3A-0830-4A47-839A-16D6E9A4B068}" type="par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3312692C-5751-4BB8-85CC-0066FEA2D6C5}" type="sib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812020D4-2140-4176-A9E4-2B5CE3916B98}">
      <dgm:prSet/>
      <dgm:spPr/>
      <dgm:t>
        <a:bodyPr/>
        <a:lstStyle/>
        <a:p>
          <a:endParaRPr lang="en-US" dirty="0"/>
        </a:p>
      </dgm:t>
    </dgm:pt>
    <dgm:pt modelId="{C675BC60-9BBE-4D14-AC60-4092AD2F3198}" type="par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15A40863-42B1-4DBA-A615-6DEB88331F0E}" type="sib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F46FC0A0-B6A9-4AA9-9358-E2BE8E5CA43E}">
      <dgm:prSet/>
      <dgm:spPr/>
      <dgm:t>
        <a:bodyPr/>
        <a:lstStyle/>
        <a:p>
          <a:endParaRPr lang="en-US" dirty="0"/>
        </a:p>
      </dgm:t>
    </dgm:pt>
    <dgm:pt modelId="{F7A3EF28-8D54-4B42-8C92-C95AAFF24B65}" type="par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CED6B45D-582E-4669-BBD2-43501783329D}" type="sib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293BC2E4-4EAE-4E16-859B-5601CC18758D}" type="pres">
      <dgm:prSet presAssocID="{7BBBF721-6270-4926-B500-67CA41E8E3BB}" presName="linear" presStyleCnt="0">
        <dgm:presLayoutVars>
          <dgm:animLvl val="lvl"/>
          <dgm:resizeHandles val="exact"/>
        </dgm:presLayoutVars>
      </dgm:prSet>
      <dgm:spPr/>
    </dgm:pt>
    <dgm:pt modelId="{5BE1E915-A850-4F7E-B0CB-5061AFE38E69}" type="pres">
      <dgm:prSet presAssocID="{D9AD2A92-8F83-4023-8933-7ADFC59484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ACA4A6-8BEA-469A-9CCE-12242CF337C0}" type="pres">
      <dgm:prSet presAssocID="{D9AD2A92-8F83-4023-8933-7ADFC5948435}" presName="childText" presStyleLbl="revTx" presStyleIdx="0" presStyleCnt="2">
        <dgm:presLayoutVars>
          <dgm:bulletEnabled val="1"/>
        </dgm:presLayoutVars>
      </dgm:prSet>
      <dgm:spPr/>
    </dgm:pt>
    <dgm:pt modelId="{EBCAB9A3-BE4E-44AA-A283-7AA5706651C0}" type="pres">
      <dgm:prSet presAssocID="{9105B2A5-6470-4CEC-AA03-DD2BCBE9A90F}" presName="parentText" presStyleLbl="node1" presStyleIdx="1" presStyleCnt="2" custLinFactNeighborY="-2286">
        <dgm:presLayoutVars>
          <dgm:chMax val="0"/>
          <dgm:bulletEnabled val="1"/>
        </dgm:presLayoutVars>
      </dgm:prSet>
      <dgm:spPr/>
    </dgm:pt>
    <dgm:pt modelId="{0BF37D75-5113-41DF-9840-6F5FA7EF426C}" type="pres">
      <dgm:prSet presAssocID="{9105B2A5-6470-4CEC-AA03-DD2BCBE9A9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8D3D22-8696-4010-86AC-A0C6755F969B}" type="presOf" srcId="{9092393C-235A-4770-BF52-04A1A8E1A514}" destId="{8BACA4A6-8BEA-469A-9CCE-12242CF337C0}" srcOrd="0" destOrd="1" presId="urn:microsoft.com/office/officeart/2005/8/layout/vList2"/>
    <dgm:cxn modelId="{2DB09435-232F-4D92-8DBE-8B1B34F97EAA}" type="presOf" srcId="{7BBBF721-6270-4926-B500-67CA41E8E3BB}" destId="{293BC2E4-4EAE-4E16-859B-5601CC18758D}" srcOrd="0" destOrd="0" presId="urn:microsoft.com/office/officeart/2005/8/layout/vList2"/>
    <dgm:cxn modelId="{72D2433B-43EB-40D1-9F2D-ACF82F3257CC}" srcId="{D9AD2A92-8F83-4023-8933-7ADFC5948435}" destId="{9092393C-235A-4770-BF52-04A1A8E1A514}" srcOrd="1" destOrd="0" parTransId="{E1E806A1-25DB-4C0B-82FD-27B1FE87BA42}" sibTransId="{1A01642F-FFD3-48EB-8F96-B547F6F180C6}"/>
    <dgm:cxn modelId="{5D6BA740-70D1-4507-9D2C-2C169F560040}" srcId="{9105B2A5-6470-4CEC-AA03-DD2BCBE9A90F}" destId="{812020D4-2140-4176-A9E4-2B5CE3916B98}" srcOrd="0" destOrd="0" parTransId="{C675BC60-9BBE-4D14-AC60-4092AD2F3198}" sibTransId="{15A40863-42B1-4DBA-A615-6DEB88331F0E}"/>
    <dgm:cxn modelId="{871F6E65-C5B9-49F7-91D6-330DA316C845}" type="presOf" srcId="{99ECE094-7F46-4829-845F-C0D43E3332B3}" destId="{8BACA4A6-8BEA-469A-9CCE-12242CF337C0}" srcOrd="0" destOrd="0" presId="urn:microsoft.com/office/officeart/2005/8/layout/vList2"/>
    <dgm:cxn modelId="{6846BF6F-9A99-41B2-97E7-79738A3F0685}" type="presOf" srcId="{F46FC0A0-B6A9-4AA9-9358-E2BE8E5CA43E}" destId="{0BF37D75-5113-41DF-9840-6F5FA7EF426C}" srcOrd="0" destOrd="1" presId="urn:microsoft.com/office/officeart/2005/8/layout/vList2"/>
    <dgm:cxn modelId="{5DC20E52-3751-4543-9B27-8169CDE77972}" srcId="{D9AD2A92-8F83-4023-8933-7ADFC5948435}" destId="{99ECE094-7F46-4829-845F-C0D43E3332B3}" srcOrd="0" destOrd="0" parTransId="{C93EB835-5974-454C-8E61-91CF35627EE2}" sibTransId="{DAD1B266-F4B1-4B94-BD28-7FC97C923CD5}"/>
    <dgm:cxn modelId="{D3A67D73-0549-41D2-9D7A-6C903012D0D7}" type="presOf" srcId="{8A099D32-18A6-4C4D-A749-C908015B38E9}" destId="{0BF37D75-5113-41DF-9840-6F5FA7EF426C}" srcOrd="0" destOrd="2" presId="urn:microsoft.com/office/officeart/2005/8/layout/vList2"/>
    <dgm:cxn modelId="{6D2EC973-1652-4487-BC0D-CE484A681BE9}" srcId="{7BBBF721-6270-4926-B500-67CA41E8E3BB}" destId="{9105B2A5-6470-4CEC-AA03-DD2BCBE9A90F}" srcOrd="1" destOrd="0" parTransId="{E56331B7-ECFB-4984-9A45-3C44B9B23F1D}" sibTransId="{A82833EC-0B4C-45F5-80A6-E76F7E74AD4E}"/>
    <dgm:cxn modelId="{DE1BC677-D0F4-4F7E-9B79-651136C07346}" srcId="{7BBBF721-6270-4926-B500-67CA41E8E3BB}" destId="{D9AD2A92-8F83-4023-8933-7ADFC5948435}" srcOrd="0" destOrd="0" parTransId="{EF1DA40D-9D5A-432A-BC34-1CC04B5EFBB2}" sibTransId="{9A093850-CE82-4CB8-A315-86371F7FB104}"/>
    <dgm:cxn modelId="{FA3ECC84-21C9-40A9-B022-C7B5BF705890}" srcId="{D9AD2A92-8F83-4023-8933-7ADFC5948435}" destId="{0C3617BD-70AA-4CF0-AB16-7E54B57EC486}" srcOrd="3" destOrd="0" parTransId="{2E35DB7A-8B2E-45F6-9AC7-7C6E53FAF27A}" sibTransId="{045988CE-392A-4D67-A9D2-3EA50FE525CF}"/>
    <dgm:cxn modelId="{616BA7AA-1DB6-4B03-BC41-7E926F460E2B}" srcId="{9105B2A5-6470-4CEC-AA03-DD2BCBE9A90F}" destId="{F46FC0A0-B6A9-4AA9-9358-E2BE8E5CA43E}" srcOrd="1" destOrd="0" parTransId="{F7A3EF28-8D54-4B42-8C92-C95AAFF24B65}" sibTransId="{CED6B45D-582E-4669-BBD2-43501783329D}"/>
    <dgm:cxn modelId="{882D0AAF-A810-43A1-802C-06581D49DB51}" srcId="{D9AD2A92-8F83-4023-8933-7ADFC5948435}" destId="{85E77151-D1CE-4C7B-ADF2-2764611930F4}" srcOrd="2" destOrd="0" parTransId="{48002A3A-0830-4A47-839A-16D6E9A4B068}" sibTransId="{3312692C-5751-4BB8-85CC-0066FEA2D6C5}"/>
    <dgm:cxn modelId="{43E6A0B1-592A-465F-AA0C-6F93F94A6587}" srcId="{9105B2A5-6470-4CEC-AA03-DD2BCBE9A90F}" destId="{8A099D32-18A6-4C4D-A749-C908015B38E9}" srcOrd="2" destOrd="0" parTransId="{12AECEDE-93C4-4876-A4C9-A26FBCBFE304}" sibTransId="{F3B7E3F3-C387-4C56-B148-F72CE66891A3}"/>
    <dgm:cxn modelId="{71D0FFC1-F90F-40C6-BABC-49D2B5737C6D}" type="presOf" srcId="{9105B2A5-6470-4CEC-AA03-DD2BCBE9A90F}" destId="{EBCAB9A3-BE4E-44AA-A283-7AA5706651C0}" srcOrd="0" destOrd="0" presId="urn:microsoft.com/office/officeart/2005/8/layout/vList2"/>
    <dgm:cxn modelId="{A2F2BACD-7207-4881-B0B0-01F35BD663D1}" type="presOf" srcId="{0C3617BD-70AA-4CF0-AB16-7E54B57EC486}" destId="{8BACA4A6-8BEA-469A-9CCE-12242CF337C0}" srcOrd="0" destOrd="3" presId="urn:microsoft.com/office/officeart/2005/8/layout/vList2"/>
    <dgm:cxn modelId="{C86760DA-B156-4ED6-BF42-22934E883AC3}" type="presOf" srcId="{812020D4-2140-4176-A9E4-2B5CE3916B98}" destId="{0BF37D75-5113-41DF-9840-6F5FA7EF426C}" srcOrd="0" destOrd="0" presId="urn:microsoft.com/office/officeart/2005/8/layout/vList2"/>
    <dgm:cxn modelId="{94F74BDB-FFBA-4F7F-A1F7-39A62C1D2816}" type="presOf" srcId="{85E77151-D1CE-4C7B-ADF2-2764611930F4}" destId="{8BACA4A6-8BEA-469A-9CCE-12242CF337C0}" srcOrd="0" destOrd="2" presId="urn:microsoft.com/office/officeart/2005/8/layout/vList2"/>
    <dgm:cxn modelId="{2397F1F1-4BA8-442A-9384-D7633219FF2C}" type="presOf" srcId="{D9AD2A92-8F83-4023-8933-7ADFC5948435}" destId="{5BE1E915-A850-4F7E-B0CB-5061AFE38E69}" srcOrd="0" destOrd="0" presId="urn:microsoft.com/office/officeart/2005/8/layout/vList2"/>
    <dgm:cxn modelId="{CC6A89F5-2FF1-43C6-B815-EC240BC0F664}" type="presParOf" srcId="{293BC2E4-4EAE-4E16-859B-5601CC18758D}" destId="{5BE1E915-A850-4F7E-B0CB-5061AFE38E69}" srcOrd="0" destOrd="0" presId="urn:microsoft.com/office/officeart/2005/8/layout/vList2"/>
    <dgm:cxn modelId="{40CD35DF-30E6-4F40-BA23-D3D60EB7C442}" type="presParOf" srcId="{293BC2E4-4EAE-4E16-859B-5601CC18758D}" destId="{8BACA4A6-8BEA-469A-9CCE-12242CF337C0}" srcOrd="1" destOrd="0" presId="urn:microsoft.com/office/officeart/2005/8/layout/vList2"/>
    <dgm:cxn modelId="{5BF9AD4B-F146-4BA3-8A81-7B9E4534C1C9}" type="presParOf" srcId="{293BC2E4-4EAE-4E16-859B-5601CC18758D}" destId="{EBCAB9A3-BE4E-44AA-A283-7AA5706651C0}" srcOrd="2" destOrd="0" presId="urn:microsoft.com/office/officeart/2005/8/layout/vList2"/>
    <dgm:cxn modelId="{A0BEE69A-531F-4F25-BE41-68B75EEF0B50}" type="presParOf" srcId="{293BC2E4-4EAE-4E16-859B-5601CC18758D}" destId="{0BF37D75-5113-41DF-9840-6F5FA7EF42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BBF721-6270-4926-B500-67CA41E8E3BB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AD2A92-8F83-4023-8933-7ADFC5948435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 dirty="0"/>
            <a:t>박스 플롯 </a:t>
          </a:r>
          <a:r>
            <a:rPr lang="en-US" altLang="ko-KR" b="1" dirty="0"/>
            <a:t>(box plot)</a:t>
          </a:r>
          <a:endParaRPr lang="en-US" dirty="0"/>
        </a:p>
      </dgm:t>
    </dgm:pt>
    <dgm:pt modelId="{EF1DA40D-9D5A-432A-BC34-1CC04B5EFBB2}" type="parTrans" cxnId="{DE1BC677-D0F4-4F7E-9B79-651136C07346}">
      <dgm:prSet/>
      <dgm:spPr/>
      <dgm:t>
        <a:bodyPr/>
        <a:lstStyle/>
        <a:p>
          <a:endParaRPr lang="en-US"/>
        </a:p>
      </dgm:t>
    </dgm:pt>
    <dgm:pt modelId="{9A093850-CE82-4CB8-A315-86371F7FB104}" type="sibTrans" cxnId="{DE1BC677-D0F4-4F7E-9B79-651136C07346}">
      <dgm:prSet/>
      <dgm:spPr/>
      <dgm:t>
        <a:bodyPr/>
        <a:lstStyle/>
        <a:p>
          <a:endParaRPr lang="en-US"/>
        </a:p>
      </dgm:t>
    </dgm:pt>
    <dgm:pt modelId="{0C3617BD-70AA-4CF0-AB16-7E54B57EC486}">
      <dgm:prSet/>
      <dgm:spPr/>
      <dgm:t>
        <a:bodyPr/>
        <a:lstStyle/>
        <a:p>
          <a:endParaRPr lang="en-US" dirty="0"/>
        </a:p>
      </dgm:t>
    </dgm:pt>
    <dgm:pt modelId="{2E35DB7A-8B2E-45F6-9AC7-7C6E53FAF27A}" type="parTrans" cxnId="{FA3ECC84-21C9-40A9-B022-C7B5BF705890}">
      <dgm:prSet/>
      <dgm:spPr/>
      <dgm:t>
        <a:bodyPr/>
        <a:lstStyle/>
        <a:p>
          <a:endParaRPr lang="en-US"/>
        </a:p>
      </dgm:t>
    </dgm:pt>
    <dgm:pt modelId="{045988CE-392A-4D67-A9D2-3EA50FE525CF}" type="sibTrans" cxnId="{FA3ECC84-21C9-40A9-B022-C7B5BF705890}">
      <dgm:prSet/>
      <dgm:spPr/>
      <dgm:t>
        <a:bodyPr/>
        <a:lstStyle/>
        <a:p>
          <a:endParaRPr lang="en-US"/>
        </a:p>
      </dgm:t>
    </dgm:pt>
    <dgm:pt modelId="{9105B2A5-6470-4CEC-AA03-DD2BCBE9A9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dirty="0"/>
            <a:t>데이터 시각화</a:t>
          </a:r>
          <a:endParaRPr lang="en-US" dirty="0"/>
        </a:p>
      </dgm:t>
    </dgm:pt>
    <dgm:pt modelId="{E56331B7-ECFB-4984-9A45-3C44B9B23F1D}" type="parTrans" cxnId="{6D2EC973-1652-4487-BC0D-CE484A681BE9}">
      <dgm:prSet/>
      <dgm:spPr/>
      <dgm:t>
        <a:bodyPr/>
        <a:lstStyle/>
        <a:p>
          <a:endParaRPr lang="en-US"/>
        </a:p>
      </dgm:t>
    </dgm:pt>
    <dgm:pt modelId="{A82833EC-0B4C-45F5-80A6-E76F7E74AD4E}" type="sibTrans" cxnId="{6D2EC973-1652-4487-BC0D-CE484A681BE9}">
      <dgm:prSet/>
      <dgm:spPr/>
      <dgm:t>
        <a:bodyPr/>
        <a:lstStyle/>
        <a:p>
          <a:endParaRPr lang="en-US"/>
        </a:p>
      </dgm:t>
    </dgm:pt>
    <dgm:pt modelId="{8A099D32-18A6-4C4D-A749-C908015B38E9}">
      <dgm:prSet/>
      <dgm:spPr/>
      <dgm:t>
        <a:bodyPr/>
        <a:lstStyle/>
        <a:p>
          <a:endParaRPr lang="en-US" dirty="0"/>
        </a:p>
      </dgm:t>
    </dgm:pt>
    <dgm:pt modelId="{12AECEDE-93C4-4876-A4C9-A26FBCBFE304}" type="parTrans" cxnId="{43E6A0B1-592A-465F-AA0C-6F93F94A6587}">
      <dgm:prSet/>
      <dgm:spPr/>
      <dgm:t>
        <a:bodyPr/>
        <a:lstStyle/>
        <a:p>
          <a:endParaRPr lang="en-US"/>
        </a:p>
      </dgm:t>
    </dgm:pt>
    <dgm:pt modelId="{F3B7E3F3-C387-4C56-B148-F72CE66891A3}" type="sibTrans" cxnId="{43E6A0B1-592A-465F-AA0C-6F93F94A6587}">
      <dgm:prSet/>
      <dgm:spPr/>
      <dgm:t>
        <a:bodyPr/>
        <a:lstStyle/>
        <a:p>
          <a:endParaRPr lang="en-US"/>
        </a:p>
      </dgm:t>
    </dgm:pt>
    <dgm:pt modelId="{99ECE094-7F46-4829-845F-C0D43E3332B3}">
      <dgm:prSet/>
      <dgm:spPr/>
      <dgm:t>
        <a:bodyPr/>
        <a:lstStyle/>
        <a:p>
          <a:endParaRPr lang="en-US" dirty="0"/>
        </a:p>
      </dgm:t>
    </dgm:pt>
    <dgm:pt modelId="{C93EB835-5974-454C-8E61-91CF35627EE2}" type="par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DAD1B266-F4B1-4B94-BD28-7FC97C923CD5}" type="sib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9092393C-235A-4770-BF52-04A1A8E1A514}">
      <dgm:prSet/>
      <dgm:spPr/>
      <dgm:t>
        <a:bodyPr/>
        <a:lstStyle/>
        <a:p>
          <a:endParaRPr lang="en-US" dirty="0"/>
        </a:p>
      </dgm:t>
    </dgm:pt>
    <dgm:pt modelId="{E1E806A1-25DB-4C0B-82FD-27B1FE87BA42}" type="par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1A01642F-FFD3-48EB-8F96-B547F6F180C6}" type="sib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85E77151-D1CE-4C7B-ADF2-2764611930F4}">
      <dgm:prSet/>
      <dgm:spPr/>
      <dgm:t>
        <a:bodyPr/>
        <a:lstStyle/>
        <a:p>
          <a:endParaRPr lang="en-US" dirty="0"/>
        </a:p>
      </dgm:t>
    </dgm:pt>
    <dgm:pt modelId="{48002A3A-0830-4A47-839A-16D6E9A4B068}" type="par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3312692C-5751-4BB8-85CC-0066FEA2D6C5}" type="sib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812020D4-2140-4176-A9E4-2B5CE3916B98}">
      <dgm:prSet/>
      <dgm:spPr/>
      <dgm:t>
        <a:bodyPr/>
        <a:lstStyle/>
        <a:p>
          <a:endParaRPr lang="en-US" dirty="0"/>
        </a:p>
      </dgm:t>
    </dgm:pt>
    <dgm:pt modelId="{C675BC60-9BBE-4D14-AC60-4092AD2F3198}" type="par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15A40863-42B1-4DBA-A615-6DEB88331F0E}" type="sib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F46FC0A0-B6A9-4AA9-9358-E2BE8E5CA43E}">
      <dgm:prSet/>
      <dgm:spPr/>
      <dgm:t>
        <a:bodyPr/>
        <a:lstStyle/>
        <a:p>
          <a:endParaRPr lang="en-US" dirty="0"/>
        </a:p>
      </dgm:t>
    </dgm:pt>
    <dgm:pt modelId="{F7A3EF28-8D54-4B42-8C92-C95AAFF24B65}" type="par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CED6B45D-582E-4669-BBD2-43501783329D}" type="sib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293BC2E4-4EAE-4E16-859B-5601CC18758D}" type="pres">
      <dgm:prSet presAssocID="{7BBBF721-6270-4926-B500-67CA41E8E3BB}" presName="linear" presStyleCnt="0">
        <dgm:presLayoutVars>
          <dgm:animLvl val="lvl"/>
          <dgm:resizeHandles val="exact"/>
        </dgm:presLayoutVars>
      </dgm:prSet>
      <dgm:spPr/>
    </dgm:pt>
    <dgm:pt modelId="{5BE1E915-A850-4F7E-B0CB-5061AFE38E69}" type="pres">
      <dgm:prSet presAssocID="{D9AD2A92-8F83-4023-8933-7ADFC59484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ACA4A6-8BEA-469A-9CCE-12242CF337C0}" type="pres">
      <dgm:prSet presAssocID="{D9AD2A92-8F83-4023-8933-7ADFC5948435}" presName="childText" presStyleLbl="revTx" presStyleIdx="0" presStyleCnt="2">
        <dgm:presLayoutVars>
          <dgm:bulletEnabled val="1"/>
        </dgm:presLayoutVars>
      </dgm:prSet>
      <dgm:spPr/>
    </dgm:pt>
    <dgm:pt modelId="{EBCAB9A3-BE4E-44AA-A283-7AA5706651C0}" type="pres">
      <dgm:prSet presAssocID="{9105B2A5-6470-4CEC-AA03-DD2BCBE9A90F}" presName="parentText" presStyleLbl="node1" presStyleIdx="1" presStyleCnt="2" custLinFactNeighborY="-2286">
        <dgm:presLayoutVars>
          <dgm:chMax val="0"/>
          <dgm:bulletEnabled val="1"/>
        </dgm:presLayoutVars>
      </dgm:prSet>
      <dgm:spPr/>
    </dgm:pt>
    <dgm:pt modelId="{0BF37D75-5113-41DF-9840-6F5FA7EF426C}" type="pres">
      <dgm:prSet presAssocID="{9105B2A5-6470-4CEC-AA03-DD2BCBE9A9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8D3D22-8696-4010-86AC-A0C6755F969B}" type="presOf" srcId="{9092393C-235A-4770-BF52-04A1A8E1A514}" destId="{8BACA4A6-8BEA-469A-9CCE-12242CF337C0}" srcOrd="0" destOrd="1" presId="urn:microsoft.com/office/officeart/2005/8/layout/vList2"/>
    <dgm:cxn modelId="{2DB09435-232F-4D92-8DBE-8B1B34F97EAA}" type="presOf" srcId="{7BBBF721-6270-4926-B500-67CA41E8E3BB}" destId="{293BC2E4-4EAE-4E16-859B-5601CC18758D}" srcOrd="0" destOrd="0" presId="urn:microsoft.com/office/officeart/2005/8/layout/vList2"/>
    <dgm:cxn modelId="{72D2433B-43EB-40D1-9F2D-ACF82F3257CC}" srcId="{D9AD2A92-8F83-4023-8933-7ADFC5948435}" destId="{9092393C-235A-4770-BF52-04A1A8E1A514}" srcOrd="1" destOrd="0" parTransId="{E1E806A1-25DB-4C0B-82FD-27B1FE87BA42}" sibTransId="{1A01642F-FFD3-48EB-8F96-B547F6F180C6}"/>
    <dgm:cxn modelId="{5D6BA740-70D1-4507-9D2C-2C169F560040}" srcId="{9105B2A5-6470-4CEC-AA03-DD2BCBE9A90F}" destId="{812020D4-2140-4176-A9E4-2B5CE3916B98}" srcOrd="0" destOrd="0" parTransId="{C675BC60-9BBE-4D14-AC60-4092AD2F3198}" sibTransId="{15A40863-42B1-4DBA-A615-6DEB88331F0E}"/>
    <dgm:cxn modelId="{871F6E65-C5B9-49F7-91D6-330DA316C845}" type="presOf" srcId="{99ECE094-7F46-4829-845F-C0D43E3332B3}" destId="{8BACA4A6-8BEA-469A-9CCE-12242CF337C0}" srcOrd="0" destOrd="0" presId="urn:microsoft.com/office/officeart/2005/8/layout/vList2"/>
    <dgm:cxn modelId="{6846BF6F-9A99-41B2-97E7-79738A3F0685}" type="presOf" srcId="{F46FC0A0-B6A9-4AA9-9358-E2BE8E5CA43E}" destId="{0BF37D75-5113-41DF-9840-6F5FA7EF426C}" srcOrd="0" destOrd="1" presId="urn:microsoft.com/office/officeart/2005/8/layout/vList2"/>
    <dgm:cxn modelId="{5DC20E52-3751-4543-9B27-8169CDE77972}" srcId="{D9AD2A92-8F83-4023-8933-7ADFC5948435}" destId="{99ECE094-7F46-4829-845F-C0D43E3332B3}" srcOrd="0" destOrd="0" parTransId="{C93EB835-5974-454C-8E61-91CF35627EE2}" sibTransId="{DAD1B266-F4B1-4B94-BD28-7FC97C923CD5}"/>
    <dgm:cxn modelId="{D3A67D73-0549-41D2-9D7A-6C903012D0D7}" type="presOf" srcId="{8A099D32-18A6-4C4D-A749-C908015B38E9}" destId="{0BF37D75-5113-41DF-9840-6F5FA7EF426C}" srcOrd="0" destOrd="2" presId="urn:microsoft.com/office/officeart/2005/8/layout/vList2"/>
    <dgm:cxn modelId="{6D2EC973-1652-4487-BC0D-CE484A681BE9}" srcId="{7BBBF721-6270-4926-B500-67CA41E8E3BB}" destId="{9105B2A5-6470-4CEC-AA03-DD2BCBE9A90F}" srcOrd="1" destOrd="0" parTransId="{E56331B7-ECFB-4984-9A45-3C44B9B23F1D}" sibTransId="{A82833EC-0B4C-45F5-80A6-E76F7E74AD4E}"/>
    <dgm:cxn modelId="{DE1BC677-D0F4-4F7E-9B79-651136C07346}" srcId="{7BBBF721-6270-4926-B500-67CA41E8E3BB}" destId="{D9AD2A92-8F83-4023-8933-7ADFC5948435}" srcOrd="0" destOrd="0" parTransId="{EF1DA40D-9D5A-432A-BC34-1CC04B5EFBB2}" sibTransId="{9A093850-CE82-4CB8-A315-86371F7FB104}"/>
    <dgm:cxn modelId="{FA3ECC84-21C9-40A9-B022-C7B5BF705890}" srcId="{D9AD2A92-8F83-4023-8933-7ADFC5948435}" destId="{0C3617BD-70AA-4CF0-AB16-7E54B57EC486}" srcOrd="3" destOrd="0" parTransId="{2E35DB7A-8B2E-45F6-9AC7-7C6E53FAF27A}" sibTransId="{045988CE-392A-4D67-A9D2-3EA50FE525CF}"/>
    <dgm:cxn modelId="{616BA7AA-1DB6-4B03-BC41-7E926F460E2B}" srcId="{9105B2A5-6470-4CEC-AA03-DD2BCBE9A90F}" destId="{F46FC0A0-B6A9-4AA9-9358-E2BE8E5CA43E}" srcOrd="1" destOrd="0" parTransId="{F7A3EF28-8D54-4B42-8C92-C95AAFF24B65}" sibTransId="{CED6B45D-582E-4669-BBD2-43501783329D}"/>
    <dgm:cxn modelId="{882D0AAF-A810-43A1-802C-06581D49DB51}" srcId="{D9AD2A92-8F83-4023-8933-7ADFC5948435}" destId="{85E77151-D1CE-4C7B-ADF2-2764611930F4}" srcOrd="2" destOrd="0" parTransId="{48002A3A-0830-4A47-839A-16D6E9A4B068}" sibTransId="{3312692C-5751-4BB8-85CC-0066FEA2D6C5}"/>
    <dgm:cxn modelId="{43E6A0B1-592A-465F-AA0C-6F93F94A6587}" srcId="{9105B2A5-6470-4CEC-AA03-DD2BCBE9A90F}" destId="{8A099D32-18A6-4C4D-A749-C908015B38E9}" srcOrd="2" destOrd="0" parTransId="{12AECEDE-93C4-4876-A4C9-A26FBCBFE304}" sibTransId="{F3B7E3F3-C387-4C56-B148-F72CE66891A3}"/>
    <dgm:cxn modelId="{71D0FFC1-F90F-40C6-BABC-49D2B5737C6D}" type="presOf" srcId="{9105B2A5-6470-4CEC-AA03-DD2BCBE9A90F}" destId="{EBCAB9A3-BE4E-44AA-A283-7AA5706651C0}" srcOrd="0" destOrd="0" presId="urn:microsoft.com/office/officeart/2005/8/layout/vList2"/>
    <dgm:cxn modelId="{A2F2BACD-7207-4881-B0B0-01F35BD663D1}" type="presOf" srcId="{0C3617BD-70AA-4CF0-AB16-7E54B57EC486}" destId="{8BACA4A6-8BEA-469A-9CCE-12242CF337C0}" srcOrd="0" destOrd="3" presId="urn:microsoft.com/office/officeart/2005/8/layout/vList2"/>
    <dgm:cxn modelId="{C86760DA-B156-4ED6-BF42-22934E883AC3}" type="presOf" srcId="{812020D4-2140-4176-A9E4-2B5CE3916B98}" destId="{0BF37D75-5113-41DF-9840-6F5FA7EF426C}" srcOrd="0" destOrd="0" presId="urn:microsoft.com/office/officeart/2005/8/layout/vList2"/>
    <dgm:cxn modelId="{94F74BDB-FFBA-4F7F-A1F7-39A62C1D2816}" type="presOf" srcId="{85E77151-D1CE-4C7B-ADF2-2764611930F4}" destId="{8BACA4A6-8BEA-469A-9CCE-12242CF337C0}" srcOrd="0" destOrd="2" presId="urn:microsoft.com/office/officeart/2005/8/layout/vList2"/>
    <dgm:cxn modelId="{2397F1F1-4BA8-442A-9384-D7633219FF2C}" type="presOf" srcId="{D9AD2A92-8F83-4023-8933-7ADFC5948435}" destId="{5BE1E915-A850-4F7E-B0CB-5061AFE38E69}" srcOrd="0" destOrd="0" presId="urn:microsoft.com/office/officeart/2005/8/layout/vList2"/>
    <dgm:cxn modelId="{CC6A89F5-2FF1-43C6-B815-EC240BC0F664}" type="presParOf" srcId="{293BC2E4-4EAE-4E16-859B-5601CC18758D}" destId="{5BE1E915-A850-4F7E-B0CB-5061AFE38E69}" srcOrd="0" destOrd="0" presId="urn:microsoft.com/office/officeart/2005/8/layout/vList2"/>
    <dgm:cxn modelId="{40CD35DF-30E6-4F40-BA23-D3D60EB7C442}" type="presParOf" srcId="{293BC2E4-4EAE-4E16-859B-5601CC18758D}" destId="{8BACA4A6-8BEA-469A-9CCE-12242CF337C0}" srcOrd="1" destOrd="0" presId="urn:microsoft.com/office/officeart/2005/8/layout/vList2"/>
    <dgm:cxn modelId="{5BF9AD4B-F146-4BA3-8A81-7B9E4534C1C9}" type="presParOf" srcId="{293BC2E4-4EAE-4E16-859B-5601CC18758D}" destId="{EBCAB9A3-BE4E-44AA-A283-7AA5706651C0}" srcOrd="2" destOrd="0" presId="urn:microsoft.com/office/officeart/2005/8/layout/vList2"/>
    <dgm:cxn modelId="{A0BEE69A-531F-4F25-BE41-68B75EEF0B50}" type="presParOf" srcId="{293BC2E4-4EAE-4E16-859B-5601CC18758D}" destId="{0BF37D75-5113-41DF-9840-6F5FA7EF42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BBF721-6270-4926-B500-67CA41E8E3BB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AD2A92-8F83-4023-8933-7ADFC5948435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 dirty="0"/>
            <a:t>모델 별 결과값</a:t>
          </a:r>
          <a:endParaRPr lang="en-US" b="1" dirty="0"/>
        </a:p>
      </dgm:t>
    </dgm:pt>
    <dgm:pt modelId="{EF1DA40D-9D5A-432A-BC34-1CC04B5EFBB2}" type="parTrans" cxnId="{DE1BC677-D0F4-4F7E-9B79-651136C07346}">
      <dgm:prSet/>
      <dgm:spPr/>
      <dgm:t>
        <a:bodyPr/>
        <a:lstStyle/>
        <a:p>
          <a:endParaRPr lang="en-US"/>
        </a:p>
      </dgm:t>
    </dgm:pt>
    <dgm:pt modelId="{9A093850-CE82-4CB8-A315-86371F7FB104}" type="sibTrans" cxnId="{DE1BC677-D0F4-4F7E-9B79-651136C07346}">
      <dgm:prSet/>
      <dgm:spPr/>
      <dgm:t>
        <a:bodyPr/>
        <a:lstStyle/>
        <a:p>
          <a:endParaRPr lang="en-US"/>
        </a:p>
      </dgm:t>
    </dgm:pt>
    <dgm:pt modelId="{0C3617BD-70AA-4CF0-AB16-7E54B57EC486}">
      <dgm:prSet/>
      <dgm:spPr/>
      <dgm:t>
        <a:bodyPr/>
        <a:lstStyle/>
        <a:p>
          <a:endParaRPr lang="en-US" dirty="0"/>
        </a:p>
      </dgm:t>
    </dgm:pt>
    <dgm:pt modelId="{2E35DB7A-8B2E-45F6-9AC7-7C6E53FAF27A}" type="parTrans" cxnId="{FA3ECC84-21C9-40A9-B022-C7B5BF705890}">
      <dgm:prSet/>
      <dgm:spPr/>
      <dgm:t>
        <a:bodyPr/>
        <a:lstStyle/>
        <a:p>
          <a:endParaRPr lang="en-US"/>
        </a:p>
      </dgm:t>
    </dgm:pt>
    <dgm:pt modelId="{045988CE-392A-4D67-A9D2-3EA50FE525CF}" type="sibTrans" cxnId="{FA3ECC84-21C9-40A9-B022-C7B5BF705890}">
      <dgm:prSet/>
      <dgm:spPr/>
      <dgm:t>
        <a:bodyPr/>
        <a:lstStyle/>
        <a:p>
          <a:endParaRPr lang="en-US"/>
        </a:p>
      </dgm:t>
    </dgm:pt>
    <dgm:pt modelId="{9105B2A5-6470-4CEC-AA03-DD2BCBE9A9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 dirty="0"/>
            <a:t>박스 플롯 </a:t>
          </a:r>
          <a:r>
            <a:rPr lang="en-US" altLang="ko-KR" b="1" dirty="0"/>
            <a:t>(box plot)</a:t>
          </a:r>
          <a:endParaRPr lang="en-US" b="1" dirty="0"/>
        </a:p>
      </dgm:t>
    </dgm:pt>
    <dgm:pt modelId="{E56331B7-ECFB-4984-9A45-3C44B9B23F1D}" type="parTrans" cxnId="{6D2EC973-1652-4487-BC0D-CE484A681BE9}">
      <dgm:prSet/>
      <dgm:spPr/>
      <dgm:t>
        <a:bodyPr/>
        <a:lstStyle/>
        <a:p>
          <a:endParaRPr lang="en-US"/>
        </a:p>
      </dgm:t>
    </dgm:pt>
    <dgm:pt modelId="{A82833EC-0B4C-45F5-80A6-E76F7E74AD4E}" type="sibTrans" cxnId="{6D2EC973-1652-4487-BC0D-CE484A681BE9}">
      <dgm:prSet/>
      <dgm:spPr/>
      <dgm:t>
        <a:bodyPr/>
        <a:lstStyle/>
        <a:p>
          <a:endParaRPr lang="en-US"/>
        </a:p>
      </dgm:t>
    </dgm:pt>
    <dgm:pt modelId="{8A099D32-18A6-4C4D-A749-C908015B38E9}">
      <dgm:prSet/>
      <dgm:spPr/>
      <dgm:t>
        <a:bodyPr/>
        <a:lstStyle/>
        <a:p>
          <a:endParaRPr lang="en-US" dirty="0"/>
        </a:p>
      </dgm:t>
    </dgm:pt>
    <dgm:pt modelId="{12AECEDE-93C4-4876-A4C9-A26FBCBFE304}" type="parTrans" cxnId="{43E6A0B1-592A-465F-AA0C-6F93F94A6587}">
      <dgm:prSet/>
      <dgm:spPr/>
      <dgm:t>
        <a:bodyPr/>
        <a:lstStyle/>
        <a:p>
          <a:endParaRPr lang="en-US"/>
        </a:p>
      </dgm:t>
    </dgm:pt>
    <dgm:pt modelId="{F3B7E3F3-C387-4C56-B148-F72CE66891A3}" type="sibTrans" cxnId="{43E6A0B1-592A-465F-AA0C-6F93F94A6587}">
      <dgm:prSet/>
      <dgm:spPr/>
      <dgm:t>
        <a:bodyPr/>
        <a:lstStyle/>
        <a:p>
          <a:endParaRPr lang="en-US"/>
        </a:p>
      </dgm:t>
    </dgm:pt>
    <dgm:pt modelId="{99ECE094-7F46-4829-845F-C0D43E3332B3}">
      <dgm:prSet/>
      <dgm:spPr/>
      <dgm:t>
        <a:bodyPr/>
        <a:lstStyle/>
        <a:p>
          <a:endParaRPr lang="en-US" dirty="0"/>
        </a:p>
      </dgm:t>
    </dgm:pt>
    <dgm:pt modelId="{C93EB835-5974-454C-8E61-91CF35627EE2}" type="par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DAD1B266-F4B1-4B94-BD28-7FC97C923CD5}" type="sib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9092393C-235A-4770-BF52-04A1A8E1A514}">
      <dgm:prSet/>
      <dgm:spPr/>
      <dgm:t>
        <a:bodyPr/>
        <a:lstStyle/>
        <a:p>
          <a:endParaRPr lang="en-US" dirty="0"/>
        </a:p>
      </dgm:t>
    </dgm:pt>
    <dgm:pt modelId="{E1E806A1-25DB-4C0B-82FD-27B1FE87BA42}" type="par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1A01642F-FFD3-48EB-8F96-B547F6F180C6}" type="sib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85E77151-D1CE-4C7B-ADF2-2764611930F4}">
      <dgm:prSet/>
      <dgm:spPr/>
      <dgm:t>
        <a:bodyPr/>
        <a:lstStyle/>
        <a:p>
          <a:endParaRPr lang="en-US" dirty="0"/>
        </a:p>
      </dgm:t>
    </dgm:pt>
    <dgm:pt modelId="{48002A3A-0830-4A47-839A-16D6E9A4B068}" type="par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3312692C-5751-4BB8-85CC-0066FEA2D6C5}" type="sib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812020D4-2140-4176-A9E4-2B5CE3916B98}">
      <dgm:prSet/>
      <dgm:spPr/>
      <dgm:t>
        <a:bodyPr/>
        <a:lstStyle/>
        <a:p>
          <a:endParaRPr lang="en-US" dirty="0"/>
        </a:p>
      </dgm:t>
    </dgm:pt>
    <dgm:pt modelId="{C675BC60-9BBE-4D14-AC60-4092AD2F3198}" type="par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15A40863-42B1-4DBA-A615-6DEB88331F0E}" type="sib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F46FC0A0-B6A9-4AA9-9358-E2BE8E5CA43E}">
      <dgm:prSet/>
      <dgm:spPr/>
      <dgm:t>
        <a:bodyPr/>
        <a:lstStyle/>
        <a:p>
          <a:endParaRPr lang="en-US" dirty="0"/>
        </a:p>
      </dgm:t>
    </dgm:pt>
    <dgm:pt modelId="{F7A3EF28-8D54-4B42-8C92-C95AAFF24B65}" type="par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CED6B45D-582E-4669-BBD2-43501783329D}" type="sib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293BC2E4-4EAE-4E16-859B-5601CC18758D}" type="pres">
      <dgm:prSet presAssocID="{7BBBF721-6270-4926-B500-67CA41E8E3BB}" presName="linear" presStyleCnt="0">
        <dgm:presLayoutVars>
          <dgm:animLvl val="lvl"/>
          <dgm:resizeHandles val="exact"/>
        </dgm:presLayoutVars>
      </dgm:prSet>
      <dgm:spPr/>
    </dgm:pt>
    <dgm:pt modelId="{5BE1E915-A850-4F7E-B0CB-5061AFE38E69}" type="pres">
      <dgm:prSet presAssocID="{D9AD2A92-8F83-4023-8933-7ADFC5948435}" presName="parentText" presStyleLbl="node1" presStyleIdx="0" presStyleCnt="2" custLinFactNeighborX="132">
        <dgm:presLayoutVars>
          <dgm:chMax val="0"/>
          <dgm:bulletEnabled val="1"/>
        </dgm:presLayoutVars>
      </dgm:prSet>
      <dgm:spPr/>
    </dgm:pt>
    <dgm:pt modelId="{8BACA4A6-8BEA-469A-9CCE-12242CF337C0}" type="pres">
      <dgm:prSet presAssocID="{D9AD2A92-8F83-4023-8933-7ADFC5948435}" presName="childText" presStyleLbl="revTx" presStyleIdx="0" presStyleCnt="2">
        <dgm:presLayoutVars>
          <dgm:bulletEnabled val="1"/>
        </dgm:presLayoutVars>
      </dgm:prSet>
      <dgm:spPr/>
    </dgm:pt>
    <dgm:pt modelId="{EBCAB9A3-BE4E-44AA-A283-7AA5706651C0}" type="pres">
      <dgm:prSet presAssocID="{9105B2A5-6470-4CEC-AA03-DD2BCBE9A90F}" presName="parentText" presStyleLbl="node1" presStyleIdx="1" presStyleCnt="2" custLinFactNeighborY="-24276">
        <dgm:presLayoutVars>
          <dgm:chMax val="0"/>
          <dgm:bulletEnabled val="1"/>
        </dgm:presLayoutVars>
      </dgm:prSet>
      <dgm:spPr/>
    </dgm:pt>
    <dgm:pt modelId="{0BF37D75-5113-41DF-9840-6F5FA7EF426C}" type="pres">
      <dgm:prSet presAssocID="{9105B2A5-6470-4CEC-AA03-DD2BCBE9A9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8D3D22-8696-4010-86AC-A0C6755F969B}" type="presOf" srcId="{9092393C-235A-4770-BF52-04A1A8E1A514}" destId="{8BACA4A6-8BEA-469A-9CCE-12242CF337C0}" srcOrd="0" destOrd="1" presId="urn:microsoft.com/office/officeart/2005/8/layout/vList2"/>
    <dgm:cxn modelId="{2DB09435-232F-4D92-8DBE-8B1B34F97EAA}" type="presOf" srcId="{7BBBF721-6270-4926-B500-67CA41E8E3BB}" destId="{293BC2E4-4EAE-4E16-859B-5601CC18758D}" srcOrd="0" destOrd="0" presId="urn:microsoft.com/office/officeart/2005/8/layout/vList2"/>
    <dgm:cxn modelId="{72D2433B-43EB-40D1-9F2D-ACF82F3257CC}" srcId="{D9AD2A92-8F83-4023-8933-7ADFC5948435}" destId="{9092393C-235A-4770-BF52-04A1A8E1A514}" srcOrd="1" destOrd="0" parTransId="{E1E806A1-25DB-4C0B-82FD-27B1FE87BA42}" sibTransId="{1A01642F-FFD3-48EB-8F96-B547F6F180C6}"/>
    <dgm:cxn modelId="{5D6BA740-70D1-4507-9D2C-2C169F560040}" srcId="{9105B2A5-6470-4CEC-AA03-DD2BCBE9A90F}" destId="{812020D4-2140-4176-A9E4-2B5CE3916B98}" srcOrd="0" destOrd="0" parTransId="{C675BC60-9BBE-4D14-AC60-4092AD2F3198}" sibTransId="{15A40863-42B1-4DBA-A615-6DEB88331F0E}"/>
    <dgm:cxn modelId="{871F6E65-C5B9-49F7-91D6-330DA316C845}" type="presOf" srcId="{99ECE094-7F46-4829-845F-C0D43E3332B3}" destId="{8BACA4A6-8BEA-469A-9CCE-12242CF337C0}" srcOrd="0" destOrd="0" presId="urn:microsoft.com/office/officeart/2005/8/layout/vList2"/>
    <dgm:cxn modelId="{6846BF6F-9A99-41B2-97E7-79738A3F0685}" type="presOf" srcId="{F46FC0A0-B6A9-4AA9-9358-E2BE8E5CA43E}" destId="{0BF37D75-5113-41DF-9840-6F5FA7EF426C}" srcOrd="0" destOrd="1" presId="urn:microsoft.com/office/officeart/2005/8/layout/vList2"/>
    <dgm:cxn modelId="{5DC20E52-3751-4543-9B27-8169CDE77972}" srcId="{D9AD2A92-8F83-4023-8933-7ADFC5948435}" destId="{99ECE094-7F46-4829-845F-C0D43E3332B3}" srcOrd="0" destOrd="0" parTransId="{C93EB835-5974-454C-8E61-91CF35627EE2}" sibTransId="{DAD1B266-F4B1-4B94-BD28-7FC97C923CD5}"/>
    <dgm:cxn modelId="{D3A67D73-0549-41D2-9D7A-6C903012D0D7}" type="presOf" srcId="{8A099D32-18A6-4C4D-A749-C908015B38E9}" destId="{0BF37D75-5113-41DF-9840-6F5FA7EF426C}" srcOrd="0" destOrd="2" presId="urn:microsoft.com/office/officeart/2005/8/layout/vList2"/>
    <dgm:cxn modelId="{6D2EC973-1652-4487-BC0D-CE484A681BE9}" srcId="{7BBBF721-6270-4926-B500-67CA41E8E3BB}" destId="{9105B2A5-6470-4CEC-AA03-DD2BCBE9A90F}" srcOrd="1" destOrd="0" parTransId="{E56331B7-ECFB-4984-9A45-3C44B9B23F1D}" sibTransId="{A82833EC-0B4C-45F5-80A6-E76F7E74AD4E}"/>
    <dgm:cxn modelId="{DE1BC677-D0F4-4F7E-9B79-651136C07346}" srcId="{7BBBF721-6270-4926-B500-67CA41E8E3BB}" destId="{D9AD2A92-8F83-4023-8933-7ADFC5948435}" srcOrd="0" destOrd="0" parTransId="{EF1DA40D-9D5A-432A-BC34-1CC04B5EFBB2}" sibTransId="{9A093850-CE82-4CB8-A315-86371F7FB104}"/>
    <dgm:cxn modelId="{FA3ECC84-21C9-40A9-B022-C7B5BF705890}" srcId="{D9AD2A92-8F83-4023-8933-7ADFC5948435}" destId="{0C3617BD-70AA-4CF0-AB16-7E54B57EC486}" srcOrd="3" destOrd="0" parTransId="{2E35DB7A-8B2E-45F6-9AC7-7C6E53FAF27A}" sibTransId="{045988CE-392A-4D67-A9D2-3EA50FE525CF}"/>
    <dgm:cxn modelId="{616BA7AA-1DB6-4B03-BC41-7E926F460E2B}" srcId="{9105B2A5-6470-4CEC-AA03-DD2BCBE9A90F}" destId="{F46FC0A0-B6A9-4AA9-9358-E2BE8E5CA43E}" srcOrd="1" destOrd="0" parTransId="{F7A3EF28-8D54-4B42-8C92-C95AAFF24B65}" sibTransId="{CED6B45D-582E-4669-BBD2-43501783329D}"/>
    <dgm:cxn modelId="{882D0AAF-A810-43A1-802C-06581D49DB51}" srcId="{D9AD2A92-8F83-4023-8933-7ADFC5948435}" destId="{85E77151-D1CE-4C7B-ADF2-2764611930F4}" srcOrd="2" destOrd="0" parTransId="{48002A3A-0830-4A47-839A-16D6E9A4B068}" sibTransId="{3312692C-5751-4BB8-85CC-0066FEA2D6C5}"/>
    <dgm:cxn modelId="{43E6A0B1-592A-465F-AA0C-6F93F94A6587}" srcId="{9105B2A5-6470-4CEC-AA03-DD2BCBE9A90F}" destId="{8A099D32-18A6-4C4D-A749-C908015B38E9}" srcOrd="2" destOrd="0" parTransId="{12AECEDE-93C4-4876-A4C9-A26FBCBFE304}" sibTransId="{F3B7E3F3-C387-4C56-B148-F72CE66891A3}"/>
    <dgm:cxn modelId="{71D0FFC1-F90F-40C6-BABC-49D2B5737C6D}" type="presOf" srcId="{9105B2A5-6470-4CEC-AA03-DD2BCBE9A90F}" destId="{EBCAB9A3-BE4E-44AA-A283-7AA5706651C0}" srcOrd="0" destOrd="0" presId="urn:microsoft.com/office/officeart/2005/8/layout/vList2"/>
    <dgm:cxn modelId="{A2F2BACD-7207-4881-B0B0-01F35BD663D1}" type="presOf" srcId="{0C3617BD-70AA-4CF0-AB16-7E54B57EC486}" destId="{8BACA4A6-8BEA-469A-9CCE-12242CF337C0}" srcOrd="0" destOrd="3" presId="urn:microsoft.com/office/officeart/2005/8/layout/vList2"/>
    <dgm:cxn modelId="{C86760DA-B156-4ED6-BF42-22934E883AC3}" type="presOf" srcId="{812020D4-2140-4176-A9E4-2B5CE3916B98}" destId="{0BF37D75-5113-41DF-9840-6F5FA7EF426C}" srcOrd="0" destOrd="0" presId="urn:microsoft.com/office/officeart/2005/8/layout/vList2"/>
    <dgm:cxn modelId="{94F74BDB-FFBA-4F7F-A1F7-39A62C1D2816}" type="presOf" srcId="{85E77151-D1CE-4C7B-ADF2-2764611930F4}" destId="{8BACA4A6-8BEA-469A-9CCE-12242CF337C0}" srcOrd="0" destOrd="2" presId="urn:microsoft.com/office/officeart/2005/8/layout/vList2"/>
    <dgm:cxn modelId="{2397F1F1-4BA8-442A-9384-D7633219FF2C}" type="presOf" srcId="{D9AD2A92-8F83-4023-8933-7ADFC5948435}" destId="{5BE1E915-A850-4F7E-B0CB-5061AFE38E69}" srcOrd="0" destOrd="0" presId="urn:microsoft.com/office/officeart/2005/8/layout/vList2"/>
    <dgm:cxn modelId="{CC6A89F5-2FF1-43C6-B815-EC240BC0F664}" type="presParOf" srcId="{293BC2E4-4EAE-4E16-859B-5601CC18758D}" destId="{5BE1E915-A850-4F7E-B0CB-5061AFE38E69}" srcOrd="0" destOrd="0" presId="urn:microsoft.com/office/officeart/2005/8/layout/vList2"/>
    <dgm:cxn modelId="{40CD35DF-30E6-4F40-BA23-D3D60EB7C442}" type="presParOf" srcId="{293BC2E4-4EAE-4E16-859B-5601CC18758D}" destId="{8BACA4A6-8BEA-469A-9CCE-12242CF337C0}" srcOrd="1" destOrd="0" presId="urn:microsoft.com/office/officeart/2005/8/layout/vList2"/>
    <dgm:cxn modelId="{5BF9AD4B-F146-4BA3-8A81-7B9E4534C1C9}" type="presParOf" srcId="{293BC2E4-4EAE-4E16-859B-5601CC18758D}" destId="{EBCAB9A3-BE4E-44AA-A283-7AA5706651C0}" srcOrd="2" destOrd="0" presId="urn:microsoft.com/office/officeart/2005/8/layout/vList2"/>
    <dgm:cxn modelId="{A0BEE69A-531F-4F25-BE41-68B75EEF0B50}" type="presParOf" srcId="{293BC2E4-4EAE-4E16-859B-5601CC18758D}" destId="{0BF37D75-5113-41DF-9840-6F5FA7EF42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BBF721-6270-4926-B500-67CA41E8E3BB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AD2A92-8F83-4023-8933-7ADFC5948435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 dirty="0"/>
            <a:t>특성 중요도 시각화</a:t>
          </a:r>
          <a:endParaRPr lang="en-US" b="1" dirty="0"/>
        </a:p>
      </dgm:t>
    </dgm:pt>
    <dgm:pt modelId="{EF1DA40D-9D5A-432A-BC34-1CC04B5EFBB2}" type="parTrans" cxnId="{DE1BC677-D0F4-4F7E-9B79-651136C07346}">
      <dgm:prSet/>
      <dgm:spPr/>
      <dgm:t>
        <a:bodyPr/>
        <a:lstStyle/>
        <a:p>
          <a:endParaRPr lang="en-US"/>
        </a:p>
      </dgm:t>
    </dgm:pt>
    <dgm:pt modelId="{9A093850-CE82-4CB8-A315-86371F7FB104}" type="sibTrans" cxnId="{DE1BC677-D0F4-4F7E-9B79-651136C07346}">
      <dgm:prSet/>
      <dgm:spPr/>
      <dgm:t>
        <a:bodyPr/>
        <a:lstStyle/>
        <a:p>
          <a:endParaRPr lang="en-US"/>
        </a:p>
      </dgm:t>
    </dgm:pt>
    <dgm:pt modelId="{0C3617BD-70AA-4CF0-AB16-7E54B57EC486}">
      <dgm:prSet/>
      <dgm:spPr/>
      <dgm:t>
        <a:bodyPr/>
        <a:lstStyle/>
        <a:p>
          <a:endParaRPr lang="en-US" dirty="0"/>
        </a:p>
      </dgm:t>
    </dgm:pt>
    <dgm:pt modelId="{2E35DB7A-8B2E-45F6-9AC7-7C6E53FAF27A}" type="parTrans" cxnId="{FA3ECC84-21C9-40A9-B022-C7B5BF705890}">
      <dgm:prSet/>
      <dgm:spPr/>
      <dgm:t>
        <a:bodyPr/>
        <a:lstStyle/>
        <a:p>
          <a:endParaRPr lang="en-US"/>
        </a:p>
      </dgm:t>
    </dgm:pt>
    <dgm:pt modelId="{045988CE-392A-4D67-A9D2-3EA50FE525CF}" type="sibTrans" cxnId="{FA3ECC84-21C9-40A9-B022-C7B5BF705890}">
      <dgm:prSet/>
      <dgm:spPr/>
      <dgm:t>
        <a:bodyPr/>
        <a:lstStyle/>
        <a:p>
          <a:endParaRPr lang="en-US"/>
        </a:p>
      </dgm:t>
    </dgm:pt>
    <dgm:pt modelId="{9105B2A5-6470-4CEC-AA03-DD2BCBE9A90F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algn="ctr"/>
          <a:r>
            <a:rPr lang="ko-KR" altLang="en-US" b="1" dirty="0"/>
            <a:t>각 특성 별 중요도</a:t>
          </a:r>
          <a:endParaRPr lang="en-US" b="1" dirty="0"/>
        </a:p>
      </dgm:t>
    </dgm:pt>
    <dgm:pt modelId="{E56331B7-ECFB-4984-9A45-3C44B9B23F1D}" type="parTrans" cxnId="{6D2EC973-1652-4487-BC0D-CE484A681BE9}">
      <dgm:prSet/>
      <dgm:spPr/>
      <dgm:t>
        <a:bodyPr/>
        <a:lstStyle/>
        <a:p>
          <a:endParaRPr lang="en-US"/>
        </a:p>
      </dgm:t>
    </dgm:pt>
    <dgm:pt modelId="{A82833EC-0B4C-45F5-80A6-E76F7E74AD4E}" type="sibTrans" cxnId="{6D2EC973-1652-4487-BC0D-CE484A681BE9}">
      <dgm:prSet/>
      <dgm:spPr/>
      <dgm:t>
        <a:bodyPr/>
        <a:lstStyle/>
        <a:p>
          <a:endParaRPr lang="en-US"/>
        </a:p>
      </dgm:t>
    </dgm:pt>
    <dgm:pt modelId="{8A099D32-18A6-4C4D-A749-C908015B38E9}">
      <dgm:prSet/>
      <dgm:spPr/>
      <dgm:t>
        <a:bodyPr/>
        <a:lstStyle/>
        <a:p>
          <a:endParaRPr lang="en-US" dirty="0"/>
        </a:p>
      </dgm:t>
    </dgm:pt>
    <dgm:pt modelId="{12AECEDE-93C4-4876-A4C9-A26FBCBFE304}" type="parTrans" cxnId="{43E6A0B1-592A-465F-AA0C-6F93F94A6587}">
      <dgm:prSet/>
      <dgm:spPr/>
      <dgm:t>
        <a:bodyPr/>
        <a:lstStyle/>
        <a:p>
          <a:endParaRPr lang="en-US"/>
        </a:p>
      </dgm:t>
    </dgm:pt>
    <dgm:pt modelId="{F3B7E3F3-C387-4C56-B148-F72CE66891A3}" type="sibTrans" cxnId="{43E6A0B1-592A-465F-AA0C-6F93F94A6587}">
      <dgm:prSet/>
      <dgm:spPr/>
      <dgm:t>
        <a:bodyPr/>
        <a:lstStyle/>
        <a:p>
          <a:endParaRPr lang="en-US"/>
        </a:p>
      </dgm:t>
    </dgm:pt>
    <dgm:pt modelId="{99ECE094-7F46-4829-845F-C0D43E3332B3}">
      <dgm:prSet/>
      <dgm:spPr/>
      <dgm:t>
        <a:bodyPr/>
        <a:lstStyle/>
        <a:p>
          <a:endParaRPr lang="en-US" dirty="0"/>
        </a:p>
      </dgm:t>
    </dgm:pt>
    <dgm:pt modelId="{C93EB835-5974-454C-8E61-91CF35627EE2}" type="par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DAD1B266-F4B1-4B94-BD28-7FC97C923CD5}" type="sibTrans" cxnId="{5DC20E52-3751-4543-9B27-8169CDE77972}">
      <dgm:prSet/>
      <dgm:spPr/>
      <dgm:t>
        <a:bodyPr/>
        <a:lstStyle/>
        <a:p>
          <a:pPr latinLnBrk="1"/>
          <a:endParaRPr lang="ko-KR" altLang="en-US"/>
        </a:p>
      </dgm:t>
    </dgm:pt>
    <dgm:pt modelId="{9092393C-235A-4770-BF52-04A1A8E1A514}">
      <dgm:prSet/>
      <dgm:spPr/>
      <dgm:t>
        <a:bodyPr/>
        <a:lstStyle/>
        <a:p>
          <a:endParaRPr lang="en-US" dirty="0"/>
        </a:p>
      </dgm:t>
    </dgm:pt>
    <dgm:pt modelId="{E1E806A1-25DB-4C0B-82FD-27B1FE87BA42}" type="par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1A01642F-FFD3-48EB-8F96-B547F6F180C6}" type="sibTrans" cxnId="{72D2433B-43EB-40D1-9F2D-ACF82F3257CC}">
      <dgm:prSet/>
      <dgm:spPr/>
      <dgm:t>
        <a:bodyPr/>
        <a:lstStyle/>
        <a:p>
          <a:pPr latinLnBrk="1"/>
          <a:endParaRPr lang="ko-KR" altLang="en-US"/>
        </a:p>
      </dgm:t>
    </dgm:pt>
    <dgm:pt modelId="{85E77151-D1CE-4C7B-ADF2-2764611930F4}">
      <dgm:prSet/>
      <dgm:spPr/>
      <dgm:t>
        <a:bodyPr/>
        <a:lstStyle/>
        <a:p>
          <a:endParaRPr lang="en-US" dirty="0"/>
        </a:p>
      </dgm:t>
    </dgm:pt>
    <dgm:pt modelId="{48002A3A-0830-4A47-839A-16D6E9A4B068}" type="par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3312692C-5751-4BB8-85CC-0066FEA2D6C5}" type="sibTrans" cxnId="{882D0AAF-A810-43A1-802C-06581D49DB51}">
      <dgm:prSet/>
      <dgm:spPr/>
      <dgm:t>
        <a:bodyPr/>
        <a:lstStyle/>
        <a:p>
          <a:pPr latinLnBrk="1"/>
          <a:endParaRPr lang="ko-KR" altLang="en-US"/>
        </a:p>
      </dgm:t>
    </dgm:pt>
    <dgm:pt modelId="{812020D4-2140-4176-A9E4-2B5CE3916B98}">
      <dgm:prSet/>
      <dgm:spPr/>
      <dgm:t>
        <a:bodyPr/>
        <a:lstStyle/>
        <a:p>
          <a:endParaRPr lang="en-US" dirty="0"/>
        </a:p>
      </dgm:t>
    </dgm:pt>
    <dgm:pt modelId="{C675BC60-9BBE-4D14-AC60-4092AD2F3198}" type="par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15A40863-42B1-4DBA-A615-6DEB88331F0E}" type="sibTrans" cxnId="{5D6BA740-70D1-4507-9D2C-2C169F560040}">
      <dgm:prSet/>
      <dgm:spPr/>
      <dgm:t>
        <a:bodyPr/>
        <a:lstStyle/>
        <a:p>
          <a:pPr latinLnBrk="1"/>
          <a:endParaRPr lang="ko-KR" altLang="en-US"/>
        </a:p>
      </dgm:t>
    </dgm:pt>
    <dgm:pt modelId="{F46FC0A0-B6A9-4AA9-9358-E2BE8E5CA43E}">
      <dgm:prSet/>
      <dgm:spPr/>
      <dgm:t>
        <a:bodyPr/>
        <a:lstStyle/>
        <a:p>
          <a:endParaRPr lang="en-US" dirty="0"/>
        </a:p>
      </dgm:t>
    </dgm:pt>
    <dgm:pt modelId="{F7A3EF28-8D54-4B42-8C92-C95AAFF24B65}" type="par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CED6B45D-582E-4669-BBD2-43501783329D}" type="sibTrans" cxnId="{616BA7AA-1DB6-4B03-BC41-7E926F460E2B}">
      <dgm:prSet/>
      <dgm:spPr/>
      <dgm:t>
        <a:bodyPr/>
        <a:lstStyle/>
        <a:p>
          <a:pPr latinLnBrk="1"/>
          <a:endParaRPr lang="ko-KR" altLang="en-US"/>
        </a:p>
      </dgm:t>
    </dgm:pt>
    <dgm:pt modelId="{293BC2E4-4EAE-4E16-859B-5601CC18758D}" type="pres">
      <dgm:prSet presAssocID="{7BBBF721-6270-4926-B500-67CA41E8E3BB}" presName="linear" presStyleCnt="0">
        <dgm:presLayoutVars>
          <dgm:animLvl val="lvl"/>
          <dgm:resizeHandles val="exact"/>
        </dgm:presLayoutVars>
      </dgm:prSet>
      <dgm:spPr/>
    </dgm:pt>
    <dgm:pt modelId="{5BE1E915-A850-4F7E-B0CB-5061AFE38E69}" type="pres">
      <dgm:prSet presAssocID="{D9AD2A92-8F83-4023-8933-7ADFC5948435}" presName="parentText" presStyleLbl="node1" presStyleIdx="0" presStyleCnt="2" custLinFactNeighborY="-1444">
        <dgm:presLayoutVars>
          <dgm:chMax val="0"/>
          <dgm:bulletEnabled val="1"/>
        </dgm:presLayoutVars>
      </dgm:prSet>
      <dgm:spPr/>
    </dgm:pt>
    <dgm:pt modelId="{8BACA4A6-8BEA-469A-9CCE-12242CF337C0}" type="pres">
      <dgm:prSet presAssocID="{D9AD2A92-8F83-4023-8933-7ADFC5948435}" presName="childText" presStyleLbl="revTx" presStyleIdx="0" presStyleCnt="2">
        <dgm:presLayoutVars>
          <dgm:bulletEnabled val="1"/>
        </dgm:presLayoutVars>
      </dgm:prSet>
      <dgm:spPr/>
    </dgm:pt>
    <dgm:pt modelId="{EBCAB9A3-BE4E-44AA-A283-7AA5706651C0}" type="pres">
      <dgm:prSet presAssocID="{9105B2A5-6470-4CEC-AA03-DD2BCBE9A90F}" presName="parentText" presStyleLbl="node1" presStyleIdx="1" presStyleCnt="2" custLinFactNeighborY="-5696">
        <dgm:presLayoutVars>
          <dgm:chMax val="0"/>
          <dgm:bulletEnabled val="1"/>
        </dgm:presLayoutVars>
      </dgm:prSet>
      <dgm:spPr/>
    </dgm:pt>
    <dgm:pt modelId="{0BF37D75-5113-41DF-9840-6F5FA7EF426C}" type="pres">
      <dgm:prSet presAssocID="{9105B2A5-6470-4CEC-AA03-DD2BCBE9A90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8D3D22-8696-4010-86AC-A0C6755F969B}" type="presOf" srcId="{9092393C-235A-4770-BF52-04A1A8E1A514}" destId="{8BACA4A6-8BEA-469A-9CCE-12242CF337C0}" srcOrd="0" destOrd="1" presId="urn:microsoft.com/office/officeart/2005/8/layout/vList2"/>
    <dgm:cxn modelId="{2DB09435-232F-4D92-8DBE-8B1B34F97EAA}" type="presOf" srcId="{7BBBF721-6270-4926-B500-67CA41E8E3BB}" destId="{293BC2E4-4EAE-4E16-859B-5601CC18758D}" srcOrd="0" destOrd="0" presId="urn:microsoft.com/office/officeart/2005/8/layout/vList2"/>
    <dgm:cxn modelId="{72D2433B-43EB-40D1-9F2D-ACF82F3257CC}" srcId="{D9AD2A92-8F83-4023-8933-7ADFC5948435}" destId="{9092393C-235A-4770-BF52-04A1A8E1A514}" srcOrd="1" destOrd="0" parTransId="{E1E806A1-25DB-4C0B-82FD-27B1FE87BA42}" sibTransId="{1A01642F-FFD3-48EB-8F96-B547F6F180C6}"/>
    <dgm:cxn modelId="{5D6BA740-70D1-4507-9D2C-2C169F560040}" srcId="{9105B2A5-6470-4CEC-AA03-DD2BCBE9A90F}" destId="{812020D4-2140-4176-A9E4-2B5CE3916B98}" srcOrd="0" destOrd="0" parTransId="{C675BC60-9BBE-4D14-AC60-4092AD2F3198}" sibTransId="{15A40863-42B1-4DBA-A615-6DEB88331F0E}"/>
    <dgm:cxn modelId="{871F6E65-C5B9-49F7-91D6-330DA316C845}" type="presOf" srcId="{99ECE094-7F46-4829-845F-C0D43E3332B3}" destId="{8BACA4A6-8BEA-469A-9CCE-12242CF337C0}" srcOrd="0" destOrd="0" presId="urn:microsoft.com/office/officeart/2005/8/layout/vList2"/>
    <dgm:cxn modelId="{6846BF6F-9A99-41B2-97E7-79738A3F0685}" type="presOf" srcId="{F46FC0A0-B6A9-4AA9-9358-E2BE8E5CA43E}" destId="{0BF37D75-5113-41DF-9840-6F5FA7EF426C}" srcOrd="0" destOrd="1" presId="urn:microsoft.com/office/officeart/2005/8/layout/vList2"/>
    <dgm:cxn modelId="{5DC20E52-3751-4543-9B27-8169CDE77972}" srcId="{D9AD2A92-8F83-4023-8933-7ADFC5948435}" destId="{99ECE094-7F46-4829-845F-C0D43E3332B3}" srcOrd="0" destOrd="0" parTransId="{C93EB835-5974-454C-8E61-91CF35627EE2}" sibTransId="{DAD1B266-F4B1-4B94-BD28-7FC97C923CD5}"/>
    <dgm:cxn modelId="{D3A67D73-0549-41D2-9D7A-6C903012D0D7}" type="presOf" srcId="{8A099D32-18A6-4C4D-A749-C908015B38E9}" destId="{0BF37D75-5113-41DF-9840-6F5FA7EF426C}" srcOrd="0" destOrd="2" presId="urn:microsoft.com/office/officeart/2005/8/layout/vList2"/>
    <dgm:cxn modelId="{6D2EC973-1652-4487-BC0D-CE484A681BE9}" srcId="{7BBBF721-6270-4926-B500-67CA41E8E3BB}" destId="{9105B2A5-6470-4CEC-AA03-DD2BCBE9A90F}" srcOrd="1" destOrd="0" parTransId="{E56331B7-ECFB-4984-9A45-3C44B9B23F1D}" sibTransId="{A82833EC-0B4C-45F5-80A6-E76F7E74AD4E}"/>
    <dgm:cxn modelId="{DE1BC677-D0F4-4F7E-9B79-651136C07346}" srcId="{7BBBF721-6270-4926-B500-67CA41E8E3BB}" destId="{D9AD2A92-8F83-4023-8933-7ADFC5948435}" srcOrd="0" destOrd="0" parTransId="{EF1DA40D-9D5A-432A-BC34-1CC04B5EFBB2}" sibTransId="{9A093850-CE82-4CB8-A315-86371F7FB104}"/>
    <dgm:cxn modelId="{FA3ECC84-21C9-40A9-B022-C7B5BF705890}" srcId="{D9AD2A92-8F83-4023-8933-7ADFC5948435}" destId="{0C3617BD-70AA-4CF0-AB16-7E54B57EC486}" srcOrd="3" destOrd="0" parTransId="{2E35DB7A-8B2E-45F6-9AC7-7C6E53FAF27A}" sibTransId="{045988CE-392A-4D67-A9D2-3EA50FE525CF}"/>
    <dgm:cxn modelId="{616BA7AA-1DB6-4B03-BC41-7E926F460E2B}" srcId="{9105B2A5-6470-4CEC-AA03-DD2BCBE9A90F}" destId="{F46FC0A0-B6A9-4AA9-9358-E2BE8E5CA43E}" srcOrd="1" destOrd="0" parTransId="{F7A3EF28-8D54-4B42-8C92-C95AAFF24B65}" sibTransId="{CED6B45D-582E-4669-BBD2-43501783329D}"/>
    <dgm:cxn modelId="{882D0AAF-A810-43A1-802C-06581D49DB51}" srcId="{D9AD2A92-8F83-4023-8933-7ADFC5948435}" destId="{85E77151-D1CE-4C7B-ADF2-2764611930F4}" srcOrd="2" destOrd="0" parTransId="{48002A3A-0830-4A47-839A-16D6E9A4B068}" sibTransId="{3312692C-5751-4BB8-85CC-0066FEA2D6C5}"/>
    <dgm:cxn modelId="{43E6A0B1-592A-465F-AA0C-6F93F94A6587}" srcId="{9105B2A5-6470-4CEC-AA03-DD2BCBE9A90F}" destId="{8A099D32-18A6-4C4D-A749-C908015B38E9}" srcOrd="2" destOrd="0" parTransId="{12AECEDE-93C4-4876-A4C9-A26FBCBFE304}" sibTransId="{F3B7E3F3-C387-4C56-B148-F72CE66891A3}"/>
    <dgm:cxn modelId="{71D0FFC1-F90F-40C6-BABC-49D2B5737C6D}" type="presOf" srcId="{9105B2A5-6470-4CEC-AA03-DD2BCBE9A90F}" destId="{EBCAB9A3-BE4E-44AA-A283-7AA5706651C0}" srcOrd="0" destOrd="0" presId="urn:microsoft.com/office/officeart/2005/8/layout/vList2"/>
    <dgm:cxn modelId="{A2F2BACD-7207-4881-B0B0-01F35BD663D1}" type="presOf" srcId="{0C3617BD-70AA-4CF0-AB16-7E54B57EC486}" destId="{8BACA4A6-8BEA-469A-9CCE-12242CF337C0}" srcOrd="0" destOrd="3" presId="urn:microsoft.com/office/officeart/2005/8/layout/vList2"/>
    <dgm:cxn modelId="{C86760DA-B156-4ED6-BF42-22934E883AC3}" type="presOf" srcId="{812020D4-2140-4176-A9E4-2B5CE3916B98}" destId="{0BF37D75-5113-41DF-9840-6F5FA7EF426C}" srcOrd="0" destOrd="0" presId="urn:microsoft.com/office/officeart/2005/8/layout/vList2"/>
    <dgm:cxn modelId="{94F74BDB-FFBA-4F7F-A1F7-39A62C1D2816}" type="presOf" srcId="{85E77151-D1CE-4C7B-ADF2-2764611930F4}" destId="{8BACA4A6-8BEA-469A-9CCE-12242CF337C0}" srcOrd="0" destOrd="2" presId="urn:microsoft.com/office/officeart/2005/8/layout/vList2"/>
    <dgm:cxn modelId="{2397F1F1-4BA8-442A-9384-D7633219FF2C}" type="presOf" srcId="{D9AD2A92-8F83-4023-8933-7ADFC5948435}" destId="{5BE1E915-A850-4F7E-B0CB-5061AFE38E69}" srcOrd="0" destOrd="0" presId="urn:microsoft.com/office/officeart/2005/8/layout/vList2"/>
    <dgm:cxn modelId="{CC6A89F5-2FF1-43C6-B815-EC240BC0F664}" type="presParOf" srcId="{293BC2E4-4EAE-4E16-859B-5601CC18758D}" destId="{5BE1E915-A850-4F7E-B0CB-5061AFE38E69}" srcOrd="0" destOrd="0" presId="urn:microsoft.com/office/officeart/2005/8/layout/vList2"/>
    <dgm:cxn modelId="{40CD35DF-30E6-4F40-BA23-D3D60EB7C442}" type="presParOf" srcId="{293BC2E4-4EAE-4E16-859B-5601CC18758D}" destId="{8BACA4A6-8BEA-469A-9CCE-12242CF337C0}" srcOrd="1" destOrd="0" presId="urn:microsoft.com/office/officeart/2005/8/layout/vList2"/>
    <dgm:cxn modelId="{5BF9AD4B-F146-4BA3-8A81-7B9E4534C1C9}" type="presParOf" srcId="{293BC2E4-4EAE-4E16-859B-5601CC18758D}" destId="{EBCAB9A3-BE4E-44AA-A283-7AA5706651C0}" srcOrd="2" destOrd="0" presId="urn:microsoft.com/office/officeart/2005/8/layout/vList2"/>
    <dgm:cxn modelId="{A0BEE69A-531F-4F25-BE41-68B75EEF0B50}" type="presParOf" srcId="{293BC2E4-4EAE-4E16-859B-5601CC18758D}" destId="{0BF37D75-5113-41DF-9840-6F5FA7EF42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A2977-0124-4D6A-8909-DB72338B671D}">
      <dsp:nvSpPr>
        <dsp:cNvPr id="0" name=""/>
        <dsp:cNvSpPr/>
      </dsp:nvSpPr>
      <dsp:spPr>
        <a:xfrm>
          <a:off x="0" y="28225"/>
          <a:ext cx="5210615" cy="842400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b="1" kern="1200" dirty="0">
              <a:latin typeface="+mj-lt"/>
            </a:rPr>
            <a:t>데이터선</a:t>
          </a:r>
          <a:r>
            <a:rPr lang="ko-KR" altLang="en-US" sz="2500" b="1" kern="1200" dirty="0">
              <a:latin typeface="+mj-lt"/>
            </a:rPr>
            <a:t>정</a:t>
          </a:r>
          <a:endParaRPr lang="en-US" sz="2500" kern="1200" dirty="0">
            <a:latin typeface="+mj-lt"/>
          </a:endParaRPr>
        </a:p>
      </dsp:txBody>
      <dsp:txXfrm>
        <a:off x="41123" y="69348"/>
        <a:ext cx="5128369" cy="760154"/>
      </dsp:txXfrm>
    </dsp:sp>
    <dsp:sp modelId="{4B2E8636-76DA-4D05-81AC-361385F6DCE1}">
      <dsp:nvSpPr>
        <dsp:cNvPr id="0" name=""/>
        <dsp:cNvSpPr/>
      </dsp:nvSpPr>
      <dsp:spPr>
        <a:xfrm>
          <a:off x="0" y="1000226"/>
          <a:ext cx="5210615" cy="842400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latin typeface="+mj-lt"/>
            </a:rPr>
            <a:t>가설 및 검증</a:t>
          </a:r>
          <a:endParaRPr lang="en-US" sz="2500" kern="1200" dirty="0">
            <a:latin typeface="+mj-lt"/>
          </a:endParaRPr>
        </a:p>
      </dsp:txBody>
      <dsp:txXfrm>
        <a:off x="41123" y="1041349"/>
        <a:ext cx="5128369" cy="760154"/>
      </dsp:txXfrm>
    </dsp:sp>
    <dsp:sp modelId="{156BFE65-B1FD-45A9-99D7-4C606E7BDA89}">
      <dsp:nvSpPr>
        <dsp:cNvPr id="0" name=""/>
        <dsp:cNvSpPr/>
      </dsp:nvSpPr>
      <dsp:spPr>
        <a:xfrm>
          <a:off x="0" y="2015175"/>
          <a:ext cx="5210615" cy="842400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</a:rPr>
            <a:t>EDA</a:t>
          </a:r>
        </a:p>
      </dsp:txBody>
      <dsp:txXfrm>
        <a:off x="41123" y="2056298"/>
        <a:ext cx="5128369" cy="760154"/>
      </dsp:txXfrm>
    </dsp:sp>
    <dsp:sp modelId="{BA3B3CF8-40FC-4921-B373-775450B2494F}">
      <dsp:nvSpPr>
        <dsp:cNvPr id="0" name=""/>
        <dsp:cNvSpPr/>
      </dsp:nvSpPr>
      <dsp:spPr>
        <a:xfrm>
          <a:off x="0" y="2944226"/>
          <a:ext cx="5210615" cy="842400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+mj-lt"/>
            </a:rPr>
            <a:t>Modeling</a:t>
          </a:r>
        </a:p>
      </dsp:txBody>
      <dsp:txXfrm>
        <a:off x="41123" y="2985349"/>
        <a:ext cx="5128369" cy="760154"/>
      </dsp:txXfrm>
    </dsp:sp>
    <dsp:sp modelId="{6B490C23-7D8B-4994-8F94-3F0E5A674AB1}">
      <dsp:nvSpPr>
        <dsp:cNvPr id="0" name=""/>
        <dsp:cNvSpPr/>
      </dsp:nvSpPr>
      <dsp:spPr>
        <a:xfrm>
          <a:off x="0" y="3916226"/>
          <a:ext cx="5210615" cy="842400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latin typeface="+mj-lt"/>
            </a:rPr>
            <a:t>결론</a:t>
          </a:r>
          <a:endParaRPr lang="en-US" sz="2500" kern="1200" dirty="0">
            <a:latin typeface="+mj-lt"/>
          </a:endParaRPr>
        </a:p>
      </dsp:txBody>
      <dsp:txXfrm>
        <a:off x="41123" y="3957349"/>
        <a:ext cx="5128369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6298E-ECC9-4B5A-BE00-318BC6B344E2}">
      <dsp:nvSpPr>
        <dsp:cNvPr id="0" name=""/>
        <dsp:cNvSpPr/>
      </dsp:nvSpPr>
      <dsp:spPr>
        <a:xfrm>
          <a:off x="0" y="3190"/>
          <a:ext cx="6669373" cy="1547909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latin typeface="+mj-lt"/>
            </a:rPr>
            <a:t>자동차 연식이 낮을수록 가격이 높다</a:t>
          </a:r>
          <a:r>
            <a:rPr lang="en-US" altLang="ko-KR" sz="2500" b="1" kern="1200" dirty="0">
              <a:latin typeface="+mj-lt"/>
            </a:rPr>
            <a:t>. (</a:t>
          </a:r>
          <a:r>
            <a:rPr lang="ko-KR" altLang="en-US" sz="2500" b="1" kern="1200" dirty="0">
              <a:latin typeface="+mj-lt"/>
            </a:rPr>
            <a:t>가설</a:t>
          </a:r>
          <a:r>
            <a:rPr lang="en-US" altLang="ko-KR" sz="2500" b="1" kern="1200" dirty="0">
              <a:latin typeface="+mj-lt"/>
            </a:rPr>
            <a:t>)</a:t>
          </a:r>
          <a:endParaRPr lang="en-US" sz="2500" kern="1200" dirty="0"/>
        </a:p>
      </dsp:txBody>
      <dsp:txXfrm>
        <a:off x="75563" y="78753"/>
        <a:ext cx="6518247" cy="1396783"/>
      </dsp:txXfrm>
    </dsp:sp>
    <dsp:sp modelId="{FB5269CE-9D89-401F-A1EA-D5A3D24368A6}">
      <dsp:nvSpPr>
        <dsp:cNvPr id="0" name=""/>
        <dsp:cNvSpPr/>
      </dsp:nvSpPr>
      <dsp:spPr>
        <a:xfrm>
          <a:off x="0" y="1591420"/>
          <a:ext cx="6669373" cy="1547909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latin typeface="+mj-lt"/>
            </a:rPr>
            <a:t>운전 거리 </a:t>
          </a:r>
          <a:r>
            <a:rPr lang="en-US" altLang="ko-KR" sz="2500" b="1" kern="1200" dirty="0">
              <a:latin typeface="+mj-lt"/>
            </a:rPr>
            <a:t>(</a:t>
          </a:r>
          <a:r>
            <a:rPr lang="en-US" altLang="en-US" sz="2500" b="1" kern="1200" dirty="0">
              <a:latin typeface="+mj-lt"/>
            </a:rPr>
            <a:t>Kilometers Driven)</a:t>
          </a:r>
          <a:r>
            <a:rPr lang="ko-KR" altLang="en-US" sz="2500" b="1" kern="1200" dirty="0">
              <a:latin typeface="+mj-lt"/>
            </a:rPr>
            <a:t>가 </a:t>
          </a:r>
          <a:endParaRPr lang="en-US" altLang="ko-KR" sz="2500" b="1" kern="1200" dirty="0">
            <a:latin typeface="+mj-lt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latin typeface="+mj-lt"/>
            </a:rPr>
            <a:t>적을수록 가격이 높다</a:t>
          </a:r>
          <a:r>
            <a:rPr lang="en-US" altLang="ko-KR" sz="2500" b="1" kern="1200" dirty="0">
              <a:latin typeface="+mj-lt"/>
            </a:rPr>
            <a:t>. (</a:t>
          </a:r>
          <a:r>
            <a:rPr lang="ko-KR" altLang="en-US" sz="2500" b="1" kern="1200" dirty="0">
              <a:latin typeface="+mj-lt"/>
            </a:rPr>
            <a:t>가설</a:t>
          </a:r>
          <a:r>
            <a:rPr lang="en-US" altLang="ko-KR" sz="2500" b="1" kern="1200" dirty="0">
              <a:latin typeface="+mj-lt"/>
            </a:rPr>
            <a:t>)</a:t>
          </a:r>
          <a:endParaRPr lang="en-US" sz="2500" b="1" kern="1200" dirty="0">
            <a:latin typeface="+mj-lt"/>
          </a:endParaRPr>
        </a:p>
      </dsp:txBody>
      <dsp:txXfrm>
        <a:off x="75563" y="1666983"/>
        <a:ext cx="6518247" cy="1396783"/>
      </dsp:txXfrm>
    </dsp:sp>
    <dsp:sp modelId="{0B5246EE-C058-43E5-819C-83A26621AF29}">
      <dsp:nvSpPr>
        <dsp:cNvPr id="0" name=""/>
        <dsp:cNvSpPr/>
      </dsp:nvSpPr>
      <dsp:spPr>
        <a:xfrm>
          <a:off x="0" y="3179649"/>
          <a:ext cx="6669373" cy="1547909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dirty="0">
              <a:latin typeface="+mj-lt"/>
            </a:rPr>
            <a:t>중고차 가격에 영향을 주는 요소는</a:t>
          </a:r>
          <a:r>
            <a:rPr lang="en-US" altLang="ko-KR" sz="2500" b="1" kern="1200" dirty="0">
              <a:latin typeface="+mj-lt"/>
            </a:rPr>
            <a:t>? (</a:t>
          </a:r>
          <a:r>
            <a:rPr lang="ko-KR" altLang="en-US" sz="2500" b="1" kern="1200" dirty="0">
              <a:latin typeface="+mj-lt"/>
            </a:rPr>
            <a:t>검증</a:t>
          </a:r>
          <a:r>
            <a:rPr lang="en-US" altLang="ko-KR" sz="2500" b="1" kern="1200" dirty="0">
              <a:latin typeface="+mj-lt"/>
            </a:rPr>
            <a:t>)</a:t>
          </a:r>
          <a:endParaRPr lang="en-US" sz="2500" b="1" kern="1200" dirty="0">
            <a:latin typeface="+mj-lt"/>
          </a:endParaRPr>
        </a:p>
      </dsp:txBody>
      <dsp:txXfrm>
        <a:off x="75563" y="3255212"/>
        <a:ext cx="6518247" cy="1396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FE8D3-D2CF-43D4-8356-AA66A587FA13}">
      <dsp:nvSpPr>
        <dsp:cNvPr id="0" name=""/>
        <dsp:cNvSpPr/>
      </dsp:nvSpPr>
      <dsp:spPr>
        <a:xfrm>
          <a:off x="0" y="32815"/>
          <a:ext cx="5210615" cy="868140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b="1" kern="1200"/>
            <a:t>특성 제거</a:t>
          </a:r>
          <a:endParaRPr lang="en-US" sz="2800" kern="1200"/>
        </a:p>
      </dsp:txBody>
      <dsp:txXfrm>
        <a:off x="42379" y="75194"/>
        <a:ext cx="5125857" cy="783382"/>
      </dsp:txXfrm>
    </dsp:sp>
    <dsp:sp modelId="{B7250182-7098-4558-A911-A5A151A81269}">
      <dsp:nvSpPr>
        <dsp:cNvPr id="0" name=""/>
        <dsp:cNvSpPr/>
      </dsp:nvSpPr>
      <dsp:spPr>
        <a:xfrm>
          <a:off x="0" y="900956"/>
          <a:ext cx="5210615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3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 err="1"/>
            <a:t>New_Price</a:t>
          </a:r>
          <a:r>
            <a:rPr lang="en-US" sz="2200" b="1" kern="1200" dirty="0"/>
            <a:t> (</a:t>
          </a:r>
          <a:r>
            <a:rPr lang="ko-KR" altLang="en-US" sz="2200" b="1" kern="1200" dirty="0"/>
            <a:t>전체가 </a:t>
          </a:r>
          <a:r>
            <a:rPr lang="en-US" altLang="ko-KR" sz="2200" b="1" kern="1200" dirty="0" err="1"/>
            <a:t>NaN</a:t>
          </a:r>
          <a:r>
            <a:rPr lang="ko-KR" altLang="en-US" sz="2200" b="1" kern="1200" dirty="0"/>
            <a:t>값</a:t>
          </a:r>
          <a:r>
            <a:rPr lang="en-US" sz="2200" b="1" kern="1200" dirty="0"/>
            <a:t>) / Name</a:t>
          </a:r>
          <a:r>
            <a:rPr lang="ko-KR" sz="2200" b="1" kern="1200" dirty="0"/>
            <a:t> </a:t>
          </a:r>
          <a:r>
            <a:rPr lang="en-US" sz="2200" b="1" kern="1200" dirty="0"/>
            <a:t>(</a:t>
          </a:r>
          <a:r>
            <a:rPr lang="ko-KR" sz="2200" b="1" kern="1200" dirty="0"/>
            <a:t>브랜드</a:t>
          </a:r>
          <a:r>
            <a:rPr lang="en-US" altLang="ko-KR" sz="2200" b="1" kern="1200" dirty="0"/>
            <a:t>,</a:t>
          </a:r>
          <a:r>
            <a:rPr lang="ko-KR" sz="2200" b="1" kern="1200" dirty="0"/>
            <a:t> 차종</a:t>
          </a:r>
          <a:r>
            <a:rPr lang="en-US" sz="2200" b="1" kern="1200" dirty="0"/>
            <a:t>) / Location (</a:t>
          </a:r>
          <a:r>
            <a:rPr lang="ko-KR" altLang="en-US" sz="2200" b="1" kern="1200" dirty="0"/>
            <a:t>지역</a:t>
          </a:r>
          <a:r>
            <a:rPr lang="en-US" sz="2200" b="1" kern="1200" dirty="0"/>
            <a:t>) </a:t>
          </a:r>
          <a:r>
            <a:rPr lang="ko-KR" altLang="en-US" sz="2200" b="1" kern="1200" dirty="0"/>
            <a:t>제거</a:t>
          </a:r>
          <a:endParaRPr lang="en-US" sz="2200" kern="1200" dirty="0"/>
        </a:p>
      </dsp:txBody>
      <dsp:txXfrm>
        <a:off x="0" y="900956"/>
        <a:ext cx="5210615" cy="1391040"/>
      </dsp:txXfrm>
    </dsp:sp>
    <dsp:sp modelId="{A6574D82-CD8A-498E-9461-04CD9119AD57}">
      <dsp:nvSpPr>
        <dsp:cNvPr id="0" name=""/>
        <dsp:cNvSpPr/>
      </dsp:nvSpPr>
      <dsp:spPr>
        <a:xfrm>
          <a:off x="0" y="2291996"/>
          <a:ext cx="5210615" cy="868140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b="1" kern="1200"/>
            <a:t>특성 변환</a:t>
          </a:r>
          <a:endParaRPr lang="en-US" sz="2800" kern="1200"/>
        </a:p>
      </dsp:txBody>
      <dsp:txXfrm>
        <a:off x="42379" y="2334375"/>
        <a:ext cx="5125857" cy="783382"/>
      </dsp:txXfrm>
    </dsp:sp>
    <dsp:sp modelId="{E805F638-DA97-45F7-B75B-EFC63DC10336}">
      <dsp:nvSpPr>
        <dsp:cNvPr id="0" name=""/>
        <dsp:cNvSpPr/>
      </dsp:nvSpPr>
      <dsp:spPr>
        <a:xfrm>
          <a:off x="0" y="3160136"/>
          <a:ext cx="5210615" cy="159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3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Mileage </a:t>
          </a:r>
          <a:r>
            <a:rPr lang="ko-KR" sz="2200" b="1" kern="1200" dirty="0"/>
            <a:t>문자열</a:t>
          </a:r>
          <a:r>
            <a:rPr lang="en-US" altLang="ko-KR" sz="2200" b="1" kern="1200" dirty="0"/>
            <a:t> </a:t>
          </a:r>
          <a:r>
            <a:rPr lang="en-US" altLang="ko-KR" sz="2200" b="1" kern="1200" dirty="0">
              <a:sym typeface="Wingdings" panose="05000000000000000000" pitchFamily="2" charset="2"/>
            </a:rPr>
            <a:t></a:t>
          </a:r>
          <a:r>
            <a:rPr lang="ko-KR" sz="2200" b="1" kern="1200" dirty="0"/>
            <a:t> 실수형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 err="1"/>
            <a:t>Owner_Type</a:t>
          </a:r>
          <a:r>
            <a:rPr lang="en-US" sz="2200" b="1" kern="1200" dirty="0"/>
            <a:t> </a:t>
          </a:r>
          <a:r>
            <a:rPr lang="en-US" sz="2200" b="1" kern="1200" dirty="0">
              <a:sym typeface="Wingdings" panose="05000000000000000000" pitchFamily="2" charset="2"/>
            </a:rPr>
            <a:t></a:t>
          </a:r>
          <a:r>
            <a:rPr lang="en-US" sz="2200" b="1" kern="1200" dirty="0"/>
            <a:t> Rank type </a:t>
          </a:r>
          <a:r>
            <a:rPr lang="ko-KR" sz="2200" b="1" kern="1200" dirty="0"/>
            <a:t>변환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Engine </a:t>
          </a:r>
          <a:r>
            <a:rPr lang="ko-KR" sz="2200" b="1" kern="1200" dirty="0"/>
            <a:t>및 </a:t>
          </a:r>
          <a:r>
            <a:rPr lang="en-US" sz="2200" b="1" kern="1200" dirty="0"/>
            <a:t>Power </a:t>
          </a:r>
          <a:r>
            <a:rPr lang="ko-KR" sz="2200" b="1" kern="1200" dirty="0"/>
            <a:t>실수형으로 변환 </a:t>
          </a:r>
          <a:endParaRPr lang="en-US" sz="2200" kern="1200" dirty="0"/>
        </a:p>
      </dsp:txBody>
      <dsp:txXfrm>
        <a:off x="0" y="3160136"/>
        <a:ext cx="5210615" cy="1593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E915-A850-4F7E-B0CB-5061AFE38E69}">
      <dsp:nvSpPr>
        <dsp:cNvPr id="0" name=""/>
        <dsp:cNvSpPr/>
      </dsp:nvSpPr>
      <dsp:spPr>
        <a:xfrm>
          <a:off x="0" y="65672"/>
          <a:ext cx="5835981" cy="837135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/>
            <a:t>변경 전</a:t>
          </a:r>
          <a:endParaRPr lang="en-US" sz="2700" kern="1200" dirty="0"/>
        </a:p>
      </dsp:txBody>
      <dsp:txXfrm>
        <a:off x="40866" y="106538"/>
        <a:ext cx="5754249" cy="755403"/>
      </dsp:txXfrm>
    </dsp:sp>
    <dsp:sp modelId="{8BACA4A6-8BEA-469A-9CCE-12242CF337C0}">
      <dsp:nvSpPr>
        <dsp:cNvPr id="0" name=""/>
        <dsp:cNvSpPr/>
      </dsp:nvSpPr>
      <dsp:spPr>
        <a:xfrm>
          <a:off x="0" y="902808"/>
          <a:ext cx="5835981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902808"/>
        <a:ext cx="5835981" cy="2067929"/>
      </dsp:txXfrm>
    </dsp:sp>
    <dsp:sp modelId="{EBCAB9A3-BE4E-44AA-A283-7AA5706651C0}">
      <dsp:nvSpPr>
        <dsp:cNvPr id="0" name=""/>
        <dsp:cNvSpPr/>
      </dsp:nvSpPr>
      <dsp:spPr>
        <a:xfrm>
          <a:off x="0" y="3146829"/>
          <a:ext cx="5835981" cy="837135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/>
            <a:t>변경 후</a:t>
          </a:r>
          <a:endParaRPr lang="en-US" sz="2700" kern="1200"/>
        </a:p>
      </dsp:txBody>
      <dsp:txXfrm>
        <a:off x="40866" y="3187695"/>
        <a:ext cx="5754249" cy="755403"/>
      </dsp:txXfrm>
    </dsp:sp>
    <dsp:sp modelId="{0BF37D75-5113-41DF-9840-6F5FA7EF426C}">
      <dsp:nvSpPr>
        <dsp:cNvPr id="0" name=""/>
        <dsp:cNvSpPr/>
      </dsp:nvSpPr>
      <dsp:spPr>
        <a:xfrm>
          <a:off x="0" y="3807873"/>
          <a:ext cx="5835981" cy="153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3807873"/>
        <a:ext cx="5835981" cy="1536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E915-A850-4F7E-B0CB-5061AFE38E69}">
      <dsp:nvSpPr>
        <dsp:cNvPr id="0" name=""/>
        <dsp:cNvSpPr/>
      </dsp:nvSpPr>
      <dsp:spPr>
        <a:xfrm>
          <a:off x="0" y="25933"/>
          <a:ext cx="5835981" cy="93015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박스 플롯 </a:t>
          </a:r>
          <a:r>
            <a:rPr lang="en-US" altLang="ko-KR" sz="3000" b="1" kern="1200" dirty="0"/>
            <a:t>(box plot)</a:t>
          </a:r>
          <a:endParaRPr lang="en-US" sz="3000" kern="1200" dirty="0"/>
        </a:p>
      </dsp:txBody>
      <dsp:txXfrm>
        <a:off x="45406" y="71339"/>
        <a:ext cx="5745169" cy="839338"/>
      </dsp:txXfrm>
    </dsp:sp>
    <dsp:sp modelId="{8BACA4A6-8BEA-469A-9CCE-12242CF337C0}">
      <dsp:nvSpPr>
        <dsp:cNvPr id="0" name=""/>
        <dsp:cNvSpPr/>
      </dsp:nvSpPr>
      <dsp:spPr>
        <a:xfrm>
          <a:off x="0" y="956083"/>
          <a:ext cx="5835981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956083"/>
        <a:ext cx="5835981" cy="2235600"/>
      </dsp:txXfrm>
    </dsp:sp>
    <dsp:sp modelId="{EBCAB9A3-BE4E-44AA-A283-7AA5706651C0}">
      <dsp:nvSpPr>
        <dsp:cNvPr id="0" name=""/>
        <dsp:cNvSpPr/>
      </dsp:nvSpPr>
      <dsp:spPr>
        <a:xfrm>
          <a:off x="0" y="3153354"/>
          <a:ext cx="5835981" cy="93015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데이터 시각화</a:t>
          </a:r>
          <a:endParaRPr lang="en-US" sz="3000" kern="1200" dirty="0"/>
        </a:p>
      </dsp:txBody>
      <dsp:txXfrm>
        <a:off x="45406" y="3198760"/>
        <a:ext cx="5745169" cy="839338"/>
      </dsp:txXfrm>
    </dsp:sp>
    <dsp:sp modelId="{0BF37D75-5113-41DF-9840-6F5FA7EF426C}">
      <dsp:nvSpPr>
        <dsp:cNvPr id="0" name=""/>
        <dsp:cNvSpPr/>
      </dsp:nvSpPr>
      <dsp:spPr>
        <a:xfrm>
          <a:off x="0" y="4121834"/>
          <a:ext cx="5835981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4121834"/>
        <a:ext cx="5835981" cy="1676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E915-A850-4F7E-B0CB-5061AFE38E69}">
      <dsp:nvSpPr>
        <dsp:cNvPr id="0" name=""/>
        <dsp:cNvSpPr/>
      </dsp:nvSpPr>
      <dsp:spPr>
        <a:xfrm>
          <a:off x="0" y="25933"/>
          <a:ext cx="5835981" cy="93015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박스 플롯 </a:t>
          </a:r>
          <a:r>
            <a:rPr lang="en-US" altLang="ko-KR" sz="3000" b="1" kern="1200" dirty="0"/>
            <a:t>(box plot)</a:t>
          </a:r>
          <a:endParaRPr lang="en-US" sz="3000" kern="1200" dirty="0"/>
        </a:p>
      </dsp:txBody>
      <dsp:txXfrm>
        <a:off x="45406" y="71339"/>
        <a:ext cx="5745169" cy="839338"/>
      </dsp:txXfrm>
    </dsp:sp>
    <dsp:sp modelId="{8BACA4A6-8BEA-469A-9CCE-12242CF337C0}">
      <dsp:nvSpPr>
        <dsp:cNvPr id="0" name=""/>
        <dsp:cNvSpPr/>
      </dsp:nvSpPr>
      <dsp:spPr>
        <a:xfrm>
          <a:off x="0" y="956083"/>
          <a:ext cx="5835981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956083"/>
        <a:ext cx="5835981" cy="2235600"/>
      </dsp:txXfrm>
    </dsp:sp>
    <dsp:sp modelId="{EBCAB9A3-BE4E-44AA-A283-7AA5706651C0}">
      <dsp:nvSpPr>
        <dsp:cNvPr id="0" name=""/>
        <dsp:cNvSpPr/>
      </dsp:nvSpPr>
      <dsp:spPr>
        <a:xfrm>
          <a:off x="0" y="3153354"/>
          <a:ext cx="5835981" cy="93015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데이터 시각화</a:t>
          </a:r>
          <a:endParaRPr lang="en-US" sz="3000" kern="1200" dirty="0"/>
        </a:p>
      </dsp:txBody>
      <dsp:txXfrm>
        <a:off x="45406" y="3198760"/>
        <a:ext cx="5745169" cy="839338"/>
      </dsp:txXfrm>
    </dsp:sp>
    <dsp:sp modelId="{0BF37D75-5113-41DF-9840-6F5FA7EF426C}">
      <dsp:nvSpPr>
        <dsp:cNvPr id="0" name=""/>
        <dsp:cNvSpPr/>
      </dsp:nvSpPr>
      <dsp:spPr>
        <a:xfrm>
          <a:off x="0" y="4121834"/>
          <a:ext cx="5835981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4121834"/>
        <a:ext cx="5835981" cy="1676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E915-A850-4F7E-B0CB-5061AFE38E69}">
      <dsp:nvSpPr>
        <dsp:cNvPr id="0" name=""/>
        <dsp:cNvSpPr/>
      </dsp:nvSpPr>
      <dsp:spPr>
        <a:xfrm>
          <a:off x="0" y="55462"/>
          <a:ext cx="6304057" cy="837135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/>
            <a:t>모델 별 결과값</a:t>
          </a:r>
          <a:endParaRPr lang="en-US" sz="2700" b="1" kern="1200" dirty="0"/>
        </a:p>
      </dsp:txBody>
      <dsp:txXfrm>
        <a:off x="40866" y="96328"/>
        <a:ext cx="6222325" cy="755403"/>
      </dsp:txXfrm>
    </dsp:sp>
    <dsp:sp modelId="{8BACA4A6-8BEA-469A-9CCE-12242CF337C0}">
      <dsp:nvSpPr>
        <dsp:cNvPr id="0" name=""/>
        <dsp:cNvSpPr/>
      </dsp:nvSpPr>
      <dsp:spPr>
        <a:xfrm>
          <a:off x="0" y="892597"/>
          <a:ext cx="6304057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1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892597"/>
        <a:ext cx="6304057" cy="2067929"/>
      </dsp:txXfrm>
    </dsp:sp>
    <dsp:sp modelId="{EBCAB9A3-BE4E-44AA-A283-7AA5706651C0}">
      <dsp:nvSpPr>
        <dsp:cNvPr id="0" name=""/>
        <dsp:cNvSpPr/>
      </dsp:nvSpPr>
      <dsp:spPr>
        <a:xfrm>
          <a:off x="0" y="2587411"/>
          <a:ext cx="6304057" cy="837135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b="1" kern="1200" dirty="0"/>
            <a:t>박스 플롯 </a:t>
          </a:r>
          <a:r>
            <a:rPr lang="en-US" altLang="ko-KR" sz="2700" b="1" kern="1200" dirty="0"/>
            <a:t>(box plot)</a:t>
          </a:r>
          <a:endParaRPr lang="en-US" sz="2700" b="1" kern="1200" dirty="0"/>
        </a:p>
      </dsp:txBody>
      <dsp:txXfrm>
        <a:off x="40866" y="2628277"/>
        <a:ext cx="6222325" cy="755403"/>
      </dsp:txXfrm>
    </dsp:sp>
    <dsp:sp modelId="{0BF37D75-5113-41DF-9840-6F5FA7EF426C}">
      <dsp:nvSpPr>
        <dsp:cNvPr id="0" name=""/>
        <dsp:cNvSpPr/>
      </dsp:nvSpPr>
      <dsp:spPr>
        <a:xfrm>
          <a:off x="0" y="3797662"/>
          <a:ext cx="6304057" cy="153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1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3797662"/>
        <a:ext cx="6304057" cy="15369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E915-A850-4F7E-B0CB-5061AFE38E69}">
      <dsp:nvSpPr>
        <dsp:cNvPr id="0" name=""/>
        <dsp:cNvSpPr/>
      </dsp:nvSpPr>
      <dsp:spPr>
        <a:xfrm>
          <a:off x="0" y="0"/>
          <a:ext cx="5835981" cy="93015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특성 중요도 시각화</a:t>
          </a:r>
          <a:endParaRPr lang="en-US" sz="3000" b="1" kern="1200" dirty="0"/>
        </a:p>
      </dsp:txBody>
      <dsp:txXfrm>
        <a:off x="45406" y="45406"/>
        <a:ext cx="5745169" cy="839338"/>
      </dsp:txXfrm>
    </dsp:sp>
    <dsp:sp modelId="{8BACA4A6-8BEA-469A-9CCE-12242CF337C0}">
      <dsp:nvSpPr>
        <dsp:cNvPr id="0" name=""/>
        <dsp:cNvSpPr/>
      </dsp:nvSpPr>
      <dsp:spPr>
        <a:xfrm>
          <a:off x="0" y="956083"/>
          <a:ext cx="5835981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956083"/>
        <a:ext cx="5835981" cy="2235600"/>
      </dsp:txXfrm>
    </dsp:sp>
    <dsp:sp modelId="{EBCAB9A3-BE4E-44AA-A283-7AA5706651C0}">
      <dsp:nvSpPr>
        <dsp:cNvPr id="0" name=""/>
        <dsp:cNvSpPr/>
      </dsp:nvSpPr>
      <dsp:spPr>
        <a:xfrm>
          <a:off x="0" y="3096179"/>
          <a:ext cx="5835981" cy="93015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각 특성 별 중요도</a:t>
          </a:r>
          <a:endParaRPr lang="en-US" sz="3000" b="1" kern="1200" dirty="0"/>
        </a:p>
      </dsp:txBody>
      <dsp:txXfrm>
        <a:off x="45406" y="3141585"/>
        <a:ext cx="5745169" cy="839338"/>
      </dsp:txXfrm>
    </dsp:sp>
    <dsp:sp modelId="{0BF37D75-5113-41DF-9840-6F5FA7EF426C}">
      <dsp:nvSpPr>
        <dsp:cNvPr id="0" name=""/>
        <dsp:cNvSpPr/>
      </dsp:nvSpPr>
      <dsp:spPr>
        <a:xfrm>
          <a:off x="0" y="4121834"/>
          <a:ext cx="5835981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9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4121834"/>
        <a:ext cx="5835981" cy="1676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91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8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200" kern="1200" cap="none" spc="9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Tx/>
        <a:buNone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2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큰 창 앞의 세 사람">
            <a:extLst>
              <a:ext uri="{FF2B5EF4-FFF2-40B4-BE49-F238E27FC236}">
                <a16:creationId xmlns:a16="http://schemas.microsoft.com/office/drawing/2014/main" id="{25B85823-0503-4077-85B8-15FF5C334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1" b="77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EF3D47-2C07-4218-8A3B-0688CAF87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 anchor="ctr">
            <a:normAutofit/>
          </a:bodyPr>
          <a:lstStyle/>
          <a:p>
            <a:r>
              <a:rPr lang="ko-KR" altLang="en-US" b="1" i="0" dirty="0">
                <a:effectLst/>
                <a:latin typeface="sohne"/>
              </a:rPr>
              <a:t>인도 지역 </a:t>
            </a:r>
            <a:br>
              <a:rPr lang="en-US" altLang="ko-KR" b="1" i="0" dirty="0">
                <a:effectLst/>
                <a:latin typeface="sohne"/>
              </a:rPr>
            </a:br>
            <a:r>
              <a:rPr lang="ko-KR" altLang="en-US" b="1" i="0" dirty="0">
                <a:effectLst/>
                <a:latin typeface="sohne"/>
              </a:rPr>
              <a:t>중고차 가격 예측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86F8A-2E21-421C-B91D-759E5A5D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ko-KR" altLang="en-US"/>
              <a:t>김 선 우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45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408021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EDA </a:t>
            </a:r>
            <a:br>
              <a:rPr lang="en-US" altLang="ko-KR" sz="28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8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8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데이터별 상관 관계</a:t>
            </a:r>
            <a:r>
              <a:rPr lang="en-US" altLang="ko-KR" sz="28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4EFFC-037D-4D9B-B05B-96C4BE17B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32" y="723899"/>
            <a:ext cx="5429236" cy="567054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116636-AF32-4C0C-8513-4F1CDA3A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Modeling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16EA2-AC6A-40BF-857C-E876D32C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4" y="1527839"/>
            <a:ext cx="5172227" cy="46964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300" b="1" dirty="0"/>
              <a:t>1. </a:t>
            </a:r>
            <a:r>
              <a:rPr lang="ko-KR" altLang="en-US" sz="1300" b="1" dirty="0"/>
              <a:t>모델 별 정의</a:t>
            </a:r>
            <a:endParaRPr lang="en-US" altLang="ko-KR" sz="1300" b="1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 회귀</a:t>
            </a:r>
            <a:r>
              <a:rPr lang="en-US" altLang="ko-KR" sz="1300" b="1" i="0" dirty="0">
                <a:effectLst/>
                <a:latin typeface="+mn-ea"/>
              </a:rPr>
              <a:t>     </a:t>
            </a:r>
          </a:p>
          <a:p>
            <a:pPr>
              <a:lnSpc>
                <a:spcPct val="110000"/>
              </a:lnSpc>
            </a:pPr>
            <a:r>
              <a:rPr lang="en-US" altLang="ko-KR" sz="1300" b="1" i="0" dirty="0">
                <a:effectLst/>
                <a:latin typeface="+mn-ea"/>
                <a:sym typeface="Wingdings" panose="05000000000000000000" pitchFamily="2" charset="2"/>
              </a:rPr>
              <a:t>     </a:t>
            </a:r>
            <a:r>
              <a:rPr lang="ko-KR" altLang="en-US" sz="1300" b="1" i="0" dirty="0">
                <a:effectLst/>
                <a:latin typeface="+mn-ea"/>
              </a:rPr>
              <a:t>종속 변수와 독립 변수 의 선형 관계 분석 모델</a:t>
            </a:r>
            <a:endParaRPr lang="en-US" altLang="ko-KR" sz="1300" b="1" i="0" dirty="0">
              <a:effectLst/>
              <a:latin typeface="+mn-ea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effectLst/>
                <a:latin typeface="+mn-ea"/>
              </a:rPr>
              <a:t>Ridge </a:t>
            </a:r>
          </a:p>
          <a:p>
            <a:pPr>
              <a:lnSpc>
                <a:spcPct val="110000"/>
              </a:lnSpc>
            </a:pPr>
            <a:r>
              <a:rPr lang="ko-KR" altLang="en-US" sz="1300" b="1" i="0" dirty="0">
                <a:effectLst/>
                <a:latin typeface="+mn-ea"/>
              </a:rPr>
              <a:t>     </a:t>
            </a:r>
            <a:r>
              <a:rPr lang="en-US" altLang="ko-KR" sz="1300" b="1" i="0" dirty="0"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00" b="1" i="0" dirty="0">
                <a:effectLst/>
                <a:latin typeface="+mn-ea"/>
              </a:rPr>
              <a:t>선형회귀에서 발생한 과적합을 해결을 </a:t>
            </a:r>
            <a:endParaRPr lang="en-US" altLang="ko-KR" sz="1300" b="1" i="0" dirty="0"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1300" b="1" i="0" dirty="0">
                <a:effectLst/>
                <a:latin typeface="+mn-ea"/>
              </a:rPr>
              <a:t>          위한 모델</a:t>
            </a:r>
            <a:endParaRPr lang="en-US" altLang="ko-KR" sz="1300" b="1" i="0" dirty="0">
              <a:effectLst/>
              <a:latin typeface="+mn-ea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effectLst/>
                <a:latin typeface="+mn-ea"/>
              </a:rPr>
              <a:t>Decision Tree</a:t>
            </a: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300" b="1" i="0" dirty="0">
                <a:effectLst/>
                <a:latin typeface="+mn-ea"/>
                <a:sym typeface="Wingdings" panose="05000000000000000000" pitchFamily="2" charset="2"/>
              </a:rPr>
              <a:t>     </a:t>
            </a:r>
            <a:r>
              <a:rPr lang="ko-KR" altLang="en-US" sz="1300" b="1" i="0" dirty="0">
                <a:effectLst/>
                <a:latin typeface="+mj-lt"/>
              </a:rPr>
              <a:t>훈련을 통해 구성한 다수의 예측하여 분류하는 모델</a:t>
            </a:r>
            <a:endParaRPr lang="en-US" altLang="ko-KR" sz="1300" b="1" i="0" dirty="0">
              <a:effectLst/>
              <a:latin typeface="+mj-lt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300" b="1" i="0" dirty="0">
                <a:effectLst/>
                <a:latin typeface="+mn-ea"/>
              </a:rPr>
              <a:t>Random Forest </a:t>
            </a: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n-ea"/>
                <a:sym typeface="Wingdings" panose="05000000000000000000" pitchFamily="2" charset="2"/>
              </a:rPr>
              <a:t>     </a:t>
            </a:r>
            <a:r>
              <a:rPr lang="ko-KR" altLang="en-US" sz="1300" b="1" i="0" dirty="0">
                <a:effectLst/>
                <a:latin typeface="+mj-lt"/>
              </a:rPr>
              <a:t>훈련을 통해 구성한 다수의 예측하여 분류하는 </a:t>
            </a:r>
            <a:endParaRPr lang="en-US" altLang="ko-KR" sz="1300" b="1" i="0" dirty="0">
              <a:effectLst/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ko-KR" altLang="en-US" sz="1300" b="1" i="0" dirty="0">
                <a:effectLst/>
                <a:latin typeface="+mj-lt"/>
              </a:rPr>
              <a:t>       결과를 취합하여 얻는 모델</a:t>
            </a:r>
            <a:endParaRPr lang="en-US" altLang="ko-KR" sz="1300" b="1" i="0" dirty="0">
              <a:effectLst/>
              <a:latin typeface="+mj-lt"/>
            </a:endParaRPr>
          </a:p>
          <a:p>
            <a:pPr>
              <a:lnSpc>
                <a:spcPct val="110000"/>
              </a:lnSpc>
            </a:pPr>
            <a:endParaRPr lang="en-US" altLang="ko-KR" sz="1300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j-lt"/>
              </a:rPr>
              <a:t>2. </a:t>
            </a:r>
            <a:r>
              <a:rPr lang="ko-KR" altLang="en-US" sz="1300" b="1" dirty="0">
                <a:latin typeface="+mj-lt"/>
              </a:rPr>
              <a:t>검증 방법</a:t>
            </a:r>
            <a:endParaRPr lang="en-US" altLang="ko-KR" sz="1300" b="1" dirty="0">
              <a:latin typeface="+mj-lt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latin typeface="+mj-lt"/>
                <a:ea typeface="맑은 고딕" panose="020B0503020000020004" pitchFamily="50" charset="-127"/>
              </a:rPr>
              <a:t>Linear / </a:t>
            </a:r>
            <a:r>
              <a:rPr lang="en-US" altLang="ko-KR" sz="1300" b="1" dirty="0">
                <a:latin typeface="+mj-lt"/>
              </a:rPr>
              <a:t>Ridge / Decision Tree / Random Forest Regressor </a:t>
            </a:r>
            <a:r>
              <a:rPr lang="ko-KR" altLang="en-US" sz="1300" b="1" dirty="0">
                <a:latin typeface="+mj-lt"/>
                <a:sym typeface="Wingdings" panose="05000000000000000000" pitchFamily="2" charset="2"/>
              </a:rPr>
              <a:t>각각 모델 별 교차</a:t>
            </a:r>
            <a:r>
              <a:rPr lang="en-US" altLang="ko-KR" sz="1300" b="1" i="0" dirty="0">
                <a:effectLst/>
                <a:latin typeface="+mj-lt"/>
              </a:rPr>
              <a:t>(CV, Cross Validation) </a:t>
            </a:r>
            <a:r>
              <a:rPr lang="ko-KR" altLang="en-US" sz="1300" b="1" dirty="0">
                <a:latin typeface="+mj-lt"/>
                <a:sym typeface="Wingdings" panose="05000000000000000000" pitchFamily="2" charset="2"/>
              </a:rPr>
              <a:t>진행</a:t>
            </a:r>
            <a:endParaRPr lang="en-US" altLang="ko-KR" sz="1300" b="1" dirty="0">
              <a:latin typeface="+mj-lt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300" b="1" i="0" dirty="0"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ko-KR" sz="1300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7" y="1653540"/>
            <a:ext cx="4977516" cy="2608007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교차 검증 결과</a:t>
            </a:r>
            <a:br>
              <a:rPr lang="en-US" altLang="ko-KR" sz="32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2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altLang="ko-KR" sz="2000" b="1" dirty="0">
                <a:latin typeface="+mj-lt"/>
              </a:rPr>
              <a:t>Random Forest Regressor </a:t>
            </a:r>
            <a:br>
              <a:rPr lang="en-US" altLang="ko-KR" sz="2000" b="1" dirty="0">
                <a:latin typeface="+mj-lt"/>
              </a:rPr>
            </a:br>
            <a:r>
              <a:rPr lang="ko-KR" altLang="en-US" sz="2000" b="1" dirty="0"/>
              <a:t>가장 잘 나오는 것으로 확인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E96426-B0E6-4C02-A504-5C9D4B920946}"/>
              </a:ext>
            </a:extLst>
          </p:cNvPr>
          <p:cNvGrpSpPr/>
          <p:nvPr/>
        </p:nvGrpSpPr>
        <p:grpSpPr>
          <a:xfrm>
            <a:off x="5613222" y="138344"/>
            <a:ext cx="6535892" cy="6293732"/>
            <a:chOff x="5613222" y="138344"/>
            <a:chExt cx="6535892" cy="629373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73F2AB5-69F0-4039-AE62-03B48066B633}"/>
                </a:ext>
              </a:extLst>
            </p:cNvPr>
            <p:cNvGrpSpPr/>
            <p:nvPr/>
          </p:nvGrpSpPr>
          <p:grpSpPr>
            <a:xfrm>
              <a:off x="5613222" y="138344"/>
              <a:ext cx="6535892" cy="5731428"/>
              <a:chOff x="5613222" y="553280"/>
              <a:chExt cx="6535892" cy="6193302"/>
            </a:xfrm>
          </p:grpSpPr>
          <p:graphicFrame>
            <p:nvGraphicFramePr>
              <p:cNvPr id="21" name="내용 개체 틀 2">
                <a:extLst>
                  <a:ext uri="{FF2B5EF4-FFF2-40B4-BE49-F238E27FC236}">
                    <a16:creationId xmlns:a16="http://schemas.microsoft.com/office/drawing/2014/main" id="{C3DBD212-5352-450E-9F3C-74416D4654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8691447"/>
                  </p:ext>
                </p:extLst>
              </p:nvPr>
            </p:nvGraphicFramePr>
            <p:xfrm>
              <a:off x="5729140" y="553280"/>
              <a:ext cx="6304057" cy="58244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B9CBED6-4A4A-426C-9F30-1A88968F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9139" y="4356976"/>
                <a:ext cx="6419975" cy="2389606"/>
              </a:xfrm>
              <a:prstGeom prst="rect">
                <a:avLst/>
              </a:prstGeom>
            </p:spPr>
          </p:pic>
          <p:pic>
            <p:nvPicPr>
              <p:cNvPr id="8" name="그림 7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84F7BED2-038C-4997-B0F7-760834A4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3222" y="1695503"/>
                <a:ext cx="6419975" cy="1519249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DEC4B23-30D0-45FB-A9EA-EF991B483350}"/>
                  </a:ext>
                </a:extLst>
              </p:cNvPr>
              <p:cNvSpPr/>
              <p:nvPr/>
            </p:nvSpPr>
            <p:spPr>
              <a:xfrm>
                <a:off x="11533733" y="1719987"/>
                <a:ext cx="491779" cy="14474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9102DAC-AC32-42BF-ADD2-FE127397BAFB}"/>
                  </a:ext>
                </a:extLst>
              </p:cNvPr>
              <p:cNvSpPr/>
              <p:nvPr/>
            </p:nvSpPr>
            <p:spPr>
              <a:xfrm>
                <a:off x="5810250" y="4506467"/>
                <a:ext cx="5549900" cy="4792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7F01C6-B3C3-4B98-B50B-1261315B4D0D}"/>
                </a:ext>
              </a:extLst>
            </p:cNvPr>
            <p:cNvSpPr txBox="1"/>
            <p:nvPr/>
          </p:nvSpPr>
          <p:spPr>
            <a:xfrm>
              <a:off x="5706087" y="6031966"/>
              <a:ext cx="6419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validation r2 score : 0.9075046347106476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41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7" y="1653540"/>
            <a:ext cx="4977516" cy="260800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effectLst/>
              </a:rPr>
              <a:t>Random Forest </a:t>
            </a:r>
            <a:br>
              <a:rPr lang="en-US" altLang="ko-KR" sz="2500" b="1" dirty="0">
                <a:solidFill>
                  <a:schemeClr val="tx1"/>
                </a:solidFill>
                <a:effectLst/>
              </a:rPr>
            </a:br>
            <a:r>
              <a:rPr lang="ko-KR" altLang="en-US" sz="2500" b="1" dirty="0">
                <a:solidFill>
                  <a:schemeClr val="tx1"/>
                </a:solidFill>
                <a:effectLst/>
              </a:rPr>
              <a:t>특성 중요도</a:t>
            </a:r>
            <a:br>
              <a:rPr lang="en-US" altLang="ko-KR" sz="3200" b="1" dirty="0">
                <a:solidFill>
                  <a:schemeClr val="tx1"/>
                </a:solidFill>
                <a:effectLst/>
              </a:rPr>
            </a:br>
            <a:r>
              <a:rPr lang="en-US" altLang="ko-KR" sz="3200" b="1" dirty="0">
                <a:solidFill>
                  <a:schemeClr val="tx1"/>
                </a:solidFill>
                <a:effectLst/>
              </a:rPr>
              <a:t>- </a:t>
            </a:r>
            <a:r>
              <a:rPr lang="en-US" altLang="ko-KR" sz="2500" b="1" dirty="0">
                <a:solidFill>
                  <a:schemeClr val="tx1"/>
                </a:solidFill>
                <a:effectLst/>
              </a:rPr>
              <a:t>Power</a:t>
            </a:r>
            <a:r>
              <a:rPr lang="ko-KR" altLang="en-US" sz="2500" b="1" dirty="0">
                <a:solidFill>
                  <a:schemeClr val="tx1"/>
                </a:solidFill>
                <a:effectLst/>
              </a:rPr>
              <a:t>가 중요도가 가장 높음</a:t>
            </a:r>
            <a:endParaRPr lang="ko-KR" altLang="en-US" sz="25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C3DBD212-5352-450E-9F3C-74416D465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627374"/>
              </p:ext>
            </p:extLst>
          </p:nvPr>
        </p:nvGraphicFramePr>
        <p:xfrm>
          <a:off x="5907178" y="216730"/>
          <a:ext cx="5835981" cy="582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EA880C9-D2F9-44CD-B6D9-F683A8185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36" y="1079791"/>
            <a:ext cx="5835982" cy="2196810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C416972E-C4E9-468E-B10B-17D25C7D5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4323555"/>
            <a:ext cx="3282950" cy="24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62110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ko-KR" altLang="en-US" sz="2500" b="1" dirty="0"/>
              <a:t>순열 중요도 순위</a:t>
            </a:r>
            <a:endParaRPr lang="en-US" altLang="ko-KR" sz="2500" b="1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28CDAC9-A11D-4D89-B8CD-C92F05BE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4413"/>
            <a:ext cx="5558790" cy="37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116636-AF32-4C0C-8513-4F1CDA3A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결론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16EA2-AC6A-40BF-857C-E876D32C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4" y="2000250"/>
            <a:ext cx="5172227" cy="4222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 latinLnBrk="1"/>
            <a:r>
              <a:rPr lang="en-US" altLang="ko-KR" sz="1300" b="1" dirty="0"/>
              <a:t>1. </a:t>
            </a:r>
            <a:r>
              <a:rPr lang="ko-KR" altLang="en-US" sz="1300" b="1" dirty="0">
                <a:latin typeface="+mj-lt"/>
              </a:rPr>
              <a:t>가설 확인</a:t>
            </a:r>
            <a:endParaRPr lang="ko-KR" altLang="en-US" sz="1300" dirty="0"/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300" b="1" dirty="0">
                <a:latin typeface="+mj-lt"/>
              </a:rPr>
              <a:t>자동차 연식이 낮을수록 가격이 높다</a:t>
            </a:r>
            <a:r>
              <a:rPr lang="en-US" altLang="ko-KR" sz="1300" b="1" dirty="0">
                <a:latin typeface="+mj-lt"/>
              </a:rPr>
              <a:t>. </a:t>
            </a:r>
            <a:endParaRPr lang="ko-KR" altLang="en-US" sz="1300" dirty="0"/>
          </a:p>
          <a:p>
            <a:pPr>
              <a:lnSpc>
                <a:spcPct val="110000"/>
              </a:lnSpc>
            </a:pPr>
            <a:r>
              <a:rPr lang="en-US" altLang="ko-KR" sz="1300" b="1" i="0" dirty="0">
                <a:effectLst/>
                <a:latin typeface="+mn-ea"/>
              </a:rPr>
              <a:t>     </a:t>
            </a:r>
            <a:r>
              <a:rPr lang="en-US" altLang="ko-KR" sz="1300" b="1" i="0" dirty="0"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00" b="1" i="0" dirty="0">
                <a:effectLst/>
                <a:latin typeface="+mn-ea"/>
              </a:rPr>
              <a:t>특성 중요도 확인 결과 가격에 영향을 준다고 판단 됨</a:t>
            </a:r>
            <a:r>
              <a:rPr lang="en-US" altLang="ko-KR" sz="1300" b="1" i="0" dirty="0">
                <a:effectLst/>
                <a:latin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n-ea"/>
                <a:sym typeface="Wingdings" panose="05000000000000000000" pitchFamily="2" charset="2"/>
              </a:rPr>
              <a:t>      </a:t>
            </a:r>
            <a:r>
              <a:rPr lang="ko-KR" altLang="en-US" sz="1300" b="1" dirty="0">
                <a:latin typeface="+mn-ea"/>
                <a:sym typeface="Wingdings" panose="05000000000000000000" pitchFamily="2" charset="2"/>
              </a:rPr>
              <a:t>도로 사정이 좋지 못하여 </a:t>
            </a:r>
            <a:r>
              <a:rPr lang="ko-KR" altLang="en-US" sz="1300" b="1" dirty="0" err="1">
                <a:latin typeface="+mn-ea"/>
                <a:sym typeface="Wingdings" panose="05000000000000000000" pitchFamily="2" charset="2"/>
              </a:rPr>
              <a:t>못하여</a:t>
            </a:r>
            <a:r>
              <a:rPr lang="ko-KR" altLang="en-US" sz="1300" b="1" dirty="0">
                <a:latin typeface="+mn-ea"/>
                <a:sym typeface="Wingdings" panose="05000000000000000000" pitchFamily="2" charset="2"/>
              </a:rPr>
              <a:t> 최신 기종의 차를 선호 </a:t>
            </a:r>
            <a:endParaRPr lang="en-US" altLang="ko-KR" sz="13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n-ea"/>
                <a:sym typeface="Wingdings" panose="05000000000000000000" pitchFamily="2" charset="2"/>
              </a:rPr>
              <a:t>         </a:t>
            </a:r>
            <a:r>
              <a:rPr lang="ko-KR" altLang="en-US" sz="1300" b="1" dirty="0">
                <a:latin typeface="+mn-ea"/>
                <a:sym typeface="Wingdings" panose="05000000000000000000" pitchFamily="2" charset="2"/>
              </a:rPr>
              <a:t>하는 것으로 판단 됨 </a:t>
            </a:r>
            <a:endParaRPr lang="en-US" altLang="ko-KR" sz="1300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effectLst/>
                <a:latin typeface="+mn-ea"/>
              </a:rPr>
              <a:t>운전 거리</a:t>
            </a:r>
            <a:r>
              <a:rPr lang="en-US" altLang="ko-KR" sz="1300" b="1" i="0" dirty="0">
                <a:effectLst/>
                <a:latin typeface="+mn-ea"/>
              </a:rPr>
              <a:t>(Kilometers Driven)</a:t>
            </a:r>
            <a:r>
              <a:rPr lang="ko-KR" altLang="en-US" sz="1300" b="1" i="0" dirty="0">
                <a:effectLst/>
                <a:latin typeface="+mn-ea"/>
              </a:rPr>
              <a:t>가 적을수록 가격이 높다</a:t>
            </a:r>
            <a:r>
              <a:rPr lang="en-US" altLang="ko-KR" sz="1300" b="1" i="0" dirty="0">
                <a:effectLst/>
                <a:latin typeface="+mn-ea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300" b="1" i="0" dirty="0">
                <a:effectLst/>
                <a:latin typeface="+mn-ea"/>
              </a:rPr>
              <a:t>     </a:t>
            </a:r>
            <a:r>
              <a:rPr lang="en-US" altLang="ko-KR" sz="1300" b="1" i="0" dirty="0"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300" b="1" i="0" dirty="0">
                <a:effectLst/>
                <a:latin typeface="+mn-ea"/>
                <a:sym typeface="Wingdings" panose="05000000000000000000" pitchFamily="2" charset="2"/>
              </a:rPr>
              <a:t>특성 중요도를 통하여 운전 거리를 적다고 가격이 높지 </a:t>
            </a:r>
            <a:endParaRPr lang="en-US" altLang="ko-KR" sz="1300" b="1" i="0" dirty="0">
              <a:effectLst/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sz="1300" b="1" i="0" dirty="0">
                <a:effectLst/>
                <a:latin typeface="+mn-ea"/>
                <a:sym typeface="Wingdings" panose="05000000000000000000" pitchFamily="2" charset="2"/>
              </a:rPr>
              <a:t>          않다는 것을 확인함</a:t>
            </a:r>
            <a:endParaRPr lang="en-US" altLang="ko-KR" sz="1300" b="1" i="0" dirty="0">
              <a:effectLst/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n-ea"/>
                <a:sym typeface="Wingdings" panose="05000000000000000000" pitchFamily="2" charset="2"/>
              </a:rPr>
              <a:t>      </a:t>
            </a:r>
            <a:r>
              <a:rPr lang="ko-KR" altLang="en-US" sz="1300" b="1" dirty="0">
                <a:latin typeface="+mn-ea"/>
                <a:sym typeface="Wingdings" panose="05000000000000000000" pitchFamily="2" charset="2"/>
              </a:rPr>
              <a:t>오프로드에 강한 엔진을 가지고 있는 차가 인기가 많은 </a:t>
            </a:r>
            <a:endParaRPr lang="en-US" altLang="ko-KR" sz="13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n-ea"/>
                <a:sym typeface="Wingdings" panose="05000000000000000000" pitchFamily="2" charset="2"/>
              </a:rPr>
              <a:t>         </a:t>
            </a:r>
            <a:r>
              <a:rPr lang="ko-KR" altLang="en-US" sz="1300" b="1" dirty="0">
                <a:latin typeface="+mn-ea"/>
                <a:sym typeface="Wingdings" panose="05000000000000000000" pitchFamily="2" charset="2"/>
              </a:rPr>
              <a:t>것으로 판단 됨</a:t>
            </a:r>
            <a:endParaRPr lang="en-US" altLang="ko-KR" sz="1300" b="1" i="0" dirty="0"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ko-KR" sz="1300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j-lt"/>
              </a:rPr>
              <a:t>2. </a:t>
            </a:r>
            <a:r>
              <a:rPr lang="ko-KR" altLang="en-US" sz="1300" b="1" dirty="0">
                <a:latin typeface="+mj-lt"/>
              </a:rPr>
              <a:t>검증 확인</a:t>
            </a:r>
            <a:endParaRPr lang="en-US" altLang="ko-KR" sz="1300" b="1" dirty="0">
              <a:latin typeface="+mj-lt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latin typeface="+mj-lt"/>
                <a:ea typeface="맑은 고딕" panose="020B0503020000020004" pitchFamily="50" charset="-127"/>
              </a:rPr>
              <a:t>중고차 가격에 영향을 주는 요소는</a:t>
            </a:r>
            <a:r>
              <a:rPr lang="en-US" altLang="ko-KR" sz="1300" b="1" dirty="0">
                <a:latin typeface="+mj-lt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     Power (</a:t>
            </a:r>
            <a:r>
              <a:rPr lang="ko-KR" altLang="en-US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엔진 최대 출력</a:t>
            </a:r>
            <a:r>
              <a:rPr lang="en-US" altLang="ko-KR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) / year (</a:t>
            </a:r>
            <a:r>
              <a:rPr lang="ko-KR" altLang="en-US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연식</a:t>
            </a:r>
            <a:r>
              <a:rPr lang="en-US" altLang="ko-KR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        / Engine (</a:t>
            </a:r>
            <a:r>
              <a:rPr lang="ko-KR" altLang="en-US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엔진 배기량 </a:t>
            </a:r>
            <a:r>
              <a:rPr lang="en-US" altLang="ko-KR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(cc)) </a:t>
            </a:r>
            <a:r>
              <a:rPr lang="ko-KR" altLang="en-US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순으로 중고차 가격에 영향을 </a:t>
            </a:r>
            <a:endParaRPr lang="en-US" altLang="ko-KR" sz="1300" b="1" dirty="0">
              <a:latin typeface="+mj-lt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       </a:t>
            </a:r>
            <a:r>
              <a:rPr lang="ko-KR" altLang="en-US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주는 것으로 확인 하였음</a:t>
            </a:r>
            <a:r>
              <a:rPr lang="en-US" altLang="ko-KR" sz="1300" b="1" dirty="0"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300" b="1" dirty="0">
              <a:latin typeface="+mj-lt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300" b="1" i="0" dirty="0"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ko-KR" sz="1300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8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83C049-EE88-449F-84CB-35296BFB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/>
              <a:t>목차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내용 개체 틀 2">
            <a:extLst>
              <a:ext uri="{FF2B5EF4-FFF2-40B4-BE49-F238E27FC236}">
                <a16:creationId xmlns:a16="http://schemas.microsoft.com/office/drawing/2014/main" id="{0A792A11-2DBE-4A7C-95CA-7359AF0A6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23212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69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1B3135-08B0-4110-9915-1437932C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/>
              <a:t>데이터선정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39F74C-E0BC-4C35-ACBB-F3F9DF70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188" y="3138631"/>
            <a:ext cx="7074127" cy="2861118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Kaggle</a:t>
            </a:r>
            <a:r>
              <a:rPr lang="ko-KR" altLang="en-US" b="1" dirty="0">
                <a:latin typeface="+mj-lt"/>
              </a:rPr>
              <a:t>의 </a:t>
            </a:r>
            <a:r>
              <a:rPr lang="en-US" altLang="ko-KR" b="1" dirty="0">
                <a:latin typeface="+mj-lt"/>
              </a:rPr>
              <a:t>‘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lt"/>
              </a:rPr>
              <a:t>Used Cars Price Prediction’ Dataset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lt"/>
              </a:rPr>
              <a:t>진행</a:t>
            </a:r>
            <a:endParaRPr lang="en-US" altLang="ko-KR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lt"/>
              </a:rPr>
              <a:t>현지 상황에 맞는 가성비 좋은 차를 구매 할 수 있을까</a:t>
            </a:r>
            <a:r>
              <a:rPr lang="en-US" altLang="ko-KR" b="1" dirty="0">
                <a:latin typeface="+mj-lt"/>
              </a:rPr>
              <a:t>?</a:t>
            </a:r>
            <a:endParaRPr lang="en-US" b="1" dirty="0">
              <a:latin typeface="+mj-lt"/>
            </a:endParaRPr>
          </a:p>
        </p:txBody>
      </p:sp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3B8C621E-BEB5-411F-8247-0FA8B452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943610"/>
            <a:ext cx="4831680" cy="21551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60D386-4CD5-41E9-ACE3-C600E2000320}"/>
              </a:ext>
            </a:extLst>
          </p:cNvPr>
          <p:cNvSpPr/>
          <p:nvPr/>
        </p:nvSpPr>
        <p:spPr>
          <a:xfrm>
            <a:off x="7848208" y="2300034"/>
            <a:ext cx="1383038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44B099-5D58-435E-B290-F85484E2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/>
              <a:t>가설 및 검증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1D7B0C5-28D1-4B76-BB93-AC3191591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97055"/>
              </p:ext>
            </p:extLst>
          </p:nvPr>
        </p:nvGraphicFramePr>
        <p:xfrm>
          <a:off x="5230527" y="1028700"/>
          <a:ext cx="6669373" cy="473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34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53540"/>
            <a:ext cx="4521200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b="1" dirty="0"/>
              <a:t>EDA </a:t>
            </a:r>
            <a:br>
              <a:rPr lang="en-US" altLang="ko-KR" b="1" dirty="0"/>
            </a:br>
            <a:r>
              <a:rPr lang="en-US" altLang="ko-KR" b="1" dirty="0"/>
              <a:t>(feature engineering)</a:t>
            </a:r>
            <a:endParaRPr lang="ko-KR" alt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84951D3-1652-4E06-9658-F5AA9C45C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41267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3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7" y="1653540"/>
            <a:ext cx="4977516" cy="260800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b="1" dirty="0"/>
              <a:t>EDA </a:t>
            </a:r>
            <a:br>
              <a:rPr lang="en-US" altLang="ko-KR" b="1" dirty="0"/>
            </a:br>
            <a:r>
              <a:rPr lang="en-US" altLang="ko-KR" b="1" dirty="0"/>
              <a:t>(feature engineering)</a:t>
            </a:r>
            <a:endParaRPr lang="ko-KR" alt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3F25DA5-5EC2-4186-9546-C512F5B1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82" y="1469956"/>
            <a:ext cx="5734595" cy="1894756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17163887-C493-48E8-BC02-0D071318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65" y="4358228"/>
            <a:ext cx="5734595" cy="2183373"/>
          </a:xfrm>
          <a:prstGeom prst="rect">
            <a:avLst/>
          </a:prstGeom>
        </p:spPr>
      </p:pic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C3DBD212-5352-450E-9F3C-74416D465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102379"/>
              </p:ext>
            </p:extLst>
          </p:nvPr>
        </p:nvGraphicFramePr>
        <p:xfrm>
          <a:off x="5960966" y="399600"/>
          <a:ext cx="5835981" cy="5410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692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116636-AF32-4C0C-8513-4F1CDA3A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b="1" kern="1200" cap="all" spc="390" baseline="0">
                <a:latin typeface="+mj-lt"/>
                <a:ea typeface="+mj-ea"/>
                <a:cs typeface="+mj-cs"/>
              </a:rPr>
              <a:t>EDA (</a:t>
            </a:r>
            <a:r>
              <a:rPr lang="ko-KR" altLang="en-US" b="1" kern="1200" cap="all" spc="390" baseline="0">
                <a:latin typeface="+mj-lt"/>
                <a:ea typeface="+mj-ea"/>
                <a:cs typeface="+mj-cs"/>
              </a:rPr>
              <a:t>이상치 제거</a:t>
            </a:r>
            <a:r>
              <a:rPr lang="en-US" altLang="ko-KR" b="1" kern="1200" cap="all" spc="390" baseline="0">
                <a:latin typeface="+mj-lt"/>
                <a:ea typeface="+mj-ea"/>
                <a:cs typeface="+mj-cs"/>
              </a:rPr>
              <a:t>)</a:t>
            </a:r>
            <a:endParaRPr lang="en-US" altLang="ko-KR" kern="1200" cap="all" spc="39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16EA2-AC6A-40BF-857C-E876D32C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78" y="2682052"/>
            <a:ext cx="6221845" cy="3452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b="1"/>
              <a:t>이상치 제거 이유</a:t>
            </a:r>
            <a:r>
              <a:rPr lang="en-US" altLang="ko-KR" b="1"/>
              <a:t>? 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ko-KR" altLang="en-US" b="1" i="0">
                <a:effectLst/>
              </a:rPr>
              <a:t>데이터를 분석할 때 이상치에 의해서 의사결정에 영향을 미칠 수 있으므로 제거 </a:t>
            </a:r>
            <a:endParaRPr lang="en-US" altLang="ko-KR" b="1" i="0">
              <a:effectLst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48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7" y="1653540"/>
            <a:ext cx="4977516" cy="260800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b="1" dirty="0"/>
              <a:t>EDA 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이상치 제거 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C3DBD212-5352-450E-9F3C-74416D465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629164"/>
              </p:ext>
            </p:extLst>
          </p:nvPr>
        </p:nvGraphicFramePr>
        <p:xfrm>
          <a:off x="5907178" y="553280"/>
          <a:ext cx="5835981" cy="582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AB21564-250F-43E7-8BA1-E8257ACD0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16" y="1621856"/>
            <a:ext cx="5736943" cy="18743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36D85B-BF1F-41F6-9CB8-F00A7511E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68274"/>
            <a:ext cx="5736943" cy="19629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326342-4DAA-413D-8EED-855C3354686F}"/>
              </a:ext>
            </a:extLst>
          </p:cNvPr>
          <p:cNvSpPr/>
          <p:nvPr/>
        </p:nvSpPr>
        <p:spPr>
          <a:xfrm>
            <a:off x="8675273" y="1698172"/>
            <a:ext cx="514831" cy="1321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2B70E-53C6-4762-8D37-A1E619627A3D}"/>
              </a:ext>
            </a:extLst>
          </p:cNvPr>
          <p:cNvSpPr txBox="1"/>
          <p:nvPr/>
        </p:nvSpPr>
        <p:spPr>
          <a:xfrm>
            <a:off x="9286223" y="2291445"/>
            <a:ext cx="196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이상 데이터 확인 </a:t>
            </a:r>
          </a:p>
        </p:txBody>
      </p:sp>
    </p:spTree>
    <p:extLst>
      <p:ext uri="{BB962C8B-B14F-4D97-AF65-F5344CB8AC3E}">
        <p14:creationId xmlns:p14="http://schemas.microsoft.com/office/powerpoint/2010/main" val="43106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076A4E-38BA-4BCB-BE40-AD144E24E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A906B48-E48C-4441-8140-59F2AF28C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8624F4-17DF-438D-948D-55DAC3D4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7" y="1653540"/>
            <a:ext cx="4977516" cy="260800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b="1" dirty="0"/>
              <a:t>EDA 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이상치 제거 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A64706-EA0A-4E8F-ADE3-8C20B73E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31EDB1-5D8F-4CBB-9053-FBF121C4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8994CF-D2D0-4B73-A8D0-F1F8C4B8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79AB61-C0D3-4B2C-A53A-B1D243829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C3DBD212-5352-450E-9F3C-74416D46544B}"/>
              </a:ext>
            </a:extLst>
          </p:cNvPr>
          <p:cNvGraphicFramePr>
            <a:graphicFrameLocks/>
          </p:cNvGraphicFramePr>
          <p:nvPr/>
        </p:nvGraphicFramePr>
        <p:xfrm>
          <a:off x="5907178" y="553280"/>
          <a:ext cx="5835981" cy="5824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BAFD947-6EB8-455D-AC76-C6849437D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02511"/>
            <a:ext cx="5695951" cy="2048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295740-74FD-466D-AF24-B678D5348F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60054"/>
            <a:ext cx="5765801" cy="2048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326342-4DAA-413D-8EED-855C3354686F}"/>
              </a:ext>
            </a:extLst>
          </p:cNvPr>
          <p:cNvSpPr/>
          <p:nvPr/>
        </p:nvSpPr>
        <p:spPr>
          <a:xfrm>
            <a:off x="8637173" y="1710872"/>
            <a:ext cx="514831" cy="270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39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embo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441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sohne</vt:lpstr>
      <vt:lpstr>맑은 고딕</vt:lpstr>
      <vt:lpstr>맑은 고딕</vt:lpstr>
      <vt:lpstr>Arial</vt:lpstr>
      <vt:lpstr>Wingdings</vt:lpstr>
      <vt:lpstr>AdornVTI</vt:lpstr>
      <vt:lpstr>인도 지역  중고차 가격 예측</vt:lpstr>
      <vt:lpstr>목차</vt:lpstr>
      <vt:lpstr>데이터선정</vt:lpstr>
      <vt:lpstr>가설 및 검증</vt:lpstr>
      <vt:lpstr>EDA  (feature engineering)</vt:lpstr>
      <vt:lpstr>EDA  (feature engineering)</vt:lpstr>
      <vt:lpstr>EDA (이상치 제거)</vt:lpstr>
      <vt:lpstr>EDA  (이상치 제거 전)</vt:lpstr>
      <vt:lpstr>EDA  (이상치 제거 후)</vt:lpstr>
      <vt:lpstr>EDA  (데이터별 상관 관계)</vt:lpstr>
      <vt:lpstr>Modeling</vt:lpstr>
      <vt:lpstr>교차 검증 결과 - Random Forest Regressor  가장 잘 나오는 것으로 확인</vt:lpstr>
      <vt:lpstr>Random Forest  특성 중요도 - Power가 중요도가 가장 높음</vt:lpstr>
      <vt:lpstr>순열 중요도 순위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중고차 가격 예측</dc:title>
  <dc:creator>김 선우</dc:creator>
  <cp:lastModifiedBy>김 선우</cp:lastModifiedBy>
  <cp:revision>2</cp:revision>
  <dcterms:created xsi:type="dcterms:W3CDTF">2022-01-11T07:32:35Z</dcterms:created>
  <dcterms:modified xsi:type="dcterms:W3CDTF">2022-01-12T08:50:34Z</dcterms:modified>
</cp:coreProperties>
</file>