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60D2-DF3C-44A4-9B1A-647B6360731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5969-EE6D-4ECA-A940-27A638D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15969-EE6D-4ECA-A940-27A638D5E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15969-EE6D-4ECA-A940-27A638D5E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DD18-787D-4D94-AFB9-CBE2B370C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CABD-85D9-4F47-AE8F-83AC44F87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4FC4-F2A2-425C-892F-6243F682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BA2CC-10E3-42DF-95F4-E4094724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714A-6D7D-4ACD-96F4-F617FFE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D315-CF71-4F60-A796-D10CBF70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8E03C-E6A2-40AB-9C6C-4C8E96796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1702-E205-4371-936C-C607CD92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7D861-CBDB-4AB4-9D9F-A797DB6B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7515-A8F3-474F-9FE0-10AC3AC9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A4A9E-9CE5-4278-AFC3-526A93AA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1A275-3163-4C9E-AB86-5B89AA80E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1A7F-9439-471C-B05B-F3420D7C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0824-BA77-45C5-8E9B-E7E282E4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A565-41BF-4445-89FB-0E0E424B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0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F17D-5F5E-4864-A238-40F20793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F849-54FF-466D-9498-78B3F043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5875-808D-4FEF-9E0C-C81A8B8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7F4F-8A3D-428D-80EF-00CB0120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4791-CE9D-4EE4-93DA-E4101296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6D00-0BA1-439E-8EA7-5BF2D1B1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920D-C38E-45E1-9F41-92F8EDE0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2F10-324F-46C4-8DDF-9878DFCF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98C5-9847-4AEE-98A9-24DBB529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235A-36E2-4958-9EB6-154EBAD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C86C-2414-4776-9F8B-CA645004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E2B2-8E81-4D07-B7E7-DE172E514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A766C-F855-49A5-8F5C-705097985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F6D66-892C-4EA0-99D5-BF35143E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4F77-4DB1-400C-89AA-701DF93F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5B18-CF24-430F-89B3-45C7901D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A6E-C8F3-4BCC-BC6E-54D6F17F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9F13-D40E-4F74-B8BC-88CC9BE7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7AC84-9C66-4548-8074-0E36C46D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0814A-18C6-4B47-B972-9582C57F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D373F-89D4-4509-B910-B9F9882AE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9CA01-236C-495E-973A-AC3824E3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78490-4CDB-46B0-97C2-04339A39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33E1A-6907-49AC-BBF9-6745243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4649-6E67-4DE0-8E80-97B63A7E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9106C-4EF1-4DDA-8D7A-BECF5D13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0349B-9308-453F-9437-F88BD398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844D1-FE56-4873-95BA-27AD01A9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CF762-D22B-4EBB-8E41-D909D9E5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25BF8-A29D-4DFF-81E8-DA319287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D2314-90A3-4E2D-BE65-473DEDD5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E4BA-A50B-49D9-B947-08E80EFE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A931-E605-487F-A759-ED059947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42622-E8D3-48A0-9FC5-D78FCE255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D5B54-7D50-4CD1-85BD-3D2EBA8D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87FF7-CCC8-4EC3-AF0A-B14D8243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CE1AF-1458-4D56-8AB8-877867D3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35F8-70A4-45B0-8344-7D37D834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2CE2F-C090-4D72-8353-CDB04963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AA121-3B63-4AA6-ABAB-5A741DDB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C8D5-A8B5-4D56-8E93-7CC354E0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7EA05-3454-4E98-85D5-2B12F2AF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43605-5E7B-4B4A-BAAD-408CF68B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A52EA-9E66-4CEB-BF9C-004B442C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8B0B-CB21-414F-85D1-0F1FEF6E4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FB17-CD4A-43ED-95CE-AD71433C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EAB6-0AA1-4FD8-956F-EE147D861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6EA1-8A0D-401F-8111-BA37329CC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Tesla,_Inc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249B7-5D63-45EF-9008-E7B5AEF1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2673" b="71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180F2-C55D-4EA8-9784-B12CCC10A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Stock Analysis </a:t>
            </a:r>
            <a:br>
              <a:rPr lang="en-US" sz="6600" dirty="0"/>
            </a:br>
            <a:r>
              <a:rPr lang="en-US" sz="6600" dirty="0"/>
              <a:t>by Hebbian Learning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CB4A1-0924-454E-B8C3-7980594A8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finding a relationship between stocks	Sun Wu Choi</a:t>
            </a:r>
          </a:p>
        </p:txBody>
      </p:sp>
    </p:spTree>
    <p:extLst>
      <p:ext uri="{BB962C8B-B14F-4D97-AF65-F5344CB8AC3E}">
        <p14:creationId xmlns:p14="http://schemas.microsoft.com/office/powerpoint/2010/main" val="426652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06CA25-C634-4FA0-9537-0951EF21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69" y="498698"/>
            <a:ext cx="10898445" cy="11853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  Example, what is related to TESLA?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AC7761-6926-43AA-8F5C-747E7A7B0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66082" y="1909719"/>
            <a:ext cx="3259835" cy="42062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EE6B77-5848-4324-B1CD-5669BFD28A28}"/>
              </a:ext>
            </a:extLst>
          </p:cNvPr>
          <p:cNvSpPr txBox="1"/>
          <p:nvPr/>
        </p:nvSpPr>
        <p:spPr>
          <a:xfrm>
            <a:off x="869004" y="1909719"/>
            <a:ext cx="2921826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Solar Power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9E383A-56E4-41D4-8348-521BBD015A40}"/>
              </a:ext>
            </a:extLst>
          </p:cNvPr>
          <p:cNvSpPr txBox="1"/>
          <p:nvPr/>
        </p:nvSpPr>
        <p:spPr>
          <a:xfrm>
            <a:off x="869004" y="4288442"/>
            <a:ext cx="2762295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Electric Car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CBAB98-80D1-4589-87AE-B692798C02CA}"/>
              </a:ext>
            </a:extLst>
          </p:cNvPr>
          <p:cNvSpPr txBox="1"/>
          <p:nvPr/>
        </p:nvSpPr>
        <p:spPr>
          <a:xfrm>
            <a:off x="8485762" y="1909718"/>
            <a:ext cx="3146567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3D – Printing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AA6AC8-E4E5-4A4C-8D90-CB0A03BC4BBA}"/>
              </a:ext>
            </a:extLst>
          </p:cNvPr>
          <p:cNvSpPr txBox="1"/>
          <p:nvPr/>
        </p:nvSpPr>
        <p:spPr>
          <a:xfrm>
            <a:off x="8009295" y="4282202"/>
            <a:ext cx="3926075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Bio / Pharmacy?</a:t>
            </a:r>
          </a:p>
        </p:txBody>
      </p:sp>
    </p:spTree>
    <p:extLst>
      <p:ext uri="{BB962C8B-B14F-4D97-AF65-F5344CB8AC3E}">
        <p14:creationId xmlns:p14="http://schemas.microsoft.com/office/powerpoint/2010/main" val="284902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27D96D2-AD9F-491D-BB57-09F6A62D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1" y="794065"/>
            <a:ext cx="4434367" cy="164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4BB00A-54CC-4620-8FA9-043F001D70CC}"/>
              </a:ext>
            </a:extLst>
          </p:cNvPr>
          <p:cNvSpPr txBox="1"/>
          <p:nvPr/>
        </p:nvSpPr>
        <p:spPr>
          <a:xfrm>
            <a:off x="2336918" y="2573335"/>
            <a:ext cx="12022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Tesla 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740C7-91F7-4970-A150-665103D282A8}"/>
              </a:ext>
            </a:extLst>
          </p:cNvPr>
          <p:cNvSpPr txBox="1"/>
          <p:nvPr/>
        </p:nvSpPr>
        <p:spPr>
          <a:xfrm>
            <a:off x="8556809" y="2619502"/>
            <a:ext cx="11009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NIO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5588F-B882-44F7-ADA8-55406ECAF820}"/>
              </a:ext>
            </a:extLst>
          </p:cNvPr>
          <p:cNvSpPr txBox="1"/>
          <p:nvPr/>
        </p:nvSpPr>
        <p:spPr>
          <a:xfrm>
            <a:off x="5457844" y="2758001"/>
            <a:ext cx="1276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E059AA-78FD-46D7-A714-5C73AB8465C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539170" y="2758001"/>
            <a:ext cx="1918674" cy="23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A10DA-B36B-4A3C-9CAC-8F678E10FCF5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6734155" y="2804168"/>
            <a:ext cx="1822654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A51E81-C42D-448E-8786-1ADD034BFB3D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flipH="1">
            <a:off x="6095999" y="3219666"/>
            <a:ext cx="1" cy="49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41D5B7-2735-40EF-897B-5829592D261A}"/>
              </a:ext>
            </a:extLst>
          </p:cNvPr>
          <p:cNvSpPr txBox="1"/>
          <p:nvPr/>
        </p:nvSpPr>
        <p:spPr>
          <a:xfrm>
            <a:off x="4267199" y="3712907"/>
            <a:ext cx="365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Relationship score / compared length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205A65-16C1-4133-9B2F-10F9792B5EB4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6095999" y="4082239"/>
            <a:ext cx="0" cy="49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93DED7-F822-4961-BEDA-3850A74F9B7E}"/>
              </a:ext>
            </a:extLst>
          </p:cNvPr>
          <p:cNvSpPr txBox="1"/>
          <p:nvPr/>
        </p:nvSpPr>
        <p:spPr>
          <a:xfrm>
            <a:off x="4693297" y="4575480"/>
            <a:ext cx="2805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does the score mean?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0FDE35-D85B-4CF3-973D-AB2EA76B8EE6}"/>
              </a:ext>
            </a:extLst>
          </p:cNvPr>
          <p:cNvSpPr txBox="1"/>
          <p:nvPr/>
        </p:nvSpPr>
        <p:spPr>
          <a:xfrm>
            <a:off x="3996386" y="5299553"/>
            <a:ext cx="41992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Problems</a:t>
            </a:r>
          </a:p>
          <a:p>
            <a:pPr marL="342900" indent="-342900">
              <a:buAutoNum type="arabicPeriod"/>
            </a:pPr>
            <a:r>
              <a:rPr lang="en-US" dirty="0"/>
              <a:t>How will the function work?</a:t>
            </a:r>
          </a:p>
          <a:p>
            <a:pPr marL="342900" indent="-342900">
              <a:buAutoNum type="arabicPeriod"/>
            </a:pPr>
            <a:r>
              <a:rPr lang="en-US" dirty="0"/>
              <a:t>What will the relationship score mean?</a:t>
            </a:r>
          </a:p>
        </p:txBody>
      </p:sp>
      <p:pic>
        <p:nvPicPr>
          <p:cNvPr id="47" name="Picture 46" descr="Chart, line chart&#10;&#10;Description automatically generated">
            <a:extLst>
              <a:ext uri="{FF2B5EF4-FFF2-40B4-BE49-F238E27FC236}">
                <a16:creationId xmlns:a16="http://schemas.microsoft.com/office/drawing/2014/main" id="{4C0F3E23-8459-432A-962B-898B1521E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96" y="794064"/>
            <a:ext cx="4434367" cy="164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F575BE2-72C4-4E4D-8FA6-8109A82C5442}"/>
              </a:ext>
            </a:extLst>
          </p:cNvPr>
          <p:cNvSpPr txBox="1"/>
          <p:nvPr/>
        </p:nvSpPr>
        <p:spPr>
          <a:xfrm>
            <a:off x="4589144" y="132344"/>
            <a:ext cx="3013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 to Solve</a:t>
            </a:r>
          </a:p>
        </p:txBody>
      </p:sp>
    </p:spTree>
    <p:extLst>
      <p:ext uri="{BB962C8B-B14F-4D97-AF65-F5344CB8AC3E}">
        <p14:creationId xmlns:p14="http://schemas.microsoft.com/office/powerpoint/2010/main" val="263270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39BB1A-668E-47FA-B3D8-A03C01B88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9" y="1386697"/>
            <a:ext cx="6668739" cy="3934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6DB7A-3DB0-42A9-A284-4BB1953C2FDB}"/>
              </a:ext>
            </a:extLst>
          </p:cNvPr>
          <p:cNvSpPr txBox="1"/>
          <p:nvPr/>
        </p:nvSpPr>
        <p:spPr>
          <a:xfrm>
            <a:off x="4805383" y="284626"/>
            <a:ext cx="2581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31A88-7FD9-4A9C-A8C8-211A3F52EF42}"/>
              </a:ext>
            </a:extLst>
          </p:cNvPr>
          <p:cNvSpPr txBox="1"/>
          <p:nvPr/>
        </p:nvSpPr>
        <p:spPr>
          <a:xfrm>
            <a:off x="7047362" y="1386697"/>
            <a:ext cx="4939259" cy="1538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Tesla    stock = neuron 1</a:t>
            </a:r>
          </a:p>
          <a:p>
            <a:r>
              <a:rPr lang="en-US" sz="2000" dirty="0"/>
              <a:t>Other  stock = neuron 2</a:t>
            </a:r>
          </a:p>
          <a:p>
            <a:endParaRPr lang="en-US" dirty="0"/>
          </a:p>
          <a:p>
            <a:r>
              <a:rPr lang="en-US" dirty="0"/>
              <a:t>Stimulus of Neurons: history of stock fluctuation</a:t>
            </a:r>
          </a:p>
          <a:p>
            <a:r>
              <a:rPr lang="en-US" dirty="0"/>
              <a:t>Result: Strong connection if fluctuation is similar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0DCBF4D-0218-4098-9780-62068C11C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17" y="3932421"/>
            <a:ext cx="4638148" cy="2634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C78878-6272-46BA-B38E-613A20B7542D}"/>
              </a:ext>
            </a:extLst>
          </p:cNvPr>
          <p:cNvSpPr txBox="1"/>
          <p:nvPr/>
        </p:nvSpPr>
        <p:spPr>
          <a:xfrm>
            <a:off x="7786389" y="3429000"/>
            <a:ext cx="34612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Relationship score = Myelin Sheath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20DD09-204E-4EC3-B7BC-E45D48D85D6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9516991" y="2925580"/>
            <a:ext cx="1" cy="50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38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65BE109-DB09-49F1-BE0D-D6661E182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29" y="951168"/>
            <a:ext cx="1973614" cy="7573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8A96B-84EA-4EAD-8F02-DDEA7DB5CFDF}"/>
              </a:ext>
            </a:extLst>
          </p:cNvPr>
          <p:cNvSpPr txBox="1"/>
          <p:nvPr/>
        </p:nvSpPr>
        <p:spPr>
          <a:xfrm>
            <a:off x="3935990" y="588136"/>
            <a:ext cx="3217356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 the same day if they…</a:t>
            </a:r>
          </a:p>
          <a:p>
            <a:pPr algn="ctr"/>
            <a:endParaRPr lang="en-US" dirty="0"/>
          </a:p>
          <a:p>
            <a:r>
              <a:rPr lang="en-US" dirty="0"/>
              <a:t>Tesla +6%  NIO +5% = +25 points</a:t>
            </a:r>
          </a:p>
          <a:p>
            <a:r>
              <a:rPr lang="en-US" dirty="0"/>
              <a:t>Tesla -10% NIO +4% = -16 points</a:t>
            </a:r>
          </a:p>
          <a:p>
            <a:r>
              <a:rPr lang="en-US" dirty="0"/>
              <a:t>Tesla - 6%  NIO - 1% = +1  points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0C965A-D4D2-427F-A6D3-AAE1260657A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898843" y="1326800"/>
            <a:ext cx="1037147" cy="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894F45-DF47-4DD8-A04B-2B737957BCEB}"/>
              </a:ext>
            </a:extLst>
          </p:cNvPr>
          <p:cNvSpPr txBox="1"/>
          <p:nvPr/>
        </p:nvSpPr>
        <p:spPr>
          <a:xfrm>
            <a:off x="7862688" y="1145160"/>
            <a:ext cx="394960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Score = Sum of Points / Compare Length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E43DA0-E0E4-4669-A541-112BA71AF2E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153346" y="1326800"/>
            <a:ext cx="709342" cy="3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F28F27-DFF7-4B67-933C-564E01C0EDDD}"/>
              </a:ext>
            </a:extLst>
          </p:cNvPr>
          <p:cNvSpPr txBox="1"/>
          <p:nvPr/>
        </p:nvSpPr>
        <p:spPr>
          <a:xfrm>
            <a:off x="373922" y="1762143"/>
            <a:ext cx="326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we square which is smaller</a:t>
            </a:r>
          </a:p>
          <a:p>
            <a:r>
              <a:rPr lang="en-US" dirty="0"/>
              <a:t>But keep the negative or 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D070-980B-46F4-A12C-995658F20030}"/>
              </a:ext>
            </a:extLst>
          </p:cNvPr>
          <p:cNvSpPr txBox="1"/>
          <p:nvPr/>
        </p:nvSpPr>
        <p:spPr>
          <a:xfrm>
            <a:off x="4932096" y="2645923"/>
            <a:ext cx="1225144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77CAD7-D952-49F0-B745-9A927A87B058}"/>
              </a:ext>
            </a:extLst>
          </p:cNvPr>
          <p:cNvSpPr/>
          <p:nvPr/>
        </p:nvSpPr>
        <p:spPr>
          <a:xfrm>
            <a:off x="2099033" y="3169143"/>
            <a:ext cx="882728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[1]   152443 points</a:t>
            </a:r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NIO                             </a:t>
            </a:r>
            <a:r>
              <a:rPr lang="en-US" dirty="0"/>
              <a:t> Electric Cars</a:t>
            </a:r>
          </a:p>
          <a:p>
            <a:r>
              <a:rPr lang="en-US" dirty="0"/>
              <a:t>[2]   141874 points   Glu Mobile                 One of chief officer moved to this company</a:t>
            </a:r>
          </a:p>
          <a:p>
            <a:r>
              <a:rPr lang="en-US" dirty="0"/>
              <a:t>[3]   131066 points   ROKU                           Streaming and TV ( no idea why related )</a:t>
            </a:r>
          </a:p>
          <a:p>
            <a:r>
              <a:rPr lang="en-US" dirty="0"/>
              <a:t>[4]   127795 points   Canadian Solar           Solar Panels</a:t>
            </a:r>
          </a:p>
          <a:p>
            <a:r>
              <a:rPr lang="en-US" dirty="0"/>
              <a:t>[5]   121056 points   Sun Power                   Solar Panels</a:t>
            </a:r>
          </a:p>
          <a:p>
            <a:r>
              <a:rPr lang="en-US" dirty="0"/>
              <a:t>[6]   120590 points   Precigen                      Bio tech</a:t>
            </a:r>
          </a:p>
          <a:p>
            <a:r>
              <a:rPr lang="en-US" dirty="0"/>
              <a:t>[7]   120472 points   SmartSheet                 eCommerce supply chain ( has contract with Tesla )</a:t>
            </a:r>
          </a:p>
          <a:p>
            <a:r>
              <a:rPr lang="en-US" dirty="0"/>
              <a:t>[8]   119866 points   PTC Therapeutics       Pharmaceutical</a:t>
            </a:r>
          </a:p>
          <a:p>
            <a:r>
              <a:rPr lang="en-US" dirty="0"/>
              <a:t>[9]   118779 points   Niu Technologies       Electric Scooter</a:t>
            </a:r>
          </a:p>
          <a:p>
            <a:r>
              <a:rPr lang="en-US" dirty="0"/>
              <a:t>[10] 116784 points   Jinko Solar                  Solar Panel</a:t>
            </a:r>
          </a:p>
          <a:p>
            <a:r>
              <a:rPr lang="en-US" dirty="0"/>
              <a:t>[11] 114485 points   3D Systems                 3D printing</a:t>
            </a:r>
          </a:p>
          <a:p>
            <a:endParaRPr lang="en-US" dirty="0"/>
          </a:p>
          <a:p>
            <a:pPr algn="ctr"/>
            <a:r>
              <a:rPr lang="en-US" dirty="0"/>
              <a:t>And many more related companies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8A13-7D9C-4583-B683-043022A3D276}"/>
              </a:ext>
            </a:extLst>
          </p:cNvPr>
          <p:cNvSpPr txBox="1"/>
          <p:nvPr/>
        </p:nvSpPr>
        <p:spPr>
          <a:xfrm>
            <a:off x="8939110" y="5940490"/>
            <a:ext cx="198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Amazing Results !!!</a:t>
            </a:r>
          </a:p>
        </p:txBody>
      </p:sp>
    </p:spTree>
    <p:extLst>
      <p:ext uri="{BB962C8B-B14F-4D97-AF65-F5344CB8AC3E}">
        <p14:creationId xmlns:p14="http://schemas.microsoft.com/office/powerpoint/2010/main" val="355037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684B6-B8C9-472E-8E41-D6DE5F6D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8CE28-C30B-4049-9A37-5890842BBF4B}"/>
              </a:ext>
            </a:extLst>
          </p:cNvPr>
          <p:cNvSpPr txBox="1"/>
          <p:nvPr/>
        </p:nvSpPr>
        <p:spPr>
          <a:xfrm>
            <a:off x="473199" y="2220266"/>
            <a:ext cx="3799425" cy="314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is plausible create a Hebbian learning connection with stocks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longer the data is, it shows similar industry or similar patterned industry like bio tech paired with game and eco energy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Short term data shows contracts or hidden information like the executive moved to that company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0BB5F0-112C-44DB-9747-B2E994BEB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1" r="-1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441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05C65-C6CC-4A7F-AACE-909D09CA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Question?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4401E6E-67D5-4D0C-A0AA-BD100778C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56" r="823" b="2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Stock Analysis  by Hebbian Learning</vt:lpstr>
      <vt:lpstr>PowerPoint Presentation</vt:lpstr>
      <vt:lpstr>PowerPoint Presentation</vt:lpstr>
      <vt:lpstr>PowerPoint Presentation</vt:lpstr>
      <vt:lpstr>PowerPoint Presentation</vt:lpstr>
      <vt:lpstr>Conclusion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 by Hebbian Learning</dc:title>
  <dc:creator>Sunwu Choi</dc:creator>
  <cp:lastModifiedBy>Sunwu Choi</cp:lastModifiedBy>
  <cp:revision>1</cp:revision>
  <dcterms:created xsi:type="dcterms:W3CDTF">2020-12-07T06:44:19Z</dcterms:created>
  <dcterms:modified xsi:type="dcterms:W3CDTF">2020-12-07T06:44:27Z</dcterms:modified>
</cp:coreProperties>
</file>