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商业画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236855"/>
            <a:ext cx="10532110" cy="6383655"/>
          </a:xfrm>
          <a:prstGeom prst="rect">
            <a:avLst/>
          </a:prstGeom>
        </p:spPr>
      </p:pic>
      <p:pic>
        <p:nvPicPr>
          <p:cNvPr id="5" name="图片 4" descr="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5096510" y="822960"/>
            <a:ext cx="1755775" cy="1860550"/>
          </a:xfrm>
          <a:prstGeom prst="rect">
            <a:avLst/>
          </a:prstGeom>
        </p:spPr>
      </p:pic>
      <p:pic>
        <p:nvPicPr>
          <p:cNvPr id="6" name="图片 5" descr="游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1961515"/>
            <a:ext cx="1414780" cy="1295400"/>
          </a:xfrm>
          <a:prstGeom prst="rect">
            <a:avLst/>
          </a:prstGeom>
        </p:spPr>
      </p:pic>
      <p:pic>
        <p:nvPicPr>
          <p:cNvPr id="7" name="图片 6" descr="普通用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455" y="3281045"/>
            <a:ext cx="1264285" cy="1264285"/>
          </a:xfrm>
          <a:prstGeom prst="rect">
            <a:avLst/>
          </a:prstGeom>
        </p:spPr>
      </p:pic>
      <p:pic>
        <p:nvPicPr>
          <p:cNvPr id="8" name="图片 7" descr="出版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645" y="970915"/>
            <a:ext cx="1918335" cy="1838325"/>
          </a:xfrm>
          <a:prstGeom prst="rect">
            <a:avLst/>
          </a:prstGeom>
        </p:spPr>
      </p:pic>
      <p:pic>
        <p:nvPicPr>
          <p:cNvPr id="9" name="图片 8" descr="VI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905" y="4843145"/>
            <a:ext cx="1491615" cy="1642745"/>
          </a:xfrm>
          <a:prstGeom prst="rect">
            <a:avLst/>
          </a:prstGeom>
        </p:spPr>
      </p:pic>
      <p:pic>
        <p:nvPicPr>
          <p:cNvPr id="10" name="图片 9" descr="作家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605" y="2992120"/>
            <a:ext cx="1687195" cy="1687195"/>
          </a:xfrm>
          <a:prstGeom prst="rect">
            <a:avLst/>
          </a:prstGeom>
        </p:spPr>
      </p:pic>
      <p:pic>
        <p:nvPicPr>
          <p:cNvPr id="11" name="图片 10" descr="创作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0670" y="2303145"/>
            <a:ext cx="1437640" cy="1437640"/>
          </a:xfrm>
          <a:prstGeom prst="rect">
            <a:avLst/>
          </a:prstGeom>
        </p:spPr>
      </p:pic>
      <p:pic>
        <p:nvPicPr>
          <p:cNvPr id="12" name="图片 11" descr="高品质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4800" y="3384550"/>
            <a:ext cx="2637155" cy="2091690"/>
          </a:xfrm>
          <a:prstGeom prst="rect">
            <a:avLst/>
          </a:prstGeom>
        </p:spPr>
      </p:pic>
      <p:pic>
        <p:nvPicPr>
          <p:cNvPr id="13" name="图片 12" descr="社交性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1455" y="3602355"/>
            <a:ext cx="1701165" cy="1403985"/>
          </a:xfrm>
          <a:prstGeom prst="rect">
            <a:avLst/>
          </a:prstGeom>
        </p:spPr>
      </p:pic>
      <p:pic>
        <p:nvPicPr>
          <p:cNvPr id="14" name="图片 13" descr="平台创作者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4980" y="873760"/>
            <a:ext cx="2032000" cy="20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  <p:sndAc>
          <p:endSnd/>
        </p:sndAc>
      </p:transition>
    </mc:Choice>
    <mc:Fallback>
      <p:transition spd="slow">
        <p:wedg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孙骁</dc:creator>
  <cp:lastModifiedBy>孙骁</cp:lastModifiedBy>
  <cp:revision>4</cp:revision>
  <dcterms:created xsi:type="dcterms:W3CDTF">2022-12-12T02:51:00Z</dcterms:created>
  <dcterms:modified xsi:type="dcterms:W3CDTF">2022-12-12T04:29:37Z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B3A1ABEFD7504FDD894789ABC3CEEAF4</vt:lpwstr>
  </property>
  <property fmtid="{D5CDD505-2E9C-101B-9397-08002B2CF9AE}" pid="3" name="KSOProductBuildVer">
    <vt:lpwstr>2052-11.1.0.12763</vt:lpwstr>
  </property>
</Properties>
</file>