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7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80" r:id="rId16"/>
    <p:sldId id="290" r:id="rId17"/>
    <p:sldId id="291" r:id="rId18"/>
    <p:sldId id="292" r:id="rId19"/>
    <p:sldId id="295" r:id="rId20"/>
    <p:sldId id="296" r:id="rId21"/>
    <p:sldId id="297" r:id="rId22"/>
    <p:sldId id="299" r:id="rId23"/>
    <p:sldId id="300" r:id="rId24"/>
    <p:sldId id="293" r:id="rId25"/>
    <p:sldId id="302" r:id="rId26"/>
    <p:sldId id="301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C7"/>
    <a:srgbClr val="2F77E5"/>
    <a:srgbClr val="EB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972136" y="3147498"/>
            <a:ext cx="10784899" cy="14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lnSpc>
                <a:spcPct val="150000"/>
              </a:lnSpc>
              <a:defRPr/>
            </a:pPr>
            <a:r>
              <a:rPr lang="ko-KR" altLang="en-US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한국환경공단</a:t>
            </a:r>
            <a:r>
              <a:rPr lang="en-US" altLang="ko-KR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36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에어코리아</a:t>
            </a:r>
            <a:r>
              <a:rPr lang="en-US" altLang="ko-KR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대기오염통계 현황</a:t>
            </a:r>
            <a:endParaRPr lang="ko-KR" altLang="en-US" sz="8000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182563" algn="ctr" latinLnBrk="0">
              <a:lnSpc>
                <a:spcPct val="150000"/>
              </a:lnSpc>
              <a:defRPr/>
            </a:pPr>
            <a:r>
              <a:rPr lang="ko-KR" altLang="en-US" sz="2400" kern="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데이터분석 프로젝트</a:t>
            </a:r>
            <a:endParaRPr lang="en-US" altLang="ko-KR" sz="2400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DDAFA-B1E7-E009-FA81-FBE58435C6CF}"/>
              </a:ext>
            </a:extLst>
          </p:cNvPr>
          <p:cNvSpPr txBox="1"/>
          <p:nvPr/>
        </p:nvSpPr>
        <p:spPr>
          <a:xfrm>
            <a:off x="3536324" y="6071792"/>
            <a:ext cx="56565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선예은</a:t>
            </a:r>
            <a:r>
              <a:rPr kumimoji="0" lang="en-US" altLang="ko-KR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331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2020674-727E-5DDC-4D50-1003201D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18897"/>
            <a:ext cx="7296150" cy="49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CFDB256-3969-DF2A-8927-41FA0A9E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8" y="1508078"/>
            <a:ext cx="11039475" cy="53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D4ECD53-3412-2387-15C4-91F187E1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67" y="1755475"/>
            <a:ext cx="3486150" cy="485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95AD4-3959-BB64-7516-135795D0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345531"/>
            <a:ext cx="470058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CC32C-930A-5045-5506-BD62002C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1" y="1616721"/>
            <a:ext cx="658852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7CDA6BD-4607-DD33-40C5-7475E18E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54" y="1652636"/>
            <a:ext cx="684238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B7BE80D-9257-C143-CA9B-05257DED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74" y="1526627"/>
            <a:ext cx="6828410" cy="52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8CFA8CA-5BCF-E0B9-E638-1C3735E5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22" y="2429493"/>
            <a:ext cx="8247556" cy="34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AB9E2CB-0F62-E1A1-D34E-0BD46379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21" y="1737545"/>
            <a:ext cx="10295457" cy="48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6C612F1-CEED-D083-BABA-EFAC06A2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896161"/>
            <a:ext cx="9496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5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6F3E9F7-B4AB-65D2-6492-C390E5D1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9" y="1603848"/>
            <a:ext cx="11073613" cy="51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4849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1309877" y="2228379"/>
            <a:ext cx="1071314" cy="9771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en-US" altLang="ko-KR" sz="4400" b="1" kern="0" dirty="0">
                <a:ln w="9525">
                  <a:noFill/>
                </a:ln>
                <a:solidFill>
                  <a:srgbClr val="134FC7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900B3-CC07-1DBE-EE2E-867B16650722}"/>
              </a:ext>
            </a:extLst>
          </p:cNvPr>
          <p:cNvSpPr txBox="1"/>
          <p:nvPr/>
        </p:nvSpPr>
        <p:spPr>
          <a:xfrm>
            <a:off x="1309877" y="3458798"/>
            <a:ext cx="1071314" cy="9771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en-US" altLang="ko-KR" sz="4400" b="1" kern="0" dirty="0">
                <a:ln w="9525">
                  <a:noFill/>
                </a:ln>
                <a:solidFill>
                  <a:srgbClr val="134FC7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082BCD-743C-9E36-0EEB-AE2E785DBB95}"/>
              </a:ext>
            </a:extLst>
          </p:cNvPr>
          <p:cNvSpPr txBox="1"/>
          <p:nvPr/>
        </p:nvSpPr>
        <p:spPr>
          <a:xfrm>
            <a:off x="1309877" y="4689217"/>
            <a:ext cx="1071314" cy="9771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en-US" altLang="ko-KR" sz="4400" b="1" kern="0" dirty="0">
                <a:ln w="9525">
                  <a:noFill/>
                </a:ln>
                <a:solidFill>
                  <a:srgbClr val="134FC7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00D4E4-8C3D-216D-E669-1F98AB09B98D}"/>
              </a:ext>
            </a:extLst>
          </p:cNvPr>
          <p:cNvSpPr txBox="1"/>
          <p:nvPr/>
        </p:nvSpPr>
        <p:spPr>
          <a:xfrm>
            <a:off x="2220537" y="2408469"/>
            <a:ext cx="5585281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ko-KR" altLang="en-US" sz="3200" b="1" kern="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 수집 방법</a:t>
            </a:r>
            <a:endParaRPr lang="en-US" altLang="ko-KR" sz="3200" b="1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31DD0B-2F36-8CE6-039C-AD566777AE96}"/>
              </a:ext>
            </a:extLst>
          </p:cNvPr>
          <p:cNvSpPr txBox="1"/>
          <p:nvPr/>
        </p:nvSpPr>
        <p:spPr>
          <a:xfrm>
            <a:off x="2220535" y="3603126"/>
            <a:ext cx="5585281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ko-KR" altLang="en-US" sz="3200" b="1" kern="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 분석 과정</a:t>
            </a:r>
            <a:endParaRPr lang="en-US" altLang="ko-KR" sz="3200" b="1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E99F99-1E4F-A41D-C884-567C28E4D55C}"/>
              </a:ext>
            </a:extLst>
          </p:cNvPr>
          <p:cNvSpPr txBox="1"/>
          <p:nvPr/>
        </p:nvSpPr>
        <p:spPr>
          <a:xfrm>
            <a:off x="2220535" y="4894740"/>
            <a:ext cx="5585281" cy="7358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latinLnBrk="0">
              <a:lnSpc>
                <a:spcPct val="150000"/>
              </a:lnSpc>
              <a:defRPr/>
            </a:pPr>
            <a:r>
              <a:rPr lang="ko-KR" altLang="en-US" sz="3200" b="1" kern="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분석 결과</a:t>
            </a:r>
            <a:endParaRPr lang="en-US" altLang="ko-KR" sz="3200" b="1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242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C0813AC-477E-F193-972E-471981F8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81873"/>
            <a:ext cx="9458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5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CE39A14-29DF-ABFB-7140-13FEFE2F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96" y="2043798"/>
            <a:ext cx="3552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5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35F0B02-4861-4EBB-8483-82014631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48" y="1534211"/>
            <a:ext cx="62388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0FF5202-8B2B-DAE6-E4A1-D845060B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82" y="1560514"/>
            <a:ext cx="6694208" cy="52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5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6D92A53-E317-668D-C6DC-C5143406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6" y="2112068"/>
            <a:ext cx="11277600" cy="4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A794E94-DB56-7B38-5A03-A243EC6C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25" y="1886579"/>
            <a:ext cx="10971475" cy="45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436EF33-D1C7-BBCF-3D36-0474E089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01" y="1636909"/>
            <a:ext cx="10587985" cy="50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896429" y="2966343"/>
            <a:ext cx="10784899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lnSpc>
                <a:spcPct val="150000"/>
              </a:lnSpc>
              <a:defRPr/>
            </a:pPr>
            <a:r>
              <a:rPr lang="ko-KR" altLang="en-US" sz="72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감사합니다</a:t>
            </a:r>
            <a:endParaRPr lang="en-US" altLang="ko-KR" sz="5400" b="1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BE8C680-B058-DA4F-3448-6B99B0E9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61" y="1764354"/>
            <a:ext cx="10255777" cy="49786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B92456-43D9-7BC1-7C47-A462D5792C40}"/>
              </a:ext>
            </a:extLst>
          </p:cNvPr>
          <p:cNvSpPr/>
          <p:nvPr/>
        </p:nvSpPr>
        <p:spPr>
          <a:xfrm>
            <a:off x="1743740" y="3519377"/>
            <a:ext cx="9218427" cy="1360967"/>
          </a:xfrm>
          <a:prstGeom prst="rect">
            <a:avLst/>
          </a:prstGeom>
          <a:noFill/>
          <a:ln w="57150">
            <a:solidFill>
              <a:srgbClr val="134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8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A796CD1-D81E-366A-4BF6-6E254CEF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9" y="2164540"/>
            <a:ext cx="8945154" cy="4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972136" y="3147498"/>
            <a:ext cx="10784899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lnSpc>
                <a:spcPct val="150000"/>
              </a:lnSpc>
              <a:defRPr/>
            </a:pPr>
            <a:r>
              <a:rPr lang="ko-KR" altLang="en-US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공개 </a:t>
            </a:r>
            <a:r>
              <a:rPr lang="en-US" altLang="ko-KR" sz="3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API</a:t>
            </a:r>
            <a:endParaRPr lang="en-US" altLang="ko-KR" sz="2400" kern="0" dirty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8C45A4-2AB9-2EC9-B702-2647A8D87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"/>
          <a:stretch/>
        </p:blipFill>
        <p:spPr>
          <a:xfrm>
            <a:off x="1240630" y="2866676"/>
            <a:ext cx="10549808" cy="19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D09DD63-79FA-8125-BA2C-035AB24B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64" y="3243943"/>
            <a:ext cx="6955471" cy="10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3C936F8-18AE-31FF-37B5-42087BE9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60" y="1597578"/>
            <a:ext cx="8350679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38CE6B7-2EED-4956-27ED-9CF6E638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995" y="2771776"/>
            <a:ext cx="4212009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3C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 dirty="0">
                    <a:solidFill>
                      <a:srgbClr val="44546A"/>
                    </a:solidFill>
                  </a:rPr>
                  <a:t>analysis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BAF27EF-351C-7722-742A-634C64EC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54" y="1576340"/>
            <a:ext cx="9642263" cy="50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5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160</Words>
  <Application>Microsoft Office PowerPoint</Application>
  <PresentationFormat>와이드스크린</PresentationFormat>
  <Paragraphs>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tjoeun-jr-906-21</cp:lastModifiedBy>
  <cp:revision>10</cp:revision>
  <dcterms:created xsi:type="dcterms:W3CDTF">2022-08-24T06:18:57Z</dcterms:created>
  <dcterms:modified xsi:type="dcterms:W3CDTF">2023-01-27T02:48:03Z</dcterms:modified>
</cp:coreProperties>
</file>